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95072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42E"/>
    <a:srgbClr val="666666"/>
    <a:srgbClr val="07021A"/>
    <a:srgbClr val="473993"/>
    <a:srgbClr val="FFF06F"/>
    <a:srgbClr val="FF5CA5"/>
    <a:srgbClr val="38CAFF"/>
    <a:srgbClr val="535150"/>
    <a:srgbClr val="FDE261"/>
    <a:srgbClr val="E89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45" d="100"/>
          <a:sy n="45" d="100"/>
        </p:scale>
        <p:origin x="6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6615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orient="horz" pos="4488" userDrawn="1">
          <p15:clr>
            <a:srgbClr val="FBAE40"/>
          </p15:clr>
        </p15:guide>
        <p15:guide id="3" pos="1680" userDrawn="1">
          <p15:clr>
            <a:srgbClr val="FBAE40"/>
          </p15:clr>
        </p15:guide>
        <p15:guide id="4" pos="2424" userDrawn="1">
          <p15:clr>
            <a:srgbClr val="FBAE40"/>
          </p15:clr>
        </p15:guide>
        <p15:guide id="5" pos="9840" userDrawn="1">
          <p15:clr>
            <a:srgbClr val="FBAE40"/>
          </p15:clr>
        </p15:guide>
        <p15:guide id="6" pos="1058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120" y="584201"/>
            <a:ext cx="16824960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2921000"/>
            <a:ext cx="16824960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120" y="10170161"/>
            <a:ext cx="438912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9BB6B-6B0B-428F-8596-4461FF19370F}" type="datetimeFigureOut">
              <a:rPr lang="en-ID" smtClean="0"/>
              <a:t>15/02/2023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1760" y="10170161"/>
            <a:ext cx="65836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6960" y="10170161"/>
            <a:ext cx="438912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8658D-B4FD-4AF1-99D0-EF90F7EA4B7F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10480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1463040" rtl="0" eaLnBrk="1" latinLnBrk="0" hangingPunct="1">
        <a:lnSpc>
          <a:spcPct val="90000"/>
        </a:lnSpc>
        <a:spcBef>
          <a:spcPct val="0"/>
        </a:spcBef>
        <a:buNone/>
        <a:defRPr sz="70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5760" indent="-365760" algn="l" defTabSz="146304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448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32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5pPr>
      <a:lvl6pPr marL="402336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6pPr>
      <a:lvl7pPr marL="475488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7pPr>
      <a:lvl8pPr marL="548640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8pPr>
      <a:lvl9pPr marL="6217920" indent="-365760" algn="l" defTabSz="146304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46304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219456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8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5pPr>
      <a:lvl6pPr marL="365760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6pPr>
      <a:lvl7pPr marL="438912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7pPr>
      <a:lvl8pPr marL="512064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8pPr>
      <a:lvl9pPr marL="5852160" algn="l" defTabSz="1463040" rtl="0" eaLnBrk="1" latinLnBrk="0" hangingPunct="1">
        <a:defRPr sz="28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sv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5.sv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0.sv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">
            <a:extLst>
              <a:ext uri="{FF2B5EF4-FFF2-40B4-BE49-F238E27FC236}">
                <a16:creationId xmlns:a16="http://schemas.microsoft.com/office/drawing/2014/main" id="{BEE57C94-C257-45F1-B463-AF5AC09A6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9507200" cy="9927771"/>
          </a:xfrm>
          <a:prstGeom prst="rect">
            <a:avLst/>
          </a:prstGeom>
        </p:spPr>
      </p:pic>
      <p:sp>
        <p:nvSpPr>
          <p:cNvPr id="7" name="CHANGE TEXT HERE">
            <a:extLst>
              <a:ext uri="{FF2B5EF4-FFF2-40B4-BE49-F238E27FC236}">
                <a16:creationId xmlns:a16="http://schemas.microsoft.com/office/drawing/2014/main" id="{FF62C363-DA67-4492-981C-C863778969BA}"/>
              </a:ext>
            </a:extLst>
          </p:cNvPr>
          <p:cNvSpPr txBox="1"/>
          <p:nvPr/>
        </p:nvSpPr>
        <p:spPr>
          <a:xfrm>
            <a:off x="-25199" y="3642329"/>
            <a:ext cx="1955759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500" b="1" spc="600" dirty="0">
                <a:solidFill>
                  <a:srgbClr val="D600AD">
                    <a:alpha val="86000"/>
                  </a:srgbClr>
                </a:solidFill>
                <a:latin typeface="Arial Black" panose="020B0A04020102020204" pitchFamily="34" charset="0"/>
              </a:rPr>
              <a:t>BEAUTY VLOGGER</a:t>
            </a:r>
            <a:endParaRPr lang="en-ID" sz="13500" b="1" spc="600" dirty="0">
              <a:solidFill>
                <a:srgbClr val="D600AD">
                  <a:alpha val="86000"/>
                </a:srgbClr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DOTS">
            <a:extLst>
              <a:ext uri="{FF2B5EF4-FFF2-40B4-BE49-F238E27FC236}">
                <a16:creationId xmlns:a16="http://schemas.microsoft.com/office/drawing/2014/main" id="{7505126C-887D-4518-BAB4-CEEB556F9CC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60291" y="3886200"/>
            <a:ext cx="3562350" cy="3667125"/>
          </a:xfrm>
          <a:prstGeom prst="rect">
            <a:avLst/>
          </a:prstGeom>
        </p:spPr>
      </p:pic>
      <p:pic>
        <p:nvPicPr>
          <p:cNvPr id="5" name="CHANGE PICTURE HERE">
            <a:extLst>
              <a:ext uri="{FF2B5EF4-FFF2-40B4-BE49-F238E27FC236}">
                <a16:creationId xmlns:a16="http://schemas.microsoft.com/office/drawing/2014/main" id="{CAF761D5-E49B-4E7E-8AAB-AF7D324C87C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50"/>
          <a:stretch/>
        </p:blipFill>
        <p:spPr>
          <a:xfrm>
            <a:off x="7400737" y="3642329"/>
            <a:ext cx="2878441" cy="3482371"/>
          </a:xfrm>
          <a:prstGeom prst="rect">
            <a:avLst/>
          </a:prstGeom>
        </p:spPr>
      </p:pic>
      <p:sp>
        <p:nvSpPr>
          <p:cNvPr id="6" name="RECTANGLE">
            <a:extLst>
              <a:ext uri="{FF2B5EF4-FFF2-40B4-BE49-F238E27FC236}">
                <a16:creationId xmlns:a16="http://schemas.microsoft.com/office/drawing/2014/main" id="{B1BCAC4A-AFDA-4AF0-950A-046CDDCA6CF5}"/>
              </a:ext>
            </a:extLst>
          </p:cNvPr>
          <p:cNvSpPr/>
          <p:nvPr/>
        </p:nvSpPr>
        <p:spPr>
          <a:xfrm>
            <a:off x="0" y="5806441"/>
            <a:ext cx="19507200" cy="5166360"/>
          </a:xfrm>
          <a:prstGeom prst="rect">
            <a:avLst/>
          </a:prstGeom>
          <a:gradFill>
            <a:gsLst>
              <a:gs pos="0">
                <a:srgbClr val="FF33D8">
                  <a:alpha val="0"/>
                </a:srgbClr>
              </a:gs>
              <a:gs pos="100000">
                <a:srgbClr val="FF33D8">
                  <a:alpha val="0"/>
                </a:srgbClr>
              </a:gs>
              <a:gs pos="42000">
                <a:srgbClr val="FF33D8">
                  <a:alpha val="77000"/>
                </a:srgbClr>
              </a:gs>
              <a:gs pos="27000">
                <a:srgbClr val="FF33D8">
                  <a:alpha val="71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SHAPE">
            <a:extLst>
              <a:ext uri="{FF2B5EF4-FFF2-40B4-BE49-F238E27FC236}">
                <a16:creationId xmlns:a16="http://schemas.microsoft.com/office/drawing/2014/main" id="{75312157-F654-45D8-A8E7-0ED75F5E4E90}"/>
              </a:ext>
            </a:extLst>
          </p:cNvPr>
          <p:cNvSpPr/>
          <p:nvPr/>
        </p:nvSpPr>
        <p:spPr>
          <a:xfrm>
            <a:off x="9648922" y="4363229"/>
            <a:ext cx="4297798" cy="60447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6000">
                <a:srgbClr val="FF8FEA">
                  <a:alpha val="58000"/>
                </a:srgbClr>
              </a:gs>
              <a:gs pos="0">
                <a:schemeClr val="bg1"/>
              </a:gs>
              <a:gs pos="34000">
                <a:schemeClr val="bg1">
                  <a:alpha val="89000"/>
                </a:schemeClr>
              </a:gs>
              <a:gs pos="95000">
                <a:srgbClr val="FF33D8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SHAPE">
            <a:extLst>
              <a:ext uri="{FF2B5EF4-FFF2-40B4-BE49-F238E27FC236}">
                <a16:creationId xmlns:a16="http://schemas.microsoft.com/office/drawing/2014/main" id="{01E3786A-61F8-4678-B4DC-5F0C596DA327}"/>
              </a:ext>
            </a:extLst>
          </p:cNvPr>
          <p:cNvSpPr/>
          <p:nvPr/>
        </p:nvSpPr>
        <p:spPr>
          <a:xfrm>
            <a:off x="9964412" y="5012913"/>
            <a:ext cx="4297798" cy="60447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6000">
                <a:srgbClr val="FF8FEA">
                  <a:alpha val="58000"/>
                </a:srgbClr>
              </a:gs>
              <a:gs pos="0">
                <a:schemeClr val="bg1"/>
              </a:gs>
              <a:gs pos="34000">
                <a:schemeClr val="bg1">
                  <a:alpha val="89000"/>
                </a:schemeClr>
              </a:gs>
              <a:gs pos="95000">
                <a:srgbClr val="FF33D8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2" name="SHAPE">
            <a:extLst>
              <a:ext uri="{FF2B5EF4-FFF2-40B4-BE49-F238E27FC236}">
                <a16:creationId xmlns:a16="http://schemas.microsoft.com/office/drawing/2014/main" id="{2BC33D9F-3C13-4D18-8BA7-5FBD4237E67E}"/>
              </a:ext>
            </a:extLst>
          </p:cNvPr>
          <p:cNvSpPr/>
          <p:nvPr/>
        </p:nvSpPr>
        <p:spPr>
          <a:xfrm>
            <a:off x="10279902" y="5662597"/>
            <a:ext cx="4297798" cy="60447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6000">
                <a:srgbClr val="FF8FEA">
                  <a:alpha val="58000"/>
                </a:srgbClr>
              </a:gs>
              <a:gs pos="0">
                <a:schemeClr val="bg1"/>
              </a:gs>
              <a:gs pos="34000">
                <a:schemeClr val="bg1">
                  <a:alpha val="89000"/>
                </a:schemeClr>
              </a:gs>
              <a:gs pos="95000">
                <a:srgbClr val="FF33D8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3" name="SHAPE">
            <a:extLst>
              <a:ext uri="{FF2B5EF4-FFF2-40B4-BE49-F238E27FC236}">
                <a16:creationId xmlns:a16="http://schemas.microsoft.com/office/drawing/2014/main" id="{A079E8F9-8A5E-48D4-A2AE-DD12B0E9D95D}"/>
              </a:ext>
            </a:extLst>
          </p:cNvPr>
          <p:cNvSpPr/>
          <p:nvPr/>
        </p:nvSpPr>
        <p:spPr>
          <a:xfrm>
            <a:off x="10595391" y="6312281"/>
            <a:ext cx="4297798" cy="60447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6000">
                <a:srgbClr val="FF8FEA">
                  <a:alpha val="58000"/>
                </a:srgbClr>
              </a:gs>
              <a:gs pos="0">
                <a:schemeClr val="bg1"/>
              </a:gs>
              <a:gs pos="34000">
                <a:schemeClr val="bg1">
                  <a:alpha val="89000"/>
                </a:schemeClr>
              </a:gs>
              <a:gs pos="95000">
                <a:srgbClr val="FF33D8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26" name="SHAPE OBJECT">
            <a:extLst>
              <a:ext uri="{FF2B5EF4-FFF2-40B4-BE49-F238E27FC236}">
                <a16:creationId xmlns:a16="http://schemas.microsoft.com/office/drawing/2014/main" id="{C9159A6C-CB77-4A0B-838B-1458870B132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841421" y="3941072"/>
            <a:ext cx="428957" cy="522209"/>
          </a:xfrm>
          <a:prstGeom prst="rect">
            <a:avLst/>
          </a:prstGeom>
        </p:spPr>
      </p:pic>
      <p:grpSp>
        <p:nvGrpSpPr>
          <p:cNvPr id="21" name="GROUP">
            <a:extLst>
              <a:ext uri="{FF2B5EF4-FFF2-40B4-BE49-F238E27FC236}">
                <a16:creationId xmlns:a16="http://schemas.microsoft.com/office/drawing/2014/main" id="{39BB380C-E683-47F9-88CD-F688BDF03F70}"/>
              </a:ext>
            </a:extLst>
          </p:cNvPr>
          <p:cNvGrpSpPr/>
          <p:nvPr/>
        </p:nvGrpSpPr>
        <p:grpSpPr>
          <a:xfrm>
            <a:off x="7707772" y="6157614"/>
            <a:ext cx="333694" cy="333895"/>
            <a:chOff x="7390243" y="9838679"/>
            <a:chExt cx="333694" cy="333895"/>
          </a:xfrm>
        </p:grpSpPr>
        <p:sp>
          <p:nvSpPr>
            <p:cNvPr id="13" name="SHAPE OBJECT">
              <a:extLst>
                <a:ext uri="{FF2B5EF4-FFF2-40B4-BE49-F238E27FC236}">
                  <a16:creationId xmlns:a16="http://schemas.microsoft.com/office/drawing/2014/main" id="{4B4C2166-2165-46FD-81C6-7C585ACABE24}"/>
                </a:ext>
              </a:extLst>
            </p:cNvPr>
            <p:cNvSpPr/>
            <p:nvPr/>
          </p:nvSpPr>
          <p:spPr>
            <a:xfrm>
              <a:off x="7390243" y="9838679"/>
              <a:ext cx="333694" cy="333895"/>
            </a:xfrm>
            <a:custGeom>
              <a:avLst/>
              <a:gdLst>
                <a:gd name="connsiteX0" fmla="*/ 0 w 333693"/>
                <a:gd name="connsiteY0" fmla="*/ 0 h 333894"/>
                <a:gd name="connsiteX1" fmla="*/ 334472 w 333693"/>
                <a:gd name="connsiteY1" fmla="*/ 334674 h 333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693" h="333894">
                  <a:moveTo>
                    <a:pt x="0" y="0"/>
                  </a:moveTo>
                  <a:lnTo>
                    <a:pt x="334472" y="334674"/>
                  </a:lnTo>
                </a:path>
              </a:pathLst>
            </a:custGeom>
            <a:ln w="54851" cap="rnd">
              <a:solidFill>
                <a:srgbClr val="FFFF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SHAPE OBJECT">
              <a:extLst>
                <a:ext uri="{FF2B5EF4-FFF2-40B4-BE49-F238E27FC236}">
                  <a16:creationId xmlns:a16="http://schemas.microsoft.com/office/drawing/2014/main" id="{4DDA63D3-3D6A-41B3-AEE8-3373D2EAA75E}"/>
                </a:ext>
              </a:extLst>
            </p:cNvPr>
            <p:cNvSpPr/>
            <p:nvPr/>
          </p:nvSpPr>
          <p:spPr>
            <a:xfrm>
              <a:off x="7390243" y="9838679"/>
              <a:ext cx="333694" cy="333895"/>
            </a:xfrm>
            <a:custGeom>
              <a:avLst/>
              <a:gdLst>
                <a:gd name="connsiteX0" fmla="*/ 334472 w 333693"/>
                <a:gd name="connsiteY0" fmla="*/ 0 h 333894"/>
                <a:gd name="connsiteX1" fmla="*/ 0 w 333693"/>
                <a:gd name="connsiteY1" fmla="*/ 334674 h 333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693" h="333894">
                  <a:moveTo>
                    <a:pt x="334472" y="0"/>
                  </a:moveTo>
                  <a:lnTo>
                    <a:pt x="0" y="334674"/>
                  </a:lnTo>
                </a:path>
              </a:pathLst>
            </a:custGeom>
            <a:ln w="54851" cap="rnd">
              <a:solidFill>
                <a:srgbClr val="FFFF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0" name="GROUP">
            <a:extLst>
              <a:ext uri="{FF2B5EF4-FFF2-40B4-BE49-F238E27FC236}">
                <a16:creationId xmlns:a16="http://schemas.microsoft.com/office/drawing/2014/main" id="{FAC4BF82-2D90-41EE-85B9-9E1A02B8BC5E}"/>
              </a:ext>
            </a:extLst>
          </p:cNvPr>
          <p:cNvGrpSpPr/>
          <p:nvPr/>
        </p:nvGrpSpPr>
        <p:grpSpPr>
          <a:xfrm>
            <a:off x="3360421" y="5291101"/>
            <a:ext cx="1376679" cy="208994"/>
            <a:chOff x="10126116" y="9561254"/>
            <a:chExt cx="1376679" cy="208994"/>
          </a:xfrm>
        </p:grpSpPr>
        <p:sp>
          <p:nvSpPr>
            <p:cNvPr id="15" name="SHAPE OBJECT">
              <a:extLst>
                <a:ext uri="{FF2B5EF4-FFF2-40B4-BE49-F238E27FC236}">
                  <a16:creationId xmlns:a16="http://schemas.microsoft.com/office/drawing/2014/main" id="{3465A0AB-2552-4C46-A1B6-6AAF4E90B06C}"/>
                </a:ext>
              </a:extLst>
            </p:cNvPr>
            <p:cNvSpPr/>
            <p:nvPr/>
          </p:nvSpPr>
          <p:spPr>
            <a:xfrm flipV="1">
              <a:off x="10126116" y="9561254"/>
              <a:ext cx="1084710" cy="45719"/>
            </a:xfrm>
            <a:custGeom>
              <a:avLst/>
              <a:gdLst>
                <a:gd name="connsiteX0" fmla="*/ 726812 w 725783"/>
                <a:gd name="connsiteY0" fmla="*/ 0 h 0"/>
                <a:gd name="connsiteX1" fmla="*/ 0 w 725783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5783">
                  <a:moveTo>
                    <a:pt x="726812" y="0"/>
                  </a:moveTo>
                  <a:lnTo>
                    <a:pt x="0" y="0"/>
                  </a:lnTo>
                </a:path>
              </a:pathLst>
            </a:custGeom>
            <a:ln w="5485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SHAPE OBJECT">
              <a:extLst>
                <a:ext uri="{FF2B5EF4-FFF2-40B4-BE49-F238E27FC236}">
                  <a16:creationId xmlns:a16="http://schemas.microsoft.com/office/drawing/2014/main" id="{8B696590-AECF-483A-ADE4-4FD615B10B8F}"/>
                </a:ext>
              </a:extLst>
            </p:cNvPr>
            <p:cNvSpPr/>
            <p:nvPr/>
          </p:nvSpPr>
          <p:spPr>
            <a:xfrm>
              <a:off x="10498765" y="9724529"/>
              <a:ext cx="1004030" cy="45719"/>
            </a:xfrm>
            <a:custGeom>
              <a:avLst/>
              <a:gdLst>
                <a:gd name="connsiteX0" fmla="*/ 726798 w 725783"/>
                <a:gd name="connsiteY0" fmla="*/ 0 h 0"/>
                <a:gd name="connsiteX1" fmla="*/ 0 w 725783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5783">
                  <a:moveTo>
                    <a:pt x="726798" y="0"/>
                  </a:moveTo>
                  <a:lnTo>
                    <a:pt x="0" y="0"/>
                  </a:lnTo>
                </a:path>
              </a:pathLst>
            </a:custGeom>
            <a:ln w="54851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9" name="GROUP">
            <a:extLst>
              <a:ext uri="{FF2B5EF4-FFF2-40B4-BE49-F238E27FC236}">
                <a16:creationId xmlns:a16="http://schemas.microsoft.com/office/drawing/2014/main" id="{281BEB59-7A03-4BE9-9D9F-C276B988606C}"/>
              </a:ext>
            </a:extLst>
          </p:cNvPr>
          <p:cNvGrpSpPr/>
          <p:nvPr/>
        </p:nvGrpSpPr>
        <p:grpSpPr>
          <a:xfrm>
            <a:off x="16487427" y="4963885"/>
            <a:ext cx="629346" cy="629725"/>
            <a:chOff x="11486387" y="798960"/>
            <a:chExt cx="629346" cy="629725"/>
          </a:xfrm>
        </p:grpSpPr>
        <p:sp>
          <p:nvSpPr>
            <p:cNvPr id="17" name="SHAPE OBJECT">
              <a:extLst>
                <a:ext uri="{FF2B5EF4-FFF2-40B4-BE49-F238E27FC236}">
                  <a16:creationId xmlns:a16="http://schemas.microsoft.com/office/drawing/2014/main" id="{C76252C2-0D38-4172-82BC-D13ED709F6AC}"/>
                </a:ext>
              </a:extLst>
            </p:cNvPr>
            <p:cNvSpPr/>
            <p:nvPr/>
          </p:nvSpPr>
          <p:spPr>
            <a:xfrm>
              <a:off x="11486387" y="798960"/>
              <a:ext cx="513054" cy="513363"/>
            </a:xfrm>
            <a:custGeom>
              <a:avLst/>
              <a:gdLst>
                <a:gd name="connsiteX0" fmla="*/ 513971 w 513053"/>
                <a:gd name="connsiteY0" fmla="*/ 0 h 513363"/>
                <a:gd name="connsiteX1" fmla="*/ 0 w 513053"/>
                <a:gd name="connsiteY1" fmla="*/ 514282 h 51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3053" h="513363">
                  <a:moveTo>
                    <a:pt x="513971" y="0"/>
                  </a:moveTo>
                  <a:lnTo>
                    <a:pt x="0" y="514282"/>
                  </a:lnTo>
                </a:path>
              </a:pathLst>
            </a:custGeom>
            <a:ln w="54851" cap="rnd">
              <a:solidFill>
                <a:srgbClr val="FFFF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SHAPE OBJECT">
              <a:extLst>
                <a:ext uri="{FF2B5EF4-FFF2-40B4-BE49-F238E27FC236}">
                  <a16:creationId xmlns:a16="http://schemas.microsoft.com/office/drawing/2014/main" id="{17A0CE6C-B9DD-4EFE-AD5D-7AF908810871}"/>
                </a:ext>
              </a:extLst>
            </p:cNvPr>
            <p:cNvSpPr/>
            <p:nvPr/>
          </p:nvSpPr>
          <p:spPr>
            <a:xfrm>
              <a:off x="11602679" y="915322"/>
              <a:ext cx="513054" cy="513363"/>
            </a:xfrm>
            <a:custGeom>
              <a:avLst/>
              <a:gdLst>
                <a:gd name="connsiteX0" fmla="*/ 513972 w 513053"/>
                <a:gd name="connsiteY0" fmla="*/ 0 h 513363"/>
                <a:gd name="connsiteX1" fmla="*/ 0 w 513053"/>
                <a:gd name="connsiteY1" fmla="*/ 514282 h 51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3053" h="513363">
                  <a:moveTo>
                    <a:pt x="513972" y="0"/>
                  </a:moveTo>
                  <a:lnTo>
                    <a:pt x="0" y="514282"/>
                  </a:lnTo>
                </a:path>
              </a:pathLst>
            </a:custGeom>
            <a:ln w="54851" cap="rnd">
              <a:solidFill>
                <a:srgbClr val="FFFF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2" name="CHANGE TEXT HERE">
            <a:extLst>
              <a:ext uri="{FF2B5EF4-FFF2-40B4-BE49-F238E27FC236}">
                <a16:creationId xmlns:a16="http://schemas.microsoft.com/office/drawing/2014/main" id="{6FBA2453-F085-40A5-8126-8A966C329E08}"/>
              </a:ext>
            </a:extLst>
          </p:cNvPr>
          <p:cNvSpPr txBox="1"/>
          <p:nvPr/>
        </p:nvSpPr>
        <p:spPr>
          <a:xfrm>
            <a:off x="3873517" y="5038306"/>
            <a:ext cx="368498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>
                <a:solidFill>
                  <a:schemeClr val="bg1"/>
                </a:solidFill>
                <a:effectLst>
                  <a:outerShdw dist="38100" dir="5400000" algn="t" rotWithShape="0">
                    <a:prstClr val="black">
                      <a:alpha val="18000"/>
                    </a:prstClr>
                  </a:outerShdw>
                </a:effectLst>
                <a:latin typeface="Albondigas" pitchFamily="2" charset="0"/>
              </a:rPr>
              <a:t>Your Channel</a:t>
            </a:r>
          </a:p>
        </p:txBody>
      </p:sp>
      <p:sp>
        <p:nvSpPr>
          <p:cNvPr id="24" name="CHANGE TEXT HERE">
            <a:extLst>
              <a:ext uri="{FF2B5EF4-FFF2-40B4-BE49-F238E27FC236}">
                <a16:creationId xmlns:a16="http://schemas.microsoft.com/office/drawing/2014/main" id="{C9D3773F-DC4E-406F-8BE9-AF46A7D55072}"/>
              </a:ext>
            </a:extLst>
          </p:cNvPr>
          <p:cNvSpPr txBox="1"/>
          <p:nvPr/>
        </p:nvSpPr>
        <p:spPr>
          <a:xfrm>
            <a:off x="4458853" y="5593610"/>
            <a:ext cx="31341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>
                <a:solidFill>
                  <a:schemeClr val="bg1"/>
                </a:solidFill>
                <a:effectLst>
                  <a:outerShdw dist="38100" dir="5400000" algn="t" rotWithShape="0">
                    <a:prstClr val="black">
                      <a:alpha val="18000"/>
                    </a:prstClr>
                  </a:outerShdw>
                </a:effectLst>
                <a:latin typeface="Albondigas" pitchFamily="2" charset="0"/>
              </a:rPr>
              <a:t>Name Here</a:t>
            </a:r>
          </a:p>
        </p:txBody>
      </p:sp>
      <p:grpSp>
        <p:nvGrpSpPr>
          <p:cNvPr id="47" name="SOSMED LOGO">
            <a:extLst>
              <a:ext uri="{FF2B5EF4-FFF2-40B4-BE49-F238E27FC236}">
                <a16:creationId xmlns:a16="http://schemas.microsoft.com/office/drawing/2014/main" id="{E9E7BEB4-2F3E-44E7-A674-83C631112601}"/>
              </a:ext>
            </a:extLst>
          </p:cNvPr>
          <p:cNvGrpSpPr/>
          <p:nvPr/>
        </p:nvGrpSpPr>
        <p:grpSpPr>
          <a:xfrm>
            <a:off x="10264204" y="5640873"/>
            <a:ext cx="644826" cy="646299"/>
            <a:chOff x="8775690" y="9260263"/>
            <a:chExt cx="810452" cy="812303"/>
          </a:xfrm>
        </p:grpSpPr>
        <p:sp>
          <p:nvSpPr>
            <p:cNvPr id="30" name="SHAPE OBJECT">
              <a:extLst>
                <a:ext uri="{FF2B5EF4-FFF2-40B4-BE49-F238E27FC236}">
                  <a16:creationId xmlns:a16="http://schemas.microsoft.com/office/drawing/2014/main" id="{64E09DE7-ED28-4848-BE4D-02D44A0258F9}"/>
                </a:ext>
              </a:extLst>
            </p:cNvPr>
            <p:cNvSpPr/>
            <p:nvPr/>
          </p:nvSpPr>
          <p:spPr>
            <a:xfrm>
              <a:off x="8775690" y="9260263"/>
              <a:ext cx="810452" cy="812303"/>
            </a:xfrm>
            <a:custGeom>
              <a:avLst/>
              <a:gdLst>
                <a:gd name="connsiteX0" fmla="*/ 478326 w 810452"/>
                <a:gd name="connsiteY0" fmla="*/ 72180 h 812303"/>
                <a:gd name="connsiteX1" fmla="*/ 740606 w 810452"/>
                <a:gd name="connsiteY1" fmla="*/ 479418 h 812303"/>
                <a:gd name="connsiteX2" fmla="*/ 334295 w 810452"/>
                <a:gd name="connsiteY2" fmla="*/ 742297 h 812303"/>
                <a:gd name="connsiteX3" fmla="*/ 72015 w 810452"/>
                <a:gd name="connsiteY3" fmla="*/ 335059 h 812303"/>
                <a:gd name="connsiteX4" fmla="*/ 478326 w 810452"/>
                <a:gd name="connsiteY4" fmla="*/ 72180 h 812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0452" h="812303">
                  <a:moveTo>
                    <a:pt x="478326" y="72180"/>
                  </a:moveTo>
                  <a:cubicBezTo>
                    <a:pt x="662952" y="112044"/>
                    <a:pt x="780379" y="294371"/>
                    <a:pt x="740606" y="479418"/>
                  </a:cubicBezTo>
                  <a:cubicBezTo>
                    <a:pt x="700832" y="664466"/>
                    <a:pt x="518921" y="782161"/>
                    <a:pt x="334295" y="742297"/>
                  </a:cubicBezTo>
                  <a:cubicBezTo>
                    <a:pt x="149669" y="702433"/>
                    <a:pt x="32242" y="520106"/>
                    <a:pt x="72015" y="335059"/>
                  </a:cubicBezTo>
                  <a:cubicBezTo>
                    <a:pt x="111789" y="150011"/>
                    <a:pt x="293700" y="32316"/>
                    <a:pt x="478326" y="72180"/>
                  </a:cubicBezTo>
                  <a:close/>
                </a:path>
              </a:pathLst>
            </a:custGeom>
            <a:solidFill>
              <a:srgbClr val="FF5DE0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SHAPE OBJECT">
              <a:extLst>
                <a:ext uri="{FF2B5EF4-FFF2-40B4-BE49-F238E27FC236}">
                  <a16:creationId xmlns:a16="http://schemas.microsoft.com/office/drawing/2014/main" id="{2E6E42F7-6997-40D8-BF0B-54564F909A68}"/>
                </a:ext>
              </a:extLst>
            </p:cNvPr>
            <p:cNvSpPr/>
            <p:nvPr/>
          </p:nvSpPr>
          <p:spPr>
            <a:xfrm>
              <a:off x="8969983" y="9493590"/>
              <a:ext cx="419873" cy="345800"/>
            </a:xfrm>
            <a:custGeom>
              <a:avLst/>
              <a:gdLst>
                <a:gd name="connsiteX0" fmla="*/ 419650 w 419872"/>
                <a:gd name="connsiteY0" fmla="*/ 41715 h 345799"/>
                <a:gd name="connsiteX1" fmla="*/ 377109 w 419872"/>
                <a:gd name="connsiteY1" fmla="*/ 53948 h 345799"/>
                <a:gd name="connsiteX2" fmla="*/ 398070 w 419872"/>
                <a:gd name="connsiteY2" fmla="*/ 35321 h 345799"/>
                <a:gd name="connsiteX3" fmla="*/ 412229 w 419872"/>
                <a:gd name="connsiteY3" fmla="*/ 9418 h 345799"/>
                <a:gd name="connsiteX4" fmla="*/ 412131 w 419872"/>
                <a:gd name="connsiteY4" fmla="*/ 7200 h 345799"/>
                <a:gd name="connsiteX5" fmla="*/ 409918 w 419872"/>
                <a:gd name="connsiteY5" fmla="*/ 7363 h 345799"/>
                <a:gd name="connsiteX6" fmla="*/ 359371 w 419872"/>
                <a:gd name="connsiteY6" fmla="*/ 26774 h 345799"/>
                <a:gd name="connsiteX7" fmla="*/ 355888 w 419872"/>
                <a:gd name="connsiteY7" fmla="*/ 25827 h 345799"/>
                <a:gd name="connsiteX8" fmla="*/ 351461 w 419872"/>
                <a:gd name="connsiteY8" fmla="*/ 21293 h 345799"/>
                <a:gd name="connsiteX9" fmla="*/ 326985 w 419872"/>
                <a:gd name="connsiteY9" fmla="*/ 6254 h 345799"/>
                <a:gd name="connsiteX10" fmla="*/ 289457 w 419872"/>
                <a:gd name="connsiteY10" fmla="*/ 186 h 345799"/>
                <a:gd name="connsiteX11" fmla="*/ 253816 w 419872"/>
                <a:gd name="connsiteY11" fmla="*/ 10267 h 345799"/>
                <a:gd name="connsiteX12" fmla="*/ 225076 w 419872"/>
                <a:gd name="connsiteY12" fmla="*/ 33755 h 345799"/>
                <a:gd name="connsiteX13" fmla="*/ 207923 w 419872"/>
                <a:gd name="connsiteY13" fmla="*/ 68204 h 345799"/>
                <a:gd name="connsiteX14" fmla="*/ 206979 w 419872"/>
                <a:gd name="connsiteY14" fmla="*/ 104611 h 345799"/>
                <a:gd name="connsiteX15" fmla="*/ 205287 w 419872"/>
                <a:gd name="connsiteY15" fmla="*/ 106666 h 345799"/>
                <a:gd name="connsiteX16" fmla="*/ 31609 w 419872"/>
                <a:gd name="connsiteY16" fmla="*/ 18063 h 345799"/>
                <a:gd name="connsiteX17" fmla="*/ 26825 w 419872"/>
                <a:gd name="connsiteY17" fmla="*/ 18226 h 345799"/>
                <a:gd name="connsiteX18" fmla="*/ 41829 w 419872"/>
                <a:gd name="connsiteY18" fmla="*/ 122488 h 345799"/>
                <a:gd name="connsiteX19" fmla="*/ 52473 w 419872"/>
                <a:gd name="connsiteY19" fmla="*/ 131884 h 345799"/>
                <a:gd name="connsiteX20" fmla="*/ 18981 w 419872"/>
                <a:gd name="connsiteY20" fmla="*/ 122488 h 345799"/>
                <a:gd name="connsiteX21" fmla="*/ 15726 w 419872"/>
                <a:gd name="connsiteY21" fmla="*/ 124283 h 345799"/>
                <a:gd name="connsiteX22" fmla="*/ 16246 w 419872"/>
                <a:gd name="connsiteY22" fmla="*/ 134265 h 345799"/>
                <a:gd name="connsiteX23" fmla="*/ 71155 w 419872"/>
                <a:gd name="connsiteY23" fmla="*/ 205448 h 345799"/>
                <a:gd name="connsiteX24" fmla="*/ 82320 w 419872"/>
                <a:gd name="connsiteY24" fmla="*/ 208873 h 345799"/>
                <a:gd name="connsiteX25" fmla="*/ 49413 w 419872"/>
                <a:gd name="connsiteY25" fmla="*/ 209884 h 345799"/>
                <a:gd name="connsiteX26" fmla="*/ 47037 w 419872"/>
                <a:gd name="connsiteY26" fmla="*/ 212951 h 345799"/>
                <a:gd name="connsiteX27" fmla="*/ 116105 w 419872"/>
                <a:gd name="connsiteY27" fmla="*/ 270889 h 345799"/>
                <a:gd name="connsiteX28" fmla="*/ 125479 w 419872"/>
                <a:gd name="connsiteY28" fmla="*/ 272161 h 345799"/>
                <a:gd name="connsiteX29" fmla="*/ 124893 w 419872"/>
                <a:gd name="connsiteY29" fmla="*/ 272748 h 345799"/>
                <a:gd name="connsiteX30" fmla="*/ 77763 w 419872"/>
                <a:gd name="connsiteY30" fmla="*/ 297770 h 345799"/>
                <a:gd name="connsiteX31" fmla="*/ 6157 w 419872"/>
                <a:gd name="connsiteY31" fmla="*/ 307002 h 345799"/>
                <a:gd name="connsiteX32" fmla="*/ 461 w 419872"/>
                <a:gd name="connsiteY32" fmla="*/ 307002 h 345799"/>
                <a:gd name="connsiteX33" fmla="*/ 1567 w 419872"/>
                <a:gd name="connsiteY33" fmla="*/ 309579 h 345799"/>
                <a:gd name="connsiteX34" fmla="*/ 16474 w 419872"/>
                <a:gd name="connsiteY34" fmla="*/ 318452 h 345799"/>
                <a:gd name="connsiteX35" fmla="*/ 64385 w 419872"/>
                <a:gd name="connsiteY35" fmla="*/ 337667 h 345799"/>
                <a:gd name="connsiteX36" fmla="*/ 311980 w 419872"/>
                <a:gd name="connsiteY36" fmla="*/ 279632 h 345799"/>
                <a:gd name="connsiteX37" fmla="*/ 380527 w 419872"/>
                <a:gd name="connsiteY37" fmla="*/ 89670 h 345799"/>
                <a:gd name="connsiteX38" fmla="*/ 385637 w 419872"/>
                <a:gd name="connsiteY38" fmla="*/ 84026 h 345799"/>
                <a:gd name="connsiteX39" fmla="*/ 419129 w 419872"/>
                <a:gd name="connsiteY39" fmla="*/ 48892 h 345799"/>
                <a:gd name="connsiteX40" fmla="*/ 421180 w 419872"/>
                <a:gd name="connsiteY40" fmla="*/ 42139 h 345799"/>
                <a:gd name="connsiteX41" fmla="*/ 421180 w 419872"/>
                <a:gd name="connsiteY41" fmla="*/ 41780 h 345799"/>
                <a:gd name="connsiteX42" fmla="*/ 419650 w 419872"/>
                <a:gd name="connsiteY42" fmla="*/ 41617 h 345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19872" h="345799">
                  <a:moveTo>
                    <a:pt x="419650" y="41715"/>
                  </a:moveTo>
                  <a:cubicBezTo>
                    <a:pt x="406273" y="47783"/>
                    <a:pt x="391528" y="51469"/>
                    <a:pt x="377109" y="53948"/>
                  </a:cubicBezTo>
                  <a:cubicBezTo>
                    <a:pt x="383912" y="52741"/>
                    <a:pt x="394067" y="40377"/>
                    <a:pt x="398070" y="35321"/>
                  </a:cubicBezTo>
                  <a:cubicBezTo>
                    <a:pt x="404222" y="27622"/>
                    <a:pt x="409332" y="18912"/>
                    <a:pt x="412229" y="9418"/>
                  </a:cubicBezTo>
                  <a:cubicBezTo>
                    <a:pt x="412554" y="8635"/>
                    <a:pt x="412912" y="7787"/>
                    <a:pt x="412131" y="7200"/>
                  </a:cubicBezTo>
                  <a:cubicBezTo>
                    <a:pt x="411187" y="6841"/>
                    <a:pt x="410602" y="7037"/>
                    <a:pt x="409918" y="7363"/>
                  </a:cubicBezTo>
                  <a:cubicBezTo>
                    <a:pt x="393807" y="16008"/>
                    <a:pt x="377109" y="22304"/>
                    <a:pt x="359371" y="26774"/>
                  </a:cubicBezTo>
                  <a:cubicBezTo>
                    <a:pt x="357906" y="27132"/>
                    <a:pt x="356799" y="26774"/>
                    <a:pt x="355888" y="25827"/>
                  </a:cubicBezTo>
                  <a:cubicBezTo>
                    <a:pt x="354423" y="24196"/>
                    <a:pt x="353089" y="22565"/>
                    <a:pt x="351461" y="21293"/>
                  </a:cubicBezTo>
                  <a:cubicBezTo>
                    <a:pt x="344040" y="14964"/>
                    <a:pt x="336033" y="9940"/>
                    <a:pt x="326985" y="6254"/>
                  </a:cubicBezTo>
                  <a:cubicBezTo>
                    <a:pt x="315137" y="1393"/>
                    <a:pt x="302183" y="-662"/>
                    <a:pt x="289457" y="186"/>
                  </a:cubicBezTo>
                  <a:cubicBezTo>
                    <a:pt x="276991" y="969"/>
                    <a:pt x="264818" y="4460"/>
                    <a:pt x="253816" y="10267"/>
                  </a:cubicBezTo>
                  <a:cubicBezTo>
                    <a:pt x="242815" y="16073"/>
                    <a:pt x="232920" y="24098"/>
                    <a:pt x="225076" y="33755"/>
                  </a:cubicBezTo>
                  <a:cubicBezTo>
                    <a:pt x="216972" y="43737"/>
                    <a:pt x="211015" y="55645"/>
                    <a:pt x="207923" y="68204"/>
                  </a:cubicBezTo>
                  <a:cubicBezTo>
                    <a:pt x="204929" y="80340"/>
                    <a:pt x="205189" y="92312"/>
                    <a:pt x="206979" y="104611"/>
                  </a:cubicBezTo>
                  <a:cubicBezTo>
                    <a:pt x="207240" y="106666"/>
                    <a:pt x="207077" y="106927"/>
                    <a:pt x="205287" y="106666"/>
                  </a:cubicBezTo>
                  <a:cubicBezTo>
                    <a:pt x="135894" y="96325"/>
                    <a:pt x="78349" y="71369"/>
                    <a:pt x="31609" y="18063"/>
                  </a:cubicBezTo>
                  <a:cubicBezTo>
                    <a:pt x="29559" y="15747"/>
                    <a:pt x="28452" y="15747"/>
                    <a:pt x="26825" y="18226"/>
                  </a:cubicBezTo>
                  <a:cubicBezTo>
                    <a:pt x="6352" y="48892"/>
                    <a:pt x="16344" y="98282"/>
                    <a:pt x="41829" y="122488"/>
                  </a:cubicBezTo>
                  <a:cubicBezTo>
                    <a:pt x="45247" y="125751"/>
                    <a:pt x="48730" y="128980"/>
                    <a:pt x="52473" y="131884"/>
                  </a:cubicBezTo>
                  <a:cubicBezTo>
                    <a:pt x="51106" y="132145"/>
                    <a:pt x="34148" y="130350"/>
                    <a:pt x="18981" y="122488"/>
                  </a:cubicBezTo>
                  <a:cubicBezTo>
                    <a:pt x="16930" y="121216"/>
                    <a:pt x="15921" y="121966"/>
                    <a:pt x="15726" y="124283"/>
                  </a:cubicBezTo>
                  <a:cubicBezTo>
                    <a:pt x="15563" y="127610"/>
                    <a:pt x="15823" y="130677"/>
                    <a:pt x="16246" y="134265"/>
                  </a:cubicBezTo>
                  <a:cubicBezTo>
                    <a:pt x="20185" y="165354"/>
                    <a:pt x="41634" y="194160"/>
                    <a:pt x="71155" y="205448"/>
                  </a:cubicBezTo>
                  <a:cubicBezTo>
                    <a:pt x="74638" y="206916"/>
                    <a:pt x="78479" y="208188"/>
                    <a:pt x="82320" y="208873"/>
                  </a:cubicBezTo>
                  <a:cubicBezTo>
                    <a:pt x="75582" y="210341"/>
                    <a:pt x="68682" y="211418"/>
                    <a:pt x="49413" y="209884"/>
                  </a:cubicBezTo>
                  <a:cubicBezTo>
                    <a:pt x="47037" y="209460"/>
                    <a:pt x="46093" y="210667"/>
                    <a:pt x="47037" y="212951"/>
                  </a:cubicBezTo>
                  <a:cubicBezTo>
                    <a:pt x="61521" y="252424"/>
                    <a:pt x="92735" y="264234"/>
                    <a:pt x="116105" y="270889"/>
                  </a:cubicBezTo>
                  <a:cubicBezTo>
                    <a:pt x="119262" y="271411"/>
                    <a:pt x="122321" y="271411"/>
                    <a:pt x="125479" y="272161"/>
                  </a:cubicBezTo>
                  <a:cubicBezTo>
                    <a:pt x="125316" y="272422"/>
                    <a:pt x="125153" y="272422"/>
                    <a:pt x="124893" y="272748"/>
                  </a:cubicBezTo>
                  <a:cubicBezTo>
                    <a:pt x="117146" y="284623"/>
                    <a:pt x="90294" y="293431"/>
                    <a:pt x="77763" y="297770"/>
                  </a:cubicBezTo>
                  <a:cubicBezTo>
                    <a:pt x="55011" y="305730"/>
                    <a:pt x="30177" y="309318"/>
                    <a:pt x="6157" y="307002"/>
                  </a:cubicBezTo>
                  <a:cubicBezTo>
                    <a:pt x="2316" y="306415"/>
                    <a:pt x="1470" y="306480"/>
                    <a:pt x="461" y="307002"/>
                  </a:cubicBezTo>
                  <a:cubicBezTo>
                    <a:pt x="-581" y="307687"/>
                    <a:pt x="298" y="308535"/>
                    <a:pt x="1567" y="309579"/>
                  </a:cubicBezTo>
                  <a:cubicBezTo>
                    <a:pt x="6417" y="312841"/>
                    <a:pt x="11462" y="315647"/>
                    <a:pt x="16474" y="318452"/>
                  </a:cubicBezTo>
                  <a:cubicBezTo>
                    <a:pt x="31739" y="326575"/>
                    <a:pt x="47688" y="333067"/>
                    <a:pt x="64385" y="337667"/>
                  </a:cubicBezTo>
                  <a:cubicBezTo>
                    <a:pt x="150411" y="361514"/>
                    <a:pt x="247339" y="343996"/>
                    <a:pt x="311980" y="279632"/>
                  </a:cubicBezTo>
                  <a:cubicBezTo>
                    <a:pt x="362723" y="229132"/>
                    <a:pt x="380527" y="159417"/>
                    <a:pt x="380527" y="89670"/>
                  </a:cubicBezTo>
                  <a:cubicBezTo>
                    <a:pt x="380527" y="86930"/>
                    <a:pt x="383749" y="85396"/>
                    <a:pt x="385637" y="84026"/>
                  </a:cubicBezTo>
                  <a:cubicBezTo>
                    <a:pt x="398852" y="74109"/>
                    <a:pt x="409332" y="62169"/>
                    <a:pt x="419129" y="48892"/>
                  </a:cubicBezTo>
                  <a:cubicBezTo>
                    <a:pt x="421342" y="45890"/>
                    <a:pt x="421180" y="43248"/>
                    <a:pt x="421180" y="42139"/>
                  </a:cubicBezTo>
                  <a:cubicBezTo>
                    <a:pt x="421180" y="41976"/>
                    <a:pt x="421180" y="41780"/>
                    <a:pt x="421180" y="41780"/>
                  </a:cubicBezTo>
                  <a:cubicBezTo>
                    <a:pt x="421180" y="40508"/>
                    <a:pt x="421342" y="40834"/>
                    <a:pt x="419650" y="41617"/>
                  </a:cubicBezTo>
                  <a:close/>
                </a:path>
              </a:pathLst>
            </a:custGeom>
            <a:solidFill>
              <a:srgbClr val="FFFFFF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SHAPE OBJECT">
              <a:extLst>
                <a:ext uri="{FF2B5EF4-FFF2-40B4-BE49-F238E27FC236}">
                  <a16:creationId xmlns:a16="http://schemas.microsoft.com/office/drawing/2014/main" id="{B24D379F-E246-4BE3-AE04-16C919B4DF0F}"/>
                </a:ext>
              </a:extLst>
            </p:cNvPr>
            <p:cNvSpPr/>
            <p:nvPr/>
          </p:nvSpPr>
          <p:spPr>
            <a:xfrm>
              <a:off x="9095066" y="9841990"/>
              <a:ext cx="13019" cy="3262"/>
            </a:xfrm>
            <a:custGeom>
              <a:avLst/>
              <a:gdLst>
                <a:gd name="connsiteX0" fmla="*/ 4 w 13019"/>
                <a:gd name="connsiteY0" fmla="*/ 0 h 0"/>
                <a:gd name="connsiteX1" fmla="*/ 4 w 13019"/>
                <a:gd name="connsiteY1" fmla="*/ 0 h 0"/>
                <a:gd name="connsiteX2" fmla="*/ 4 w 13019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19">
                  <a:moveTo>
                    <a:pt x="4" y="0"/>
                  </a:moveTo>
                  <a:cubicBezTo>
                    <a:pt x="35742" y="0"/>
                    <a:pt x="1697" y="0"/>
                    <a:pt x="4" y="0"/>
                  </a:cubicBezTo>
                  <a:cubicBezTo>
                    <a:pt x="4691" y="0"/>
                    <a:pt x="-159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SHAPE OBJECT">
              <a:extLst>
                <a:ext uri="{FF2B5EF4-FFF2-40B4-BE49-F238E27FC236}">
                  <a16:creationId xmlns:a16="http://schemas.microsoft.com/office/drawing/2014/main" id="{9227529C-5C71-4356-B9FF-2BD99229BB6E}"/>
                </a:ext>
              </a:extLst>
            </p:cNvPr>
            <p:cNvSpPr/>
            <p:nvPr/>
          </p:nvSpPr>
          <p:spPr>
            <a:xfrm>
              <a:off x="9091841" y="9841990"/>
              <a:ext cx="3255" cy="3262"/>
            </a:xfrm>
            <a:custGeom>
              <a:avLst/>
              <a:gdLst>
                <a:gd name="connsiteX0" fmla="*/ 3229 w 0"/>
                <a:gd name="connsiteY0" fmla="*/ 0 h 0"/>
                <a:gd name="connsiteX1" fmla="*/ 3229 w 0"/>
                <a:gd name="connsiteY1" fmla="*/ 0 h 0"/>
                <a:gd name="connsiteX2" fmla="*/ 3229 w 0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3229" y="0"/>
                  </a:moveTo>
                  <a:cubicBezTo>
                    <a:pt x="2708" y="98"/>
                    <a:pt x="-3769" y="0"/>
                    <a:pt x="3229" y="0"/>
                  </a:cubicBezTo>
                  <a:cubicBezTo>
                    <a:pt x="3229" y="0"/>
                    <a:pt x="2123" y="0"/>
                    <a:pt x="3229" y="0"/>
                  </a:cubicBezTo>
                  <a:close/>
                </a:path>
              </a:pathLst>
            </a:custGeom>
            <a:solidFill>
              <a:srgbClr val="FFFFFF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SHAPE OBJECT">
              <a:extLst>
                <a:ext uri="{FF2B5EF4-FFF2-40B4-BE49-F238E27FC236}">
                  <a16:creationId xmlns:a16="http://schemas.microsoft.com/office/drawing/2014/main" id="{5B5BFD06-8DA2-4E45-B9CA-D572FF04878F}"/>
                </a:ext>
              </a:extLst>
            </p:cNvPr>
            <p:cNvSpPr/>
            <p:nvPr/>
          </p:nvSpPr>
          <p:spPr>
            <a:xfrm>
              <a:off x="9109229" y="9842066"/>
              <a:ext cx="3255" cy="3262"/>
            </a:xfrm>
            <a:custGeom>
              <a:avLst/>
              <a:gdLst>
                <a:gd name="connsiteX0" fmla="*/ 0 w 3254"/>
                <a:gd name="connsiteY0" fmla="*/ 348 h 0"/>
                <a:gd name="connsiteX1" fmla="*/ 0 w 3254"/>
                <a:gd name="connsiteY1" fmla="*/ 348 h 0"/>
                <a:gd name="connsiteX2" fmla="*/ 0 w 3254"/>
                <a:gd name="connsiteY2" fmla="*/ 348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54">
                  <a:moveTo>
                    <a:pt x="0" y="348"/>
                  </a:moveTo>
                  <a:cubicBezTo>
                    <a:pt x="0" y="-435"/>
                    <a:pt x="7519" y="348"/>
                    <a:pt x="0" y="348"/>
                  </a:cubicBezTo>
                  <a:cubicBezTo>
                    <a:pt x="0" y="-76"/>
                    <a:pt x="944" y="348"/>
                    <a:pt x="0" y="348"/>
                  </a:cubicBezTo>
                  <a:close/>
                </a:path>
              </a:pathLst>
            </a:custGeom>
            <a:solidFill>
              <a:srgbClr val="FFFFFF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SHAPE OBJECT">
              <a:extLst>
                <a:ext uri="{FF2B5EF4-FFF2-40B4-BE49-F238E27FC236}">
                  <a16:creationId xmlns:a16="http://schemas.microsoft.com/office/drawing/2014/main" id="{E0B9054A-A210-49E1-9393-D8C3F40171E3}"/>
                </a:ext>
              </a:extLst>
            </p:cNvPr>
            <p:cNvSpPr/>
            <p:nvPr/>
          </p:nvSpPr>
          <p:spPr>
            <a:xfrm>
              <a:off x="9256543" y="9496353"/>
              <a:ext cx="3255" cy="3262"/>
            </a:xfrm>
            <a:custGeom>
              <a:avLst/>
              <a:gdLst>
                <a:gd name="connsiteX0" fmla="*/ 1692 w 0"/>
                <a:gd name="connsiteY0" fmla="*/ 0 h 0"/>
                <a:gd name="connsiteX1" fmla="*/ 0 w 0"/>
                <a:gd name="connsiteY1" fmla="*/ 0 h 0"/>
                <a:gd name="connsiteX2" fmla="*/ 1692 w 0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1692" y="0"/>
                  </a:moveTo>
                  <a:cubicBezTo>
                    <a:pt x="1269" y="359"/>
                    <a:pt x="586" y="359"/>
                    <a:pt x="0" y="0"/>
                  </a:cubicBezTo>
                  <a:cubicBezTo>
                    <a:pt x="586" y="0"/>
                    <a:pt x="1204" y="0"/>
                    <a:pt x="1692" y="0"/>
                  </a:cubicBezTo>
                  <a:close/>
                </a:path>
              </a:pathLst>
            </a:custGeom>
            <a:solidFill>
              <a:srgbClr val="FFFFFF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6" name="SOSMED LOGO">
            <a:extLst>
              <a:ext uri="{FF2B5EF4-FFF2-40B4-BE49-F238E27FC236}">
                <a16:creationId xmlns:a16="http://schemas.microsoft.com/office/drawing/2014/main" id="{A913D946-D405-460F-8B52-D20FF0E4181A}"/>
              </a:ext>
            </a:extLst>
          </p:cNvPr>
          <p:cNvGrpSpPr/>
          <p:nvPr/>
        </p:nvGrpSpPr>
        <p:grpSpPr>
          <a:xfrm>
            <a:off x="9629022" y="4338425"/>
            <a:ext cx="652595" cy="654085"/>
            <a:chOff x="9848860" y="9255383"/>
            <a:chExt cx="820217" cy="822090"/>
          </a:xfrm>
        </p:grpSpPr>
        <p:sp>
          <p:nvSpPr>
            <p:cNvPr id="36" name="SHAPE OBJECT">
              <a:extLst>
                <a:ext uri="{FF2B5EF4-FFF2-40B4-BE49-F238E27FC236}">
                  <a16:creationId xmlns:a16="http://schemas.microsoft.com/office/drawing/2014/main" id="{BD24A2D6-1F09-4520-A2CD-102BC98686B9}"/>
                </a:ext>
              </a:extLst>
            </p:cNvPr>
            <p:cNvSpPr/>
            <p:nvPr/>
          </p:nvSpPr>
          <p:spPr>
            <a:xfrm>
              <a:off x="9848860" y="9255383"/>
              <a:ext cx="820217" cy="822090"/>
            </a:xfrm>
            <a:custGeom>
              <a:avLst/>
              <a:gdLst>
                <a:gd name="connsiteX0" fmla="*/ 489952 w 820216"/>
                <a:gd name="connsiteY0" fmla="*/ 78760 h 822090"/>
                <a:gd name="connsiteX1" fmla="*/ 744161 w 820216"/>
                <a:gd name="connsiteY1" fmla="*/ 491071 h 822090"/>
                <a:gd name="connsiteX2" fmla="*/ 332790 w 820216"/>
                <a:gd name="connsiteY2" fmla="*/ 745861 h 822090"/>
                <a:gd name="connsiteX3" fmla="*/ 78581 w 820216"/>
                <a:gd name="connsiteY3" fmla="*/ 333550 h 822090"/>
                <a:gd name="connsiteX4" fmla="*/ 489952 w 820216"/>
                <a:gd name="connsiteY4" fmla="*/ 78760 h 822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216" h="822090">
                  <a:moveTo>
                    <a:pt x="489952" y="78760"/>
                  </a:moveTo>
                  <a:cubicBezTo>
                    <a:pt x="673747" y="122259"/>
                    <a:pt x="787560" y="306856"/>
                    <a:pt x="744161" y="491071"/>
                  </a:cubicBezTo>
                  <a:cubicBezTo>
                    <a:pt x="700762" y="675286"/>
                    <a:pt x="516585" y="789359"/>
                    <a:pt x="332790" y="745861"/>
                  </a:cubicBezTo>
                  <a:cubicBezTo>
                    <a:pt x="148995" y="702362"/>
                    <a:pt x="35182" y="517765"/>
                    <a:pt x="78581" y="333550"/>
                  </a:cubicBezTo>
                  <a:cubicBezTo>
                    <a:pt x="121980" y="149335"/>
                    <a:pt x="306157" y="35262"/>
                    <a:pt x="489952" y="78760"/>
                  </a:cubicBezTo>
                  <a:close/>
                </a:path>
              </a:pathLst>
            </a:custGeom>
            <a:solidFill>
              <a:srgbClr val="FF5DE0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SHAPE OBJECT">
              <a:extLst>
                <a:ext uri="{FF2B5EF4-FFF2-40B4-BE49-F238E27FC236}">
                  <a16:creationId xmlns:a16="http://schemas.microsoft.com/office/drawing/2014/main" id="{B10E9957-BB86-4C73-B91E-33E385B3AE1F}"/>
                </a:ext>
              </a:extLst>
            </p:cNvPr>
            <p:cNvSpPr/>
            <p:nvPr/>
          </p:nvSpPr>
          <p:spPr>
            <a:xfrm>
              <a:off x="10252585" y="9652192"/>
              <a:ext cx="13019" cy="32623"/>
            </a:xfrm>
            <a:custGeom>
              <a:avLst/>
              <a:gdLst>
                <a:gd name="connsiteX0" fmla="*/ 683 w 13019"/>
                <a:gd name="connsiteY0" fmla="*/ 34710 h 32622"/>
                <a:gd name="connsiteX1" fmla="*/ 0 w 13019"/>
                <a:gd name="connsiteY1" fmla="*/ 29752 h 32622"/>
                <a:gd name="connsiteX2" fmla="*/ 4361 w 13019"/>
                <a:gd name="connsiteY2" fmla="*/ 0 h 32622"/>
                <a:gd name="connsiteX3" fmla="*/ 9211 w 13019"/>
                <a:gd name="connsiteY3" fmla="*/ 4176 h 32622"/>
                <a:gd name="connsiteX4" fmla="*/ 13312 w 13019"/>
                <a:gd name="connsiteY4" fmla="*/ 34613 h 32622"/>
                <a:gd name="connsiteX5" fmla="*/ 9211 w 13019"/>
                <a:gd name="connsiteY5" fmla="*/ 34776 h 32622"/>
                <a:gd name="connsiteX6" fmla="*/ 683 w 13019"/>
                <a:gd name="connsiteY6" fmla="*/ 34678 h 32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19" h="32622">
                  <a:moveTo>
                    <a:pt x="683" y="34710"/>
                  </a:moveTo>
                  <a:cubicBezTo>
                    <a:pt x="423" y="33079"/>
                    <a:pt x="260" y="31481"/>
                    <a:pt x="0" y="29752"/>
                  </a:cubicBezTo>
                  <a:cubicBezTo>
                    <a:pt x="683" y="19737"/>
                    <a:pt x="-781" y="9428"/>
                    <a:pt x="4361" y="0"/>
                  </a:cubicBezTo>
                  <a:cubicBezTo>
                    <a:pt x="5989" y="1370"/>
                    <a:pt x="7616" y="2805"/>
                    <a:pt x="9211" y="4176"/>
                  </a:cubicBezTo>
                  <a:cubicBezTo>
                    <a:pt x="19952" y="13049"/>
                    <a:pt x="10904" y="24597"/>
                    <a:pt x="13312" y="34613"/>
                  </a:cubicBezTo>
                  <a:cubicBezTo>
                    <a:pt x="11945" y="34710"/>
                    <a:pt x="10578" y="34710"/>
                    <a:pt x="9211" y="34776"/>
                  </a:cubicBezTo>
                  <a:cubicBezTo>
                    <a:pt x="6314" y="34776"/>
                    <a:pt x="3515" y="34776"/>
                    <a:pt x="683" y="34678"/>
                  </a:cubicBezTo>
                  <a:close/>
                </a:path>
              </a:pathLst>
            </a:custGeom>
            <a:solidFill>
              <a:srgbClr val="A2B1CE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SHAPE OBJECT">
              <a:extLst>
                <a:ext uri="{FF2B5EF4-FFF2-40B4-BE49-F238E27FC236}">
                  <a16:creationId xmlns:a16="http://schemas.microsoft.com/office/drawing/2014/main" id="{1AB5BBD7-C990-47BB-9D22-26480D7C27FB}"/>
                </a:ext>
              </a:extLst>
            </p:cNvPr>
            <p:cNvSpPr/>
            <p:nvPr/>
          </p:nvSpPr>
          <p:spPr>
            <a:xfrm>
              <a:off x="10251844" y="9660739"/>
              <a:ext cx="13019" cy="16311"/>
            </a:xfrm>
            <a:custGeom>
              <a:avLst/>
              <a:gdLst>
                <a:gd name="connsiteX0" fmla="*/ 16006 w 13019"/>
                <a:gd name="connsiteY0" fmla="*/ 946 h 16311"/>
                <a:gd name="connsiteX1" fmla="*/ 9269 w 13019"/>
                <a:gd name="connsiteY1" fmla="*/ 17681 h 16311"/>
                <a:gd name="connsiteX2" fmla="*/ 9269 w 13019"/>
                <a:gd name="connsiteY2" fmla="*/ 0 h 16311"/>
                <a:gd name="connsiteX3" fmla="*/ 16006 w 13019"/>
                <a:gd name="connsiteY3" fmla="*/ 946 h 16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19" h="16311">
                  <a:moveTo>
                    <a:pt x="16006" y="946"/>
                  </a:moveTo>
                  <a:cubicBezTo>
                    <a:pt x="13793" y="6492"/>
                    <a:pt x="11482" y="12136"/>
                    <a:pt x="9269" y="17681"/>
                  </a:cubicBezTo>
                  <a:cubicBezTo>
                    <a:pt x="6274" y="11777"/>
                    <a:pt x="-10000" y="5905"/>
                    <a:pt x="9269" y="0"/>
                  </a:cubicBezTo>
                  <a:cubicBezTo>
                    <a:pt x="11482" y="326"/>
                    <a:pt x="13793" y="685"/>
                    <a:pt x="16006" y="946"/>
                  </a:cubicBezTo>
                  <a:close/>
                </a:path>
              </a:pathLst>
            </a:custGeom>
            <a:solidFill>
              <a:srgbClr val="E8ECF3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SHAPE OBJECT">
              <a:extLst>
                <a:ext uri="{FF2B5EF4-FFF2-40B4-BE49-F238E27FC236}">
                  <a16:creationId xmlns:a16="http://schemas.microsoft.com/office/drawing/2014/main" id="{D06A5914-5894-4E21-8488-238EDA9AAB6C}"/>
                </a:ext>
              </a:extLst>
            </p:cNvPr>
            <p:cNvSpPr/>
            <p:nvPr/>
          </p:nvSpPr>
          <p:spPr>
            <a:xfrm>
              <a:off x="10253048" y="9652224"/>
              <a:ext cx="13019" cy="32623"/>
            </a:xfrm>
            <a:custGeom>
              <a:avLst/>
              <a:gdLst>
                <a:gd name="connsiteX0" fmla="*/ 644 w 13019"/>
                <a:gd name="connsiteY0" fmla="*/ 0 h 32622"/>
                <a:gd name="connsiteX1" fmla="*/ 9171 w 13019"/>
                <a:gd name="connsiteY1" fmla="*/ 98 h 32622"/>
                <a:gd name="connsiteX2" fmla="*/ 13338 w 13019"/>
                <a:gd name="connsiteY2" fmla="*/ 13180 h 32622"/>
                <a:gd name="connsiteX3" fmla="*/ 13696 w 13019"/>
                <a:gd name="connsiteY3" fmla="*/ 21890 h 32622"/>
                <a:gd name="connsiteX4" fmla="*/ 9171 w 13019"/>
                <a:gd name="connsiteY4" fmla="*/ 26424 h 32622"/>
                <a:gd name="connsiteX5" fmla="*/ 4810 w 13019"/>
                <a:gd name="connsiteY5" fmla="*/ 34971 h 32622"/>
                <a:gd name="connsiteX6" fmla="*/ 644 w 13019"/>
                <a:gd name="connsiteY6" fmla="*/ 33 h 32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19" h="32622">
                  <a:moveTo>
                    <a:pt x="644" y="0"/>
                  </a:moveTo>
                  <a:cubicBezTo>
                    <a:pt x="3443" y="0"/>
                    <a:pt x="6275" y="98"/>
                    <a:pt x="9171" y="98"/>
                  </a:cubicBezTo>
                  <a:cubicBezTo>
                    <a:pt x="10539" y="4469"/>
                    <a:pt x="11906" y="8808"/>
                    <a:pt x="13338" y="13180"/>
                  </a:cubicBezTo>
                  <a:cubicBezTo>
                    <a:pt x="8748" y="16246"/>
                    <a:pt x="13175" y="18986"/>
                    <a:pt x="13696" y="21890"/>
                  </a:cubicBezTo>
                  <a:cubicBezTo>
                    <a:pt x="12166" y="23423"/>
                    <a:pt x="10701" y="24891"/>
                    <a:pt x="9171" y="26424"/>
                  </a:cubicBezTo>
                  <a:cubicBezTo>
                    <a:pt x="5591" y="28219"/>
                    <a:pt x="4908" y="31481"/>
                    <a:pt x="4810" y="34971"/>
                  </a:cubicBezTo>
                  <a:cubicBezTo>
                    <a:pt x="-3880" y="24108"/>
                    <a:pt x="2174" y="11646"/>
                    <a:pt x="644" y="33"/>
                  </a:cubicBezTo>
                  <a:close/>
                </a:path>
              </a:pathLst>
            </a:custGeom>
            <a:solidFill>
              <a:srgbClr val="A7B5D1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SHAPE OBJECT">
              <a:extLst>
                <a:ext uri="{FF2B5EF4-FFF2-40B4-BE49-F238E27FC236}">
                  <a16:creationId xmlns:a16="http://schemas.microsoft.com/office/drawing/2014/main" id="{20408C4F-7EC8-46C4-A9AA-0250423F0BB3}"/>
                </a:ext>
              </a:extLst>
            </p:cNvPr>
            <p:cNvSpPr/>
            <p:nvPr/>
          </p:nvSpPr>
          <p:spPr>
            <a:xfrm>
              <a:off x="10159269" y="9452509"/>
              <a:ext cx="198545" cy="433881"/>
            </a:xfrm>
            <a:custGeom>
              <a:avLst/>
              <a:gdLst>
                <a:gd name="connsiteX0" fmla="*/ 44298 w 198544"/>
                <a:gd name="connsiteY0" fmla="*/ 218833 h 433880"/>
                <a:gd name="connsiteX1" fmla="*/ 44298 w 198544"/>
                <a:gd name="connsiteY1" fmla="*/ 428694 h 433880"/>
                <a:gd name="connsiteX2" fmla="*/ 49766 w 198544"/>
                <a:gd name="connsiteY2" fmla="*/ 434175 h 433880"/>
                <a:gd name="connsiteX3" fmla="*/ 127524 w 198544"/>
                <a:gd name="connsiteY3" fmla="*/ 434175 h 433880"/>
                <a:gd name="connsiteX4" fmla="*/ 132992 w 198544"/>
                <a:gd name="connsiteY4" fmla="*/ 428694 h 433880"/>
                <a:gd name="connsiteX5" fmla="*/ 132992 w 198544"/>
                <a:gd name="connsiteY5" fmla="*/ 215407 h 433880"/>
                <a:gd name="connsiteX6" fmla="*/ 189333 w 198544"/>
                <a:gd name="connsiteY6" fmla="*/ 215407 h 433880"/>
                <a:gd name="connsiteX7" fmla="*/ 194802 w 198544"/>
                <a:gd name="connsiteY7" fmla="*/ 210351 h 433880"/>
                <a:gd name="connsiteX8" fmla="*/ 200270 w 198544"/>
                <a:gd name="connsiteY8" fmla="*/ 146084 h 433880"/>
                <a:gd name="connsiteX9" fmla="*/ 194802 w 198544"/>
                <a:gd name="connsiteY9" fmla="*/ 140179 h 433880"/>
                <a:gd name="connsiteX10" fmla="*/ 132992 w 198544"/>
                <a:gd name="connsiteY10" fmla="*/ 140179 h 433880"/>
                <a:gd name="connsiteX11" fmla="*/ 132992 w 198544"/>
                <a:gd name="connsiteY11" fmla="*/ 94540 h 433880"/>
                <a:gd name="connsiteX12" fmla="*/ 152261 w 198544"/>
                <a:gd name="connsiteY12" fmla="*/ 75228 h 433880"/>
                <a:gd name="connsiteX13" fmla="*/ 195745 w 198544"/>
                <a:gd name="connsiteY13" fmla="*/ 75228 h 433880"/>
                <a:gd name="connsiteX14" fmla="*/ 201214 w 198544"/>
                <a:gd name="connsiteY14" fmla="*/ 69747 h 433880"/>
                <a:gd name="connsiteX15" fmla="*/ 201214 w 198544"/>
                <a:gd name="connsiteY15" fmla="*/ 5481 h 433880"/>
                <a:gd name="connsiteX16" fmla="*/ 195745 w 198544"/>
                <a:gd name="connsiteY16" fmla="*/ 0 h 433880"/>
                <a:gd name="connsiteX17" fmla="*/ 122349 w 198544"/>
                <a:gd name="connsiteY17" fmla="*/ 0 h 433880"/>
                <a:gd name="connsiteX18" fmla="*/ 44331 w 198544"/>
                <a:gd name="connsiteY18" fmla="*/ 78196 h 433880"/>
                <a:gd name="connsiteX19" fmla="*/ 44331 w 198544"/>
                <a:gd name="connsiteY19" fmla="*/ 140147 h 433880"/>
                <a:gd name="connsiteX20" fmla="*/ 5468 w 198544"/>
                <a:gd name="connsiteY20" fmla="*/ 140147 h 433880"/>
                <a:gd name="connsiteX21" fmla="*/ 0 w 198544"/>
                <a:gd name="connsiteY21" fmla="*/ 145627 h 433880"/>
                <a:gd name="connsiteX22" fmla="*/ 0 w 198544"/>
                <a:gd name="connsiteY22" fmla="*/ 209894 h 433880"/>
                <a:gd name="connsiteX23" fmla="*/ 5468 w 198544"/>
                <a:gd name="connsiteY23" fmla="*/ 215375 h 433880"/>
                <a:gd name="connsiteX24" fmla="*/ 44363 w 198544"/>
                <a:gd name="connsiteY24" fmla="*/ 215375 h 433880"/>
                <a:gd name="connsiteX25" fmla="*/ 44363 w 198544"/>
                <a:gd name="connsiteY25" fmla="*/ 218800 h 433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8544" h="433880">
                  <a:moveTo>
                    <a:pt x="44298" y="218833"/>
                  </a:moveTo>
                  <a:lnTo>
                    <a:pt x="44298" y="428694"/>
                  </a:lnTo>
                  <a:cubicBezTo>
                    <a:pt x="44298" y="431695"/>
                    <a:pt x="46772" y="434175"/>
                    <a:pt x="49766" y="434175"/>
                  </a:cubicBezTo>
                  <a:lnTo>
                    <a:pt x="127524" y="434175"/>
                  </a:lnTo>
                  <a:cubicBezTo>
                    <a:pt x="130519" y="434175"/>
                    <a:pt x="132992" y="431695"/>
                    <a:pt x="132992" y="428694"/>
                  </a:cubicBezTo>
                  <a:lnTo>
                    <a:pt x="132992" y="215407"/>
                  </a:lnTo>
                  <a:lnTo>
                    <a:pt x="189333" y="215407"/>
                  </a:lnTo>
                  <a:cubicBezTo>
                    <a:pt x="192133" y="215407"/>
                    <a:pt x="194541" y="213254"/>
                    <a:pt x="194802" y="210351"/>
                  </a:cubicBezTo>
                  <a:lnTo>
                    <a:pt x="200270" y="146084"/>
                  </a:lnTo>
                  <a:cubicBezTo>
                    <a:pt x="200530" y="142920"/>
                    <a:pt x="198056" y="140179"/>
                    <a:pt x="194802" y="140179"/>
                  </a:cubicBezTo>
                  <a:lnTo>
                    <a:pt x="132992" y="140179"/>
                  </a:lnTo>
                  <a:lnTo>
                    <a:pt x="132992" y="94540"/>
                  </a:lnTo>
                  <a:cubicBezTo>
                    <a:pt x="132992" y="83873"/>
                    <a:pt x="141618" y="75228"/>
                    <a:pt x="152261" y="75228"/>
                  </a:cubicBezTo>
                  <a:lnTo>
                    <a:pt x="195745" y="75228"/>
                  </a:lnTo>
                  <a:cubicBezTo>
                    <a:pt x="198740" y="75228"/>
                    <a:pt x="201214" y="72749"/>
                    <a:pt x="201214" y="69747"/>
                  </a:cubicBezTo>
                  <a:lnTo>
                    <a:pt x="201214" y="5481"/>
                  </a:lnTo>
                  <a:cubicBezTo>
                    <a:pt x="201214" y="2479"/>
                    <a:pt x="198740" y="0"/>
                    <a:pt x="195745" y="0"/>
                  </a:cubicBezTo>
                  <a:lnTo>
                    <a:pt x="122349" y="0"/>
                  </a:lnTo>
                  <a:cubicBezTo>
                    <a:pt x="79288" y="0"/>
                    <a:pt x="44331" y="35037"/>
                    <a:pt x="44331" y="78196"/>
                  </a:cubicBezTo>
                  <a:lnTo>
                    <a:pt x="44331" y="140147"/>
                  </a:lnTo>
                  <a:lnTo>
                    <a:pt x="5468" y="140147"/>
                  </a:lnTo>
                  <a:cubicBezTo>
                    <a:pt x="2474" y="140147"/>
                    <a:pt x="0" y="142626"/>
                    <a:pt x="0" y="145627"/>
                  </a:cubicBezTo>
                  <a:lnTo>
                    <a:pt x="0" y="209894"/>
                  </a:lnTo>
                  <a:cubicBezTo>
                    <a:pt x="0" y="212895"/>
                    <a:pt x="2474" y="215375"/>
                    <a:pt x="5468" y="215375"/>
                  </a:cubicBezTo>
                  <a:lnTo>
                    <a:pt x="44363" y="215375"/>
                  </a:lnTo>
                  <a:lnTo>
                    <a:pt x="44363" y="218800"/>
                  </a:lnTo>
                  <a:close/>
                </a:path>
              </a:pathLst>
            </a:custGeom>
            <a:solidFill>
              <a:srgbClr val="FFFFFF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8" name="SOSMED LOGO">
            <a:extLst>
              <a:ext uri="{FF2B5EF4-FFF2-40B4-BE49-F238E27FC236}">
                <a16:creationId xmlns:a16="http://schemas.microsoft.com/office/drawing/2014/main" id="{044C57EC-8CC4-4501-8F1F-39101E420A0F}"/>
              </a:ext>
            </a:extLst>
          </p:cNvPr>
          <p:cNvGrpSpPr/>
          <p:nvPr/>
        </p:nvGrpSpPr>
        <p:grpSpPr>
          <a:xfrm>
            <a:off x="9891400" y="4933788"/>
            <a:ext cx="769130" cy="770887"/>
            <a:chOff x="9776632" y="8325906"/>
            <a:chExt cx="966684" cy="968892"/>
          </a:xfrm>
        </p:grpSpPr>
        <p:sp>
          <p:nvSpPr>
            <p:cNvPr id="42" name="SHAPE OBJECT">
              <a:extLst>
                <a:ext uri="{FF2B5EF4-FFF2-40B4-BE49-F238E27FC236}">
                  <a16:creationId xmlns:a16="http://schemas.microsoft.com/office/drawing/2014/main" id="{3A8F13BC-0D52-4183-BBA4-2E4D14D0D692}"/>
                </a:ext>
              </a:extLst>
            </p:cNvPr>
            <p:cNvSpPr/>
            <p:nvPr/>
          </p:nvSpPr>
          <p:spPr>
            <a:xfrm>
              <a:off x="9776632" y="8325906"/>
              <a:ext cx="966684" cy="968892"/>
            </a:xfrm>
            <a:custGeom>
              <a:avLst/>
              <a:gdLst>
                <a:gd name="connsiteX0" fmla="*/ 725389 w 966684"/>
                <a:gd name="connsiteY0" fmla="*/ 242349 h 968891"/>
                <a:gd name="connsiteX1" fmla="*/ 725389 w 966684"/>
                <a:gd name="connsiteY1" fmla="*/ 727046 h 968891"/>
                <a:gd name="connsiteX2" fmla="*/ 241796 w 966684"/>
                <a:gd name="connsiteY2" fmla="*/ 727046 h 968891"/>
                <a:gd name="connsiteX3" fmla="*/ 241796 w 966684"/>
                <a:gd name="connsiteY3" fmla="*/ 242349 h 968891"/>
                <a:gd name="connsiteX4" fmla="*/ 725389 w 966684"/>
                <a:gd name="connsiteY4" fmla="*/ 242349 h 96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684" h="968891">
                  <a:moveTo>
                    <a:pt x="725389" y="242349"/>
                  </a:moveTo>
                  <a:cubicBezTo>
                    <a:pt x="858929" y="376194"/>
                    <a:pt x="858929" y="593200"/>
                    <a:pt x="725389" y="727046"/>
                  </a:cubicBezTo>
                  <a:cubicBezTo>
                    <a:pt x="591849" y="860891"/>
                    <a:pt x="375337" y="860891"/>
                    <a:pt x="241796" y="727046"/>
                  </a:cubicBezTo>
                  <a:cubicBezTo>
                    <a:pt x="108256" y="593200"/>
                    <a:pt x="108256" y="376194"/>
                    <a:pt x="241796" y="242349"/>
                  </a:cubicBezTo>
                  <a:cubicBezTo>
                    <a:pt x="375337" y="108503"/>
                    <a:pt x="591849" y="108503"/>
                    <a:pt x="725389" y="242349"/>
                  </a:cubicBezTo>
                  <a:close/>
                </a:path>
              </a:pathLst>
            </a:custGeom>
            <a:solidFill>
              <a:srgbClr val="FF5DE0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SHAPE OBJECT">
              <a:extLst>
                <a:ext uri="{FF2B5EF4-FFF2-40B4-BE49-F238E27FC236}">
                  <a16:creationId xmlns:a16="http://schemas.microsoft.com/office/drawing/2014/main" id="{293E477A-4D93-4CFD-BC0A-C7CE504097D9}"/>
                </a:ext>
              </a:extLst>
            </p:cNvPr>
            <p:cNvSpPr/>
            <p:nvPr/>
          </p:nvSpPr>
          <p:spPr>
            <a:xfrm>
              <a:off x="10042076" y="8591924"/>
              <a:ext cx="436147" cy="437143"/>
            </a:xfrm>
            <a:custGeom>
              <a:avLst/>
              <a:gdLst>
                <a:gd name="connsiteX0" fmla="*/ 218190 w 436147"/>
                <a:gd name="connsiteY0" fmla="*/ 0 h 437143"/>
                <a:gd name="connsiteX1" fmla="*/ 19 w 436147"/>
                <a:gd name="connsiteY1" fmla="*/ 218669 h 437143"/>
                <a:gd name="connsiteX2" fmla="*/ 34878 w 436147"/>
                <a:gd name="connsiteY2" fmla="*/ 337187 h 437143"/>
                <a:gd name="connsiteX3" fmla="*/ 1712 w 436147"/>
                <a:gd name="connsiteY3" fmla="*/ 410327 h 437143"/>
                <a:gd name="connsiteX4" fmla="*/ 4511 w 436147"/>
                <a:gd name="connsiteY4" fmla="*/ 430586 h 437143"/>
                <a:gd name="connsiteX5" fmla="*/ 18995 w 436147"/>
                <a:gd name="connsiteY5" fmla="*/ 437241 h 437143"/>
                <a:gd name="connsiteX6" fmla="*/ 24040 w 436147"/>
                <a:gd name="connsiteY6" fmla="*/ 436556 h 437143"/>
                <a:gd name="connsiteX7" fmla="*/ 115338 w 436147"/>
                <a:gd name="connsiteY7" fmla="*/ 411437 h 437143"/>
                <a:gd name="connsiteX8" fmla="*/ 218060 w 436147"/>
                <a:gd name="connsiteY8" fmla="*/ 437241 h 437143"/>
                <a:gd name="connsiteX9" fmla="*/ 436231 w 436147"/>
                <a:gd name="connsiteY9" fmla="*/ 218572 h 437143"/>
                <a:gd name="connsiteX10" fmla="*/ 218158 w 436147"/>
                <a:gd name="connsiteY10" fmla="*/ 0 h 437143"/>
                <a:gd name="connsiteX11" fmla="*/ 302100 w 436147"/>
                <a:gd name="connsiteY11" fmla="*/ 251390 h 437143"/>
                <a:gd name="connsiteX12" fmla="*/ 270300 w 436147"/>
                <a:gd name="connsiteY12" fmla="*/ 244213 h 437143"/>
                <a:gd name="connsiteX13" fmla="*/ 251455 w 436147"/>
                <a:gd name="connsiteY13" fmla="*/ 267212 h 437143"/>
                <a:gd name="connsiteX14" fmla="*/ 241235 w 436147"/>
                <a:gd name="connsiteY14" fmla="*/ 269430 h 437143"/>
                <a:gd name="connsiteX15" fmla="*/ 169368 w 436147"/>
                <a:gd name="connsiteY15" fmla="*/ 207741 h 437143"/>
                <a:gd name="connsiteX16" fmla="*/ 170475 w 436147"/>
                <a:gd name="connsiteY16" fmla="*/ 195703 h 437143"/>
                <a:gd name="connsiteX17" fmla="*/ 183527 w 436147"/>
                <a:gd name="connsiteY17" fmla="*/ 174433 h 437143"/>
                <a:gd name="connsiteX18" fmla="*/ 177733 w 436147"/>
                <a:gd name="connsiteY18" fmla="*/ 149314 h 437143"/>
                <a:gd name="connsiteX19" fmla="*/ 159246 w 436147"/>
                <a:gd name="connsiteY19" fmla="*/ 121356 h 437143"/>
                <a:gd name="connsiteX20" fmla="*/ 131710 w 436147"/>
                <a:gd name="connsiteY20" fmla="*/ 125467 h 437143"/>
                <a:gd name="connsiteX21" fmla="*/ 112343 w 436147"/>
                <a:gd name="connsiteY21" fmla="*/ 169899 h 437143"/>
                <a:gd name="connsiteX22" fmla="*/ 114036 w 436147"/>
                <a:gd name="connsiteY22" fmla="*/ 183992 h 437143"/>
                <a:gd name="connsiteX23" fmla="*/ 127511 w 436147"/>
                <a:gd name="connsiteY23" fmla="*/ 215179 h 437143"/>
                <a:gd name="connsiteX24" fmla="*/ 141572 w 436147"/>
                <a:gd name="connsiteY24" fmla="*/ 236612 h 437143"/>
                <a:gd name="connsiteX25" fmla="*/ 202697 w 436147"/>
                <a:gd name="connsiteY25" fmla="*/ 293441 h 437143"/>
                <a:gd name="connsiteX26" fmla="*/ 240812 w 436147"/>
                <a:gd name="connsiteY26" fmla="*/ 311546 h 437143"/>
                <a:gd name="connsiteX27" fmla="*/ 285142 w 436147"/>
                <a:gd name="connsiteY27" fmla="*/ 318560 h 437143"/>
                <a:gd name="connsiteX28" fmla="*/ 325372 w 436147"/>
                <a:gd name="connsiteY28" fmla="*/ 288580 h 437143"/>
                <a:gd name="connsiteX29" fmla="*/ 327260 w 436147"/>
                <a:gd name="connsiteY29" fmla="*/ 273280 h 437143"/>
                <a:gd name="connsiteX30" fmla="*/ 302100 w 436147"/>
                <a:gd name="connsiteY30" fmla="*/ 251390 h 437143"/>
                <a:gd name="connsiteX31" fmla="*/ 218190 w 436147"/>
                <a:gd name="connsiteY31" fmla="*/ 399138 h 437143"/>
                <a:gd name="connsiteX32" fmla="*/ 127576 w 436147"/>
                <a:gd name="connsiteY32" fmla="*/ 374540 h 437143"/>
                <a:gd name="connsiteX33" fmla="*/ 117942 w 436147"/>
                <a:gd name="connsiteY33" fmla="*/ 371963 h 437143"/>
                <a:gd name="connsiteX34" fmla="*/ 112897 w 436147"/>
                <a:gd name="connsiteY34" fmla="*/ 372648 h 437143"/>
                <a:gd name="connsiteX35" fmla="*/ 53203 w 436147"/>
                <a:gd name="connsiteY35" fmla="*/ 389057 h 437143"/>
                <a:gd name="connsiteX36" fmla="*/ 74002 w 436147"/>
                <a:gd name="connsiteY36" fmla="*/ 343157 h 437143"/>
                <a:gd name="connsiteX37" fmla="*/ 72114 w 436147"/>
                <a:gd name="connsiteY37" fmla="*/ 324106 h 437143"/>
                <a:gd name="connsiteX38" fmla="*/ 38166 w 436147"/>
                <a:gd name="connsiteY38" fmla="*/ 218669 h 437143"/>
                <a:gd name="connsiteX39" fmla="*/ 218223 w 436147"/>
                <a:gd name="connsiteY39" fmla="*/ 38201 h 437143"/>
                <a:gd name="connsiteX40" fmla="*/ 398280 w 436147"/>
                <a:gd name="connsiteY40" fmla="*/ 218669 h 437143"/>
                <a:gd name="connsiteX41" fmla="*/ 218125 w 436147"/>
                <a:gd name="connsiteY41" fmla="*/ 399138 h 43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6147" h="437143">
                  <a:moveTo>
                    <a:pt x="218190" y="0"/>
                  </a:moveTo>
                  <a:cubicBezTo>
                    <a:pt x="97892" y="0"/>
                    <a:pt x="19" y="98096"/>
                    <a:pt x="19" y="218669"/>
                  </a:cubicBezTo>
                  <a:cubicBezTo>
                    <a:pt x="19" y="261046"/>
                    <a:pt x="12030" y="301825"/>
                    <a:pt x="34878" y="337187"/>
                  </a:cubicBezTo>
                  <a:lnTo>
                    <a:pt x="1712" y="410327"/>
                  </a:lnTo>
                  <a:cubicBezTo>
                    <a:pt x="-1348" y="417080"/>
                    <a:pt x="-241" y="424942"/>
                    <a:pt x="4511" y="430586"/>
                  </a:cubicBezTo>
                  <a:cubicBezTo>
                    <a:pt x="8189" y="434957"/>
                    <a:pt x="13559" y="437241"/>
                    <a:pt x="18995" y="437241"/>
                  </a:cubicBezTo>
                  <a:cubicBezTo>
                    <a:pt x="20687" y="437241"/>
                    <a:pt x="22413" y="436980"/>
                    <a:pt x="24040" y="436556"/>
                  </a:cubicBezTo>
                  <a:lnTo>
                    <a:pt x="115338" y="411437"/>
                  </a:lnTo>
                  <a:cubicBezTo>
                    <a:pt x="146877" y="428368"/>
                    <a:pt x="182192" y="437241"/>
                    <a:pt x="218060" y="437241"/>
                  </a:cubicBezTo>
                  <a:cubicBezTo>
                    <a:pt x="338359" y="437241"/>
                    <a:pt x="436231" y="339145"/>
                    <a:pt x="436231" y="218572"/>
                  </a:cubicBezTo>
                  <a:cubicBezTo>
                    <a:pt x="436329" y="98096"/>
                    <a:pt x="338456" y="0"/>
                    <a:pt x="218158" y="0"/>
                  </a:cubicBezTo>
                  <a:close/>
                  <a:moveTo>
                    <a:pt x="302100" y="251390"/>
                  </a:moveTo>
                  <a:cubicBezTo>
                    <a:pt x="292986" y="245909"/>
                    <a:pt x="281041" y="239776"/>
                    <a:pt x="270300" y="244213"/>
                  </a:cubicBezTo>
                  <a:cubicBezTo>
                    <a:pt x="262033" y="247638"/>
                    <a:pt x="256760" y="260524"/>
                    <a:pt x="251455" y="267212"/>
                  </a:cubicBezTo>
                  <a:cubicBezTo>
                    <a:pt x="248721" y="270637"/>
                    <a:pt x="245401" y="271159"/>
                    <a:pt x="241235" y="269430"/>
                  </a:cubicBezTo>
                  <a:cubicBezTo>
                    <a:pt x="210184" y="257034"/>
                    <a:pt x="186488" y="236286"/>
                    <a:pt x="169368" y="207741"/>
                  </a:cubicBezTo>
                  <a:cubicBezTo>
                    <a:pt x="166471" y="203304"/>
                    <a:pt x="166992" y="199781"/>
                    <a:pt x="170475" y="195703"/>
                  </a:cubicBezTo>
                  <a:cubicBezTo>
                    <a:pt x="175682" y="189635"/>
                    <a:pt x="182159" y="182719"/>
                    <a:pt x="183527" y="174433"/>
                  </a:cubicBezTo>
                  <a:cubicBezTo>
                    <a:pt x="184894" y="166212"/>
                    <a:pt x="181053" y="156589"/>
                    <a:pt x="177733" y="149314"/>
                  </a:cubicBezTo>
                  <a:cubicBezTo>
                    <a:pt x="173372" y="139984"/>
                    <a:pt x="168522" y="126674"/>
                    <a:pt x="159246" y="121356"/>
                  </a:cubicBezTo>
                  <a:cubicBezTo>
                    <a:pt x="150620" y="116495"/>
                    <a:pt x="139293" y="119203"/>
                    <a:pt x="131710" y="125467"/>
                  </a:cubicBezTo>
                  <a:cubicBezTo>
                    <a:pt x="118495" y="136232"/>
                    <a:pt x="112083" y="153163"/>
                    <a:pt x="112343" y="169899"/>
                  </a:cubicBezTo>
                  <a:cubicBezTo>
                    <a:pt x="112441" y="174694"/>
                    <a:pt x="112929" y="179392"/>
                    <a:pt x="114036" y="183992"/>
                  </a:cubicBezTo>
                  <a:cubicBezTo>
                    <a:pt x="116672" y="195018"/>
                    <a:pt x="121782" y="205359"/>
                    <a:pt x="127511" y="215179"/>
                  </a:cubicBezTo>
                  <a:cubicBezTo>
                    <a:pt x="131872" y="222617"/>
                    <a:pt x="136559" y="229696"/>
                    <a:pt x="141572" y="236612"/>
                  </a:cubicBezTo>
                  <a:cubicBezTo>
                    <a:pt x="158106" y="259187"/>
                    <a:pt x="178742" y="278826"/>
                    <a:pt x="202697" y="293441"/>
                  </a:cubicBezTo>
                  <a:cubicBezTo>
                    <a:pt x="214643" y="300781"/>
                    <a:pt x="227499" y="307207"/>
                    <a:pt x="240812" y="311546"/>
                  </a:cubicBezTo>
                  <a:cubicBezTo>
                    <a:pt x="255719" y="316505"/>
                    <a:pt x="269031" y="321626"/>
                    <a:pt x="285142" y="318560"/>
                  </a:cubicBezTo>
                  <a:cubicBezTo>
                    <a:pt x="302035" y="315330"/>
                    <a:pt x="318635" y="304891"/>
                    <a:pt x="325372" y="288580"/>
                  </a:cubicBezTo>
                  <a:cubicBezTo>
                    <a:pt x="327325" y="283784"/>
                    <a:pt x="328366" y="278401"/>
                    <a:pt x="327260" y="273280"/>
                  </a:cubicBezTo>
                  <a:cubicBezTo>
                    <a:pt x="324786" y="262775"/>
                    <a:pt x="310530" y="256512"/>
                    <a:pt x="302100" y="251390"/>
                  </a:cubicBezTo>
                  <a:close/>
                  <a:moveTo>
                    <a:pt x="218190" y="399138"/>
                  </a:moveTo>
                  <a:cubicBezTo>
                    <a:pt x="186293" y="399138"/>
                    <a:pt x="155014" y="390689"/>
                    <a:pt x="127576" y="374540"/>
                  </a:cubicBezTo>
                  <a:cubicBezTo>
                    <a:pt x="124582" y="372844"/>
                    <a:pt x="121359" y="371963"/>
                    <a:pt x="117942" y="371963"/>
                  </a:cubicBezTo>
                  <a:cubicBezTo>
                    <a:pt x="116249" y="371963"/>
                    <a:pt x="114524" y="372224"/>
                    <a:pt x="112897" y="372648"/>
                  </a:cubicBezTo>
                  <a:lnTo>
                    <a:pt x="53203" y="389057"/>
                  </a:lnTo>
                  <a:lnTo>
                    <a:pt x="74002" y="343157"/>
                  </a:lnTo>
                  <a:cubicBezTo>
                    <a:pt x="76801" y="336926"/>
                    <a:pt x="76117" y="329652"/>
                    <a:pt x="72114" y="324106"/>
                  </a:cubicBezTo>
                  <a:cubicBezTo>
                    <a:pt x="49851" y="293245"/>
                    <a:pt x="38166" y="256773"/>
                    <a:pt x="38166" y="218669"/>
                  </a:cubicBezTo>
                  <a:cubicBezTo>
                    <a:pt x="38166" y="119105"/>
                    <a:pt x="118918" y="38201"/>
                    <a:pt x="218223" y="38201"/>
                  </a:cubicBezTo>
                  <a:cubicBezTo>
                    <a:pt x="317560" y="38201"/>
                    <a:pt x="398280" y="119138"/>
                    <a:pt x="398280" y="218669"/>
                  </a:cubicBezTo>
                  <a:cubicBezTo>
                    <a:pt x="398183" y="318234"/>
                    <a:pt x="317365" y="399138"/>
                    <a:pt x="218125" y="399138"/>
                  </a:cubicBezTo>
                  <a:close/>
                </a:path>
              </a:pathLst>
            </a:custGeom>
            <a:solidFill>
              <a:srgbClr val="FFFFFF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5" name="SOSMED LOGO">
            <a:extLst>
              <a:ext uri="{FF2B5EF4-FFF2-40B4-BE49-F238E27FC236}">
                <a16:creationId xmlns:a16="http://schemas.microsoft.com/office/drawing/2014/main" id="{7216D862-A8BF-4AC1-A926-C25733D49F45}"/>
              </a:ext>
            </a:extLst>
          </p:cNvPr>
          <p:cNvGrpSpPr/>
          <p:nvPr/>
        </p:nvGrpSpPr>
        <p:grpSpPr>
          <a:xfrm>
            <a:off x="10630050" y="6347064"/>
            <a:ext cx="543829" cy="545071"/>
            <a:chOff x="11003637" y="9326911"/>
            <a:chExt cx="683514" cy="685075"/>
          </a:xfrm>
        </p:grpSpPr>
        <p:sp>
          <p:nvSpPr>
            <p:cNvPr id="41" name="SHAPE OBJECT">
              <a:extLst>
                <a:ext uri="{FF2B5EF4-FFF2-40B4-BE49-F238E27FC236}">
                  <a16:creationId xmlns:a16="http://schemas.microsoft.com/office/drawing/2014/main" id="{D91E305E-9A57-4E5A-A03E-1FEBDC00DA15}"/>
                </a:ext>
              </a:extLst>
            </p:cNvPr>
            <p:cNvSpPr/>
            <p:nvPr/>
          </p:nvSpPr>
          <p:spPr>
            <a:xfrm>
              <a:off x="11003637" y="9326911"/>
              <a:ext cx="683514" cy="685075"/>
            </a:xfrm>
            <a:custGeom>
              <a:avLst/>
              <a:gdLst>
                <a:gd name="connsiteX0" fmla="*/ 683905 w 683514"/>
                <a:gd name="connsiteY0" fmla="*/ 342733 h 685075"/>
                <a:gd name="connsiteX1" fmla="*/ 341952 w 683514"/>
                <a:gd name="connsiteY1" fmla="*/ 685467 h 685075"/>
                <a:gd name="connsiteX2" fmla="*/ 0 w 683514"/>
                <a:gd name="connsiteY2" fmla="*/ 342733 h 685075"/>
                <a:gd name="connsiteX3" fmla="*/ 341952 w 683514"/>
                <a:gd name="connsiteY3" fmla="*/ 0 h 685075"/>
                <a:gd name="connsiteX4" fmla="*/ 683905 w 683514"/>
                <a:gd name="connsiteY4" fmla="*/ 342733 h 685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3514" h="685075">
                  <a:moveTo>
                    <a:pt x="683905" y="342733"/>
                  </a:moveTo>
                  <a:cubicBezTo>
                    <a:pt x="683905" y="532020"/>
                    <a:pt x="530807" y="685467"/>
                    <a:pt x="341952" y="685467"/>
                  </a:cubicBezTo>
                  <a:cubicBezTo>
                    <a:pt x="153097" y="685467"/>
                    <a:pt x="0" y="532020"/>
                    <a:pt x="0" y="342733"/>
                  </a:cubicBezTo>
                  <a:cubicBezTo>
                    <a:pt x="0" y="153447"/>
                    <a:pt x="153097" y="0"/>
                    <a:pt x="341952" y="0"/>
                  </a:cubicBezTo>
                  <a:cubicBezTo>
                    <a:pt x="530807" y="0"/>
                    <a:pt x="683905" y="153447"/>
                    <a:pt x="683905" y="342733"/>
                  </a:cubicBezTo>
                  <a:close/>
                </a:path>
              </a:pathLst>
            </a:custGeom>
            <a:solidFill>
              <a:srgbClr val="FF5DE0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SHAPE OBJECT">
              <a:extLst>
                <a:ext uri="{FF2B5EF4-FFF2-40B4-BE49-F238E27FC236}">
                  <a16:creationId xmlns:a16="http://schemas.microsoft.com/office/drawing/2014/main" id="{15522A2B-8BDD-4FB0-B62B-40E3FF1B9BE3}"/>
                </a:ext>
              </a:extLst>
            </p:cNvPr>
            <p:cNvSpPr/>
            <p:nvPr/>
          </p:nvSpPr>
          <p:spPr>
            <a:xfrm>
              <a:off x="11120160" y="9442657"/>
              <a:ext cx="452421" cy="453454"/>
            </a:xfrm>
            <a:custGeom>
              <a:avLst/>
              <a:gdLst>
                <a:gd name="connsiteX0" fmla="*/ 316988 w 452421"/>
                <a:gd name="connsiteY0" fmla="*/ 454107 h 453454"/>
                <a:gd name="connsiteX1" fmla="*/ 136084 w 452421"/>
                <a:gd name="connsiteY1" fmla="*/ 454107 h 453454"/>
                <a:gd name="connsiteX2" fmla="*/ 0 w 452421"/>
                <a:gd name="connsiteY2" fmla="*/ 317712 h 453454"/>
                <a:gd name="connsiteX3" fmla="*/ 0 w 452421"/>
                <a:gd name="connsiteY3" fmla="*/ 136395 h 453454"/>
                <a:gd name="connsiteX4" fmla="*/ 136084 w 452421"/>
                <a:gd name="connsiteY4" fmla="*/ 0 h 453454"/>
                <a:gd name="connsiteX5" fmla="*/ 316988 w 452421"/>
                <a:gd name="connsiteY5" fmla="*/ 0 h 453454"/>
                <a:gd name="connsiteX6" fmla="*/ 453072 w 452421"/>
                <a:gd name="connsiteY6" fmla="*/ 136395 h 453454"/>
                <a:gd name="connsiteX7" fmla="*/ 453072 w 452421"/>
                <a:gd name="connsiteY7" fmla="*/ 317712 h 453454"/>
                <a:gd name="connsiteX8" fmla="*/ 316988 w 452421"/>
                <a:gd name="connsiteY8" fmla="*/ 454107 h 453454"/>
                <a:gd name="connsiteX9" fmla="*/ 228391 w 452421"/>
                <a:gd name="connsiteY9" fmla="*/ 115125 h 453454"/>
                <a:gd name="connsiteX10" fmla="*/ 116783 w 452421"/>
                <a:gd name="connsiteY10" fmla="*/ 226988 h 453454"/>
                <a:gd name="connsiteX11" fmla="*/ 228391 w 452421"/>
                <a:gd name="connsiteY11" fmla="*/ 338851 h 453454"/>
                <a:gd name="connsiteX12" fmla="*/ 339999 w 452421"/>
                <a:gd name="connsiteY12" fmla="*/ 226988 h 453454"/>
                <a:gd name="connsiteX13" fmla="*/ 228391 w 452421"/>
                <a:gd name="connsiteY13" fmla="*/ 115125 h 453454"/>
                <a:gd name="connsiteX14" fmla="*/ 228391 w 452421"/>
                <a:gd name="connsiteY14" fmla="*/ 298660 h 453454"/>
                <a:gd name="connsiteX15" fmla="*/ 156948 w 452421"/>
                <a:gd name="connsiteY15" fmla="*/ 227053 h 453454"/>
                <a:gd name="connsiteX16" fmla="*/ 228391 w 452421"/>
                <a:gd name="connsiteY16" fmla="*/ 155447 h 453454"/>
                <a:gd name="connsiteX17" fmla="*/ 299835 w 452421"/>
                <a:gd name="connsiteY17" fmla="*/ 227053 h 453454"/>
                <a:gd name="connsiteX18" fmla="*/ 228391 w 452421"/>
                <a:gd name="connsiteY18" fmla="*/ 298660 h 453454"/>
                <a:gd name="connsiteX19" fmla="*/ 373068 w 452421"/>
                <a:gd name="connsiteY19" fmla="*/ 107589 h 453454"/>
                <a:gd name="connsiteX20" fmla="*/ 346477 w 452421"/>
                <a:gd name="connsiteY20" fmla="*/ 80937 h 453454"/>
                <a:gd name="connsiteX21" fmla="*/ 319885 w 452421"/>
                <a:gd name="connsiteY21" fmla="*/ 107589 h 453454"/>
                <a:gd name="connsiteX22" fmla="*/ 346477 w 452421"/>
                <a:gd name="connsiteY22" fmla="*/ 134242 h 453454"/>
                <a:gd name="connsiteX23" fmla="*/ 373068 w 452421"/>
                <a:gd name="connsiteY23" fmla="*/ 107589 h 453454"/>
                <a:gd name="connsiteX24" fmla="*/ 136052 w 452421"/>
                <a:gd name="connsiteY24" fmla="*/ 42638 h 453454"/>
                <a:gd name="connsiteX25" fmla="*/ 42606 w 452421"/>
                <a:gd name="connsiteY25" fmla="*/ 136297 h 453454"/>
                <a:gd name="connsiteX26" fmla="*/ 42606 w 452421"/>
                <a:gd name="connsiteY26" fmla="*/ 317614 h 453454"/>
                <a:gd name="connsiteX27" fmla="*/ 136052 w 452421"/>
                <a:gd name="connsiteY27" fmla="*/ 411273 h 453454"/>
                <a:gd name="connsiteX28" fmla="*/ 316955 w 452421"/>
                <a:gd name="connsiteY28" fmla="*/ 411273 h 453454"/>
                <a:gd name="connsiteX29" fmla="*/ 410401 w 452421"/>
                <a:gd name="connsiteY29" fmla="*/ 317614 h 453454"/>
                <a:gd name="connsiteX30" fmla="*/ 410401 w 452421"/>
                <a:gd name="connsiteY30" fmla="*/ 136297 h 453454"/>
                <a:gd name="connsiteX31" fmla="*/ 316955 w 452421"/>
                <a:gd name="connsiteY31" fmla="*/ 42638 h 453454"/>
                <a:gd name="connsiteX32" fmla="*/ 136052 w 452421"/>
                <a:gd name="connsiteY32" fmla="*/ 42638 h 45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52421" h="453454">
                  <a:moveTo>
                    <a:pt x="316988" y="454107"/>
                  </a:moveTo>
                  <a:lnTo>
                    <a:pt x="136084" y="454107"/>
                  </a:lnTo>
                  <a:cubicBezTo>
                    <a:pt x="61061" y="454107"/>
                    <a:pt x="0" y="392907"/>
                    <a:pt x="0" y="317712"/>
                  </a:cubicBezTo>
                  <a:lnTo>
                    <a:pt x="0" y="136395"/>
                  </a:lnTo>
                  <a:cubicBezTo>
                    <a:pt x="0" y="61200"/>
                    <a:pt x="61061" y="0"/>
                    <a:pt x="136084" y="0"/>
                  </a:cubicBezTo>
                  <a:lnTo>
                    <a:pt x="316988" y="0"/>
                  </a:lnTo>
                  <a:cubicBezTo>
                    <a:pt x="392012" y="0"/>
                    <a:pt x="453072" y="61200"/>
                    <a:pt x="453072" y="136395"/>
                  </a:cubicBezTo>
                  <a:lnTo>
                    <a:pt x="453072" y="317712"/>
                  </a:lnTo>
                  <a:cubicBezTo>
                    <a:pt x="453170" y="392809"/>
                    <a:pt x="392012" y="454107"/>
                    <a:pt x="316988" y="454107"/>
                  </a:cubicBezTo>
                  <a:close/>
                  <a:moveTo>
                    <a:pt x="228391" y="115125"/>
                  </a:moveTo>
                  <a:cubicBezTo>
                    <a:pt x="166843" y="115125"/>
                    <a:pt x="116783" y="165299"/>
                    <a:pt x="116783" y="226988"/>
                  </a:cubicBezTo>
                  <a:cubicBezTo>
                    <a:pt x="116783" y="288678"/>
                    <a:pt x="166843" y="338851"/>
                    <a:pt x="228391" y="338851"/>
                  </a:cubicBezTo>
                  <a:cubicBezTo>
                    <a:pt x="289940" y="338851"/>
                    <a:pt x="339999" y="288678"/>
                    <a:pt x="339999" y="226988"/>
                  </a:cubicBezTo>
                  <a:cubicBezTo>
                    <a:pt x="339999" y="165364"/>
                    <a:pt x="289940" y="115125"/>
                    <a:pt x="228391" y="115125"/>
                  </a:cubicBezTo>
                  <a:close/>
                  <a:moveTo>
                    <a:pt x="228391" y="298660"/>
                  </a:moveTo>
                  <a:cubicBezTo>
                    <a:pt x="189008" y="298660"/>
                    <a:pt x="156948" y="266527"/>
                    <a:pt x="156948" y="227053"/>
                  </a:cubicBezTo>
                  <a:cubicBezTo>
                    <a:pt x="156948" y="187580"/>
                    <a:pt x="189008" y="155447"/>
                    <a:pt x="228391" y="155447"/>
                  </a:cubicBezTo>
                  <a:cubicBezTo>
                    <a:pt x="267775" y="155447"/>
                    <a:pt x="299835" y="187580"/>
                    <a:pt x="299835" y="227053"/>
                  </a:cubicBezTo>
                  <a:cubicBezTo>
                    <a:pt x="299835" y="266527"/>
                    <a:pt x="267775" y="298660"/>
                    <a:pt x="228391" y="298660"/>
                  </a:cubicBezTo>
                  <a:close/>
                  <a:moveTo>
                    <a:pt x="373068" y="107589"/>
                  </a:moveTo>
                  <a:cubicBezTo>
                    <a:pt x="373068" y="92877"/>
                    <a:pt x="361156" y="80937"/>
                    <a:pt x="346477" y="80937"/>
                  </a:cubicBezTo>
                  <a:cubicBezTo>
                    <a:pt x="331797" y="80937"/>
                    <a:pt x="319885" y="92877"/>
                    <a:pt x="319885" y="107589"/>
                  </a:cubicBezTo>
                  <a:cubicBezTo>
                    <a:pt x="319885" y="122302"/>
                    <a:pt x="331797" y="134242"/>
                    <a:pt x="346477" y="134242"/>
                  </a:cubicBezTo>
                  <a:cubicBezTo>
                    <a:pt x="361156" y="134242"/>
                    <a:pt x="373068" y="122302"/>
                    <a:pt x="373068" y="107589"/>
                  </a:cubicBezTo>
                  <a:close/>
                  <a:moveTo>
                    <a:pt x="136052" y="42638"/>
                  </a:moveTo>
                  <a:cubicBezTo>
                    <a:pt x="84463" y="42638"/>
                    <a:pt x="42606" y="84688"/>
                    <a:pt x="42606" y="136297"/>
                  </a:cubicBezTo>
                  <a:lnTo>
                    <a:pt x="42606" y="317614"/>
                  </a:lnTo>
                  <a:cubicBezTo>
                    <a:pt x="42606" y="369321"/>
                    <a:pt x="84560" y="411273"/>
                    <a:pt x="136052" y="411273"/>
                  </a:cubicBezTo>
                  <a:lnTo>
                    <a:pt x="316955" y="411273"/>
                  </a:lnTo>
                  <a:cubicBezTo>
                    <a:pt x="368544" y="411273"/>
                    <a:pt x="410401" y="369223"/>
                    <a:pt x="410401" y="317614"/>
                  </a:cubicBezTo>
                  <a:lnTo>
                    <a:pt x="410401" y="136297"/>
                  </a:lnTo>
                  <a:cubicBezTo>
                    <a:pt x="410401" y="84590"/>
                    <a:pt x="368447" y="42638"/>
                    <a:pt x="316955" y="42638"/>
                  </a:cubicBezTo>
                  <a:lnTo>
                    <a:pt x="136052" y="42638"/>
                  </a:lnTo>
                  <a:close/>
                </a:path>
              </a:pathLst>
            </a:custGeom>
            <a:solidFill>
              <a:srgbClr val="FFFFFF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55" name="CHANGE TEXT HERE">
            <a:extLst>
              <a:ext uri="{FF2B5EF4-FFF2-40B4-BE49-F238E27FC236}">
                <a16:creationId xmlns:a16="http://schemas.microsoft.com/office/drawing/2014/main" id="{388AC4F0-5717-4461-80B6-34BE28E74FD8}"/>
              </a:ext>
            </a:extLst>
          </p:cNvPr>
          <p:cNvSpPr txBox="1"/>
          <p:nvPr/>
        </p:nvSpPr>
        <p:spPr>
          <a:xfrm>
            <a:off x="10282575" y="4465412"/>
            <a:ext cx="1856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D600AD"/>
                </a:solidFill>
                <a:latin typeface="Gobold" panose="02000500000000000000" pitchFamily="2" charset="0"/>
              </a:rPr>
              <a:t>YOUR USERNAME</a:t>
            </a:r>
            <a:endParaRPr lang="en-ID" sz="2000">
              <a:solidFill>
                <a:srgbClr val="D600AD"/>
              </a:solidFill>
              <a:latin typeface="Gobold" panose="02000500000000000000" pitchFamily="2" charset="0"/>
            </a:endParaRPr>
          </a:p>
        </p:txBody>
      </p:sp>
      <p:sp>
        <p:nvSpPr>
          <p:cNvPr id="56" name="CHANGE TEXT HERE">
            <a:extLst>
              <a:ext uri="{FF2B5EF4-FFF2-40B4-BE49-F238E27FC236}">
                <a16:creationId xmlns:a16="http://schemas.microsoft.com/office/drawing/2014/main" id="{8B50E259-086E-4887-A94D-E9BC05B5A9E8}"/>
              </a:ext>
            </a:extLst>
          </p:cNvPr>
          <p:cNvSpPr txBox="1"/>
          <p:nvPr/>
        </p:nvSpPr>
        <p:spPr>
          <a:xfrm>
            <a:off x="10610580" y="5115096"/>
            <a:ext cx="1856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D600AD"/>
                </a:solidFill>
                <a:latin typeface="Gobold" panose="02000500000000000000" pitchFamily="2" charset="0"/>
              </a:rPr>
              <a:t>YOUR USERNAME</a:t>
            </a:r>
            <a:endParaRPr lang="en-ID" sz="2000">
              <a:solidFill>
                <a:srgbClr val="D600AD"/>
              </a:solidFill>
              <a:latin typeface="Gobold" panose="02000500000000000000" pitchFamily="2" charset="0"/>
            </a:endParaRPr>
          </a:p>
        </p:txBody>
      </p:sp>
      <p:sp>
        <p:nvSpPr>
          <p:cNvPr id="57" name="CHANGE TEXT HERE">
            <a:extLst>
              <a:ext uri="{FF2B5EF4-FFF2-40B4-BE49-F238E27FC236}">
                <a16:creationId xmlns:a16="http://schemas.microsoft.com/office/drawing/2014/main" id="{5B5EF871-EDEC-4490-A630-F530149899F0}"/>
              </a:ext>
            </a:extLst>
          </p:cNvPr>
          <p:cNvSpPr txBox="1"/>
          <p:nvPr/>
        </p:nvSpPr>
        <p:spPr>
          <a:xfrm>
            <a:off x="10938585" y="5764780"/>
            <a:ext cx="1856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D600AD"/>
                </a:solidFill>
                <a:latin typeface="Gobold" panose="02000500000000000000" pitchFamily="2" charset="0"/>
              </a:rPr>
              <a:t>YOUR USERNAME</a:t>
            </a:r>
            <a:endParaRPr lang="en-ID" sz="2000">
              <a:solidFill>
                <a:srgbClr val="D600AD"/>
              </a:solidFill>
              <a:latin typeface="Gobold" panose="02000500000000000000" pitchFamily="2" charset="0"/>
            </a:endParaRPr>
          </a:p>
        </p:txBody>
      </p:sp>
      <p:sp>
        <p:nvSpPr>
          <p:cNvPr id="58" name="CHANGE TEXT HERE">
            <a:extLst>
              <a:ext uri="{FF2B5EF4-FFF2-40B4-BE49-F238E27FC236}">
                <a16:creationId xmlns:a16="http://schemas.microsoft.com/office/drawing/2014/main" id="{B433D539-23E2-4F95-9AB5-E7E4C16DC492}"/>
              </a:ext>
            </a:extLst>
          </p:cNvPr>
          <p:cNvSpPr txBox="1"/>
          <p:nvPr/>
        </p:nvSpPr>
        <p:spPr>
          <a:xfrm>
            <a:off x="11266589" y="6414464"/>
            <a:ext cx="1856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D600AD"/>
                </a:solidFill>
                <a:latin typeface="Gobold" panose="02000500000000000000" pitchFamily="2" charset="0"/>
              </a:rPr>
              <a:t>YOUR USERNAME</a:t>
            </a:r>
            <a:endParaRPr lang="en-ID" sz="2000">
              <a:solidFill>
                <a:srgbClr val="D600AD"/>
              </a:solidFill>
              <a:latin typeface="Gobold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172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7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">
            <a:extLst>
              <a:ext uri="{FF2B5EF4-FFF2-40B4-BE49-F238E27FC236}">
                <a16:creationId xmlns:a16="http://schemas.microsoft.com/office/drawing/2014/main" id="{C260DBC3-4793-46D5-BC7B-1079E2FB4404}"/>
              </a:ext>
            </a:extLst>
          </p:cNvPr>
          <p:cNvSpPr/>
          <p:nvPr/>
        </p:nvSpPr>
        <p:spPr>
          <a:xfrm>
            <a:off x="0" y="-135777"/>
            <a:ext cx="19507200" cy="1124435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03A2ED29-F917-42CA-8259-6713A9588511}"/>
              </a:ext>
            </a:extLst>
          </p:cNvPr>
          <p:cNvSpPr/>
          <p:nvPr/>
        </p:nvSpPr>
        <p:spPr>
          <a:xfrm>
            <a:off x="0" y="-158592"/>
            <a:ext cx="19507200" cy="11131392"/>
          </a:xfrm>
          <a:custGeom>
            <a:avLst/>
            <a:gdLst>
              <a:gd name="connsiteX0" fmla="*/ 0 w 18273289"/>
              <a:gd name="connsiteY0" fmla="*/ 0 h 10279689"/>
              <a:gd name="connsiteX1" fmla="*/ 18273290 w 18273289"/>
              <a:gd name="connsiteY1" fmla="*/ 0 h 10279689"/>
              <a:gd name="connsiteX2" fmla="*/ 18273290 w 18273289"/>
              <a:gd name="connsiteY2" fmla="*/ 10279690 h 10279689"/>
              <a:gd name="connsiteX3" fmla="*/ 0 w 18273289"/>
              <a:gd name="connsiteY3" fmla="*/ 10279690 h 10279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73289" h="10279689">
                <a:moveTo>
                  <a:pt x="0" y="0"/>
                </a:moveTo>
                <a:lnTo>
                  <a:pt x="18273290" y="0"/>
                </a:lnTo>
                <a:lnTo>
                  <a:pt x="18273290" y="10279690"/>
                </a:lnTo>
                <a:lnTo>
                  <a:pt x="0" y="10279690"/>
                </a:lnTo>
                <a:close/>
              </a:path>
            </a:pathLst>
          </a:custGeom>
          <a:gradFill flip="none" rotWithShape="1">
            <a:gsLst>
              <a:gs pos="20000">
                <a:srgbClr val="E40082"/>
              </a:gs>
              <a:gs pos="100000">
                <a:srgbClr val="002060">
                  <a:alpha val="77000"/>
                </a:srgbClr>
              </a:gs>
              <a:gs pos="78000">
                <a:srgbClr val="002060">
                  <a:alpha val="72000"/>
                </a:srgbClr>
              </a:gs>
            </a:gsLst>
            <a:lin ang="13500000" scaled="1"/>
            <a:tileRect/>
          </a:gradFill>
          <a:ln w="719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0" name="SHAPE OBJECT">
            <a:extLst>
              <a:ext uri="{FF2B5EF4-FFF2-40B4-BE49-F238E27FC236}">
                <a16:creationId xmlns:a16="http://schemas.microsoft.com/office/drawing/2014/main" id="{ECCA818B-88CC-429C-9862-0112293F8AEC}"/>
              </a:ext>
            </a:extLst>
          </p:cNvPr>
          <p:cNvSpPr/>
          <p:nvPr/>
        </p:nvSpPr>
        <p:spPr>
          <a:xfrm rot="5400000">
            <a:off x="2182203" y="2787276"/>
            <a:ext cx="4416642" cy="6225874"/>
          </a:xfrm>
          <a:custGeom>
            <a:avLst/>
            <a:gdLst>
              <a:gd name="connsiteX0" fmla="*/ 2771232 w 5547162"/>
              <a:gd name="connsiteY0" fmla="*/ 1103593 h 7819499"/>
              <a:gd name="connsiteX1" fmla="*/ 2745346 w 5547162"/>
              <a:gd name="connsiteY1" fmla="*/ 1093364 h 7819499"/>
              <a:gd name="connsiteX2" fmla="*/ 2743618 w 5547162"/>
              <a:gd name="connsiteY2" fmla="*/ 1039908 h 7819499"/>
              <a:gd name="connsiteX3" fmla="*/ 2826063 w 5547162"/>
              <a:gd name="connsiteY3" fmla="*/ 952026 h 7819499"/>
              <a:gd name="connsiteX4" fmla="*/ 2738184 w 5547162"/>
              <a:gd name="connsiteY4" fmla="*/ 869628 h 7819499"/>
              <a:gd name="connsiteX5" fmla="*/ 2736418 w 5547162"/>
              <a:gd name="connsiteY5" fmla="*/ 816141 h 7819499"/>
              <a:gd name="connsiteX6" fmla="*/ 2789961 w 5547162"/>
              <a:gd name="connsiteY6" fmla="*/ 814449 h 7819499"/>
              <a:gd name="connsiteX7" fmla="*/ 2877840 w 5547162"/>
              <a:gd name="connsiteY7" fmla="*/ 896836 h 7819499"/>
              <a:gd name="connsiteX8" fmla="*/ 2960202 w 5547162"/>
              <a:gd name="connsiteY8" fmla="*/ 809038 h 7819499"/>
              <a:gd name="connsiteX9" fmla="*/ 3013745 w 5547162"/>
              <a:gd name="connsiteY9" fmla="*/ 807272 h 7819499"/>
              <a:gd name="connsiteX10" fmla="*/ 3015437 w 5547162"/>
              <a:gd name="connsiteY10" fmla="*/ 860765 h 7819499"/>
              <a:gd name="connsiteX11" fmla="*/ 2933039 w 5547162"/>
              <a:gd name="connsiteY11" fmla="*/ 948585 h 7819499"/>
              <a:gd name="connsiteX12" fmla="*/ 3020897 w 5547162"/>
              <a:gd name="connsiteY12" fmla="*/ 1030951 h 7819499"/>
              <a:gd name="connsiteX13" fmla="*/ 3022589 w 5547162"/>
              <a:gd name="connsiteY13" fmla="*/ 1084438 h 7819499"/>
              <a:gd name="connsiteX14" fmla="*/ 2995011 w 5547162"/>
              <a:gd name="connsiteY14" fmla="*/ 1096411 h 7819499"/>
              <a:gd name="connsiteX15" fmla="*/ 2969125 w 5547162"/>
              <a:gd name="connsiteY15" fmla="*/ 1086156 h 7819499"/>
              <a:gd name="connsiteX16" fmla="*/ 2881261 w 5547162"/>
              <a:gd name="connsiteY16" fmla="*/ 1003774 h 7819499"/>
              <a:gd name="connsiteX17" fmla="*/ 2798821 w 5547162"/>
              <a:gd name="connsiteY17" fmla="*/ 1091641 h 7819499"/>
              <a:gd name="connsiteX18" fmla="*/ 2771243 w 5547162"/>
              <a:gd name="connsiteY18" fmla="*/ 1103598 h 7819499"/>
              <a:gd name="connsiteX19" fmla="*/ 4234862 w 5547162"/>
              <a:gd name="connsiteY19" fmla="*/ 1718215 h 7819499"/>
              <a:gd name="connsiteX20" fmla="*/ 4202133 w 5547162"/>
              <a:gd name="connsiteY20" fmla="*/ 1699302 h 7819499"/>
              <a:gd name="connsiteX21" fmla="*/ 4202070 w 5547162"/>
              <a:gd name="connsiteY21" fmla="*/ 1661439 h 7819499"/>
              <a:gd name="connsiteX22" fmla="*/ 4519246 w 5547162"/>
              <a:gd name="connsiteY22" fmla="*/ 1111274 h 7819499"/>
              <a:gd name="connsiteX23" fmla="*/ 4552010 w 5547162"/>
              <a:gd name="connsiteY23" fmla="*/ 1092324 h 7819499"/>
              <a:gd name="connsiteX24" fmla="*/ 4552047 w 5547162"/>
              <a:gd name="connsiteY24" fmla="*/ 1092324 h 7819499"/>
              <a:gd name="connsiteX25" fmla="*/ 4584775 w 5547162"/>
              <a:gd name="connsiteY25" fmla="*/ 1111216 h 7819499"/>
              <a:gd name="connsiteX26" fmla="*/ 4902749 w 5547162"/>
              <a:gd name="connsiteY26" fmla="*/ 1661008 h 7819499"/>
              <a:gd name="connsiteX27" fmla="*/ 4902812 w 5547162"/>
              <a:gd name="connsiteY27" fmla="*/ 1698845 h 7819499"/>
              <a:gd name="connsiteX28" fmla="*/ 4870016 w 5547162"/>
              <a:gd name="connsiteY28" fmla="*/ 1717831 h 7819499"/>
              <a:gd name="connsiteX29" fmla="*/ 4234935 w 5547162"/>
              <a:gd name="connsiteY29" fmla="*/ 1718241 h 7819499"/>
              <a:gd name="connsiteX30" fmla="*/ 4234862 w 5547162"/>
              <a:gd name="connsiteY30" fmla="*/ 1718215 h 7819499"/>
              <a:gd name="connsiteX31" fmla="*/ 4552073 w 5547162"/>
              <a:gd name="connsiteY31" fmla="*/ 1205876 h 7819499"/>
              <a:gd name="connsiteX32" fmla="*/ 4300423 w 5547162"/>
              <a:gd name="connsiteY32" fmla="*/ 1642479 h 7819499"/>
              <a:gd name="connsiteX33" fmla="*/ 4804428 w 5547162"/>
              <a:gd name="connsiteY33" fmla="*/ 1642126 h 7819499"/>
              <a:gd name="connsiteX34" fmla="*/ 4552073 w 5547162"/>
              <a:gd name="connsiteY34" fmla="*/ 1205876 h 7819499"/>
              <a:gd name="connsiteX35" fmla="*/ 3709232 w 5547162"/>
              <a:gd name="connsiteY35" fmla="*/ 5078546 h 7819499"/>
              <a:gd name="connsiteX36" fmla="*/ 3676503 w 5547162"/>
              <a:gd name="connsiteY36" fmla="*/ 5059633 h 7819499"/>
              <a:gd name="connsiteX37" fmla="*/ 3676440 w 5547162"/>
              <a:gd name="connsiteY37" fmla="*/ 5021770 h 7819499"/>
              <a:gd name="connsiteX38" fmla="*/ 3993584 w 5547162"/>
              <a:gd name="connsiteY38" fmla="*/ 4471605 h 7819499"/>
              <a:gd name="connsiteX39" fmla="*/ 4026380 w 5547162"/>
              <a:gd name="connsiteY39" fmla="*/ 4452655 h 7819499"/>
              <a:gd name="connsiteX40" fmla="*/ 4026380 w 5547162"/>
              <a:gd name="connsiteY40" fmla="*/ 4452655 h 7819499"/>
              <a:gd name="connsiteX41" fmla="*/ 4059140 w 5547162"/>
              <a:gd name="connsiteY41" fmla="*/ 4471568 h 7819499"/>
              <a:gd name="connsiteX42" fmla="*/ 4377114 w 5547162"/>
              <a:gd name="connsiteY42" fmla="*/ 5021323 h 7819499"/>
              <a:gd name="connsiteX43" fmla="*/ 4377151 w 5547162"/>
              <a:gd name="connsiteY43" fmla="*/ 5059186 h 7819499"/>
              <a:gd name="connsiteX44" fmla="*/ 4344423 w 5547162"/>
              <a:gd name="connsiteY44" fmla="*/ 5078136 h 7819499"/>
              <a:gd name="connsiteX45" fmla="*/ 3709305 w 5547162"/>
              <a:gd name="connsiteY45" fmla="*/ 5078546 h 7819499"/>
              <a:gd name="connsiteX46" fmla="*/ 3709221 w 5547162"/>
              <a:gd name="connsiteY46" fmla="*/ 5078546 h 7819499"/>
              <a:gd name="connsiteX47" fmla="*/ 4026454 w 5547162"/>
              <a:gd name="connsiteY47" fmla="*/ 4566243 h 7819499"/>
              <a:gd name="connsiteX48" fmla="*/ 3774777 w 5547162"/>
              <a:gd name="connsiteY48" fmla="*/ 5002809 h 7819499"/>
              <a:gd name="connsiteX49" fmla="*/ 4278809 w 5547162"/>
              <a:gd name="connsiteY49" fmla="*/ 5002457 h 7819499"/>
              <a:gd name="connsiteX50" fmla="*/ 4026454 w 5547162"/>
              <a:gd name="connsiteY50" fmla="*/ 4566243 h 7819499"/>
              <a:gd name="connsiteX51" fmla="*/ 1374872 w 5547162"/>
              <a:gd name="connsiteY51" fmla="*/ 2932 h 7819499"/>
              <a:gd name="connsiteX52" fmla="*/ 1731518 w 5547162"/>
              <a:gd name="connsiteY52" fmla="*/ 359012 h 7819499"/>
              <a:gd name="connsiteX53" fmla="*/ 1861615 w 5547162"/>
              <a:gd name="connsiteY53" fmla="*/ 0 h 7819499"/>
              <a:gd name="connsiteX54" fmla="*/ 1374872 w 5547162"/>
              <a:gd name="connsiteY54" fmla="*/ 2932 h 7819499"/>
              <a:gd name="connsiteX55" fmla="*/ 1533636 w 5547162"/>
              <a:gd name="connsiteY55" fmla="*/ 7098445 h 7819499"/>
              <a:gd name="connsiteX56" fmla="*/ 1506914 w 5547162"/>
              <a:gd name="connsiteY56" fmla="*/ 7087323 h 7819499"/>
              <a:gd name="connsiteX57" fmla="*/ 1057476 w 5547162"/>
              <a:gd name="connsiteY57" fmla="*/ 6638663 h 7819499"/>
              <a:gd name="connsiteX58" fmla="*/ 1047629 w 5547162"/>
              <a:gd name="connsiteY58" fmla="*/ 6602082 h 7819499"/>
              <a:gd name="connsiteX59" fmla="*/ 1074350 w 5547162"/>
              <a:gd name="connsiteY59" fmla="*/ 6575331 h 7819499"/>
              <a:gd name="connsiteX60" fmla="*/ 1687759 w 5547162"/>
              <a:gd name="connsiteY60" fmla="*/ 6410508 h 7819499"/>
              <a:gd name="connsiteX61" fmla="*/ 1724350 w 5547162"/>
              <a:gd name="connsiteY61" fmla="*/ 6420254 h 7819499"/>
              <a:gd name="connsiteX62" fmla="*/ 1734156 w 5547162"/>
              <a:gd name="connsiteY62" fmla="*/ 6456835 h 7819499"/>
              <a:gd name="connsiteX63" fmla="*/ 1570184 w 5547162"/>
              <a:gd name="connsiteY63" fmla="*/ 7070338 h 7819499"/>
              <a:gd name="connsiteX64" fmla="*/ 1543463 w 5547162"/>
              <a:gd name="connsiteY64" fmla="*/ 7097116 h 7819499"/>
              <a:gd name="connsiteX65" fmla="*/ 1533631 w 5547162"/>
              <a:gd name="connsiteY65" fmla="*/ 7098445 h 7819499"/>
              <a:gd name="connsiteX66" fmla="*/ 1157421 w 5547162"/>
              <a:gd name="connsiteY66" fmla="*/ 6631444 h 7819499"/>
              <a:gd name="connsiteX67" fmla="*/ 1514003 w 5547162"/>
              <a:gd name="connsiteY67" fmla="*/ 6987488 h 7819499"/>
              <a:gd name="connsiteX68" fmla="*/ 1644127 w 5547162"/>
              <a:gd name="connsiteY68" fmla="*/ 6500656 h 7819499"/>
              <a:gd name="connsiteX69" fmla="*/ 1157421 w 5547162"/>
              <a:gd name="connsiteY69" fmla="*/ 6631444 h 7819499"/>
              <a:gd name="connsiteX70" fmla="*/ 1333679 w 5547162"/>
              <a:gd name="connsiteY70" fmla="*/ 3836751 h 7819499"/>
              <a:gd name="connsiteX71" fmla="*/ 1314782 w 5547162"/>
              <a:gd name="connsiteY71" fmla="*/ 3831702 h 7819499"/>
              <a:gd name="connsiteX72" fmla="*/ 1295827 w 5547162"/>
              <a:gd name="connsiteY72" fmla="*/ 3798951 h 7819499"/>
              <a:gd name="connsiteX73" fmla="*/ 1295380 w 5547162"/>
              <a:gd name="connsiteY73" fmla="*/ 3163997 h 7819499"/>
              <a:gd name="connsiteX74" fmla="*/ 1314298 w 5547162"/>
              <a:gd name="connsiteY74" fmla="*/ 3131210 h 7819499"/>
              <a:gd name="connsiteX75" fmla="*/ 1352171 w 5547162"/>
              <a:gd name="connsiteY75" fmla="*/ 3131173 h 7819499"/>
              <a:gd name="connsiteX76" fmla="*/ 1902478 w 5547162"/>
              <a:gd name="connsiteY76" fmla="*/ 3448234 h 7819499"/>
              <a:gd name="connsiteX77" fmla="*/ 1921433 w 5547162"/>
              <a:gd name="connsiteY77" fmla="*/ 3480986 h 7819499"/>
              <a:gd name="connsiteX78" fmla="*/ 1902536 w 5547162"/>
              <a:gd name="connsiteY78" fmla="*/ 3513773 h 7819499"/>
              <a:gd name="connsiteX79" fmla="*/ 1352639 w 5547162"/>
              <a:gd name="connsiteY79" fmla="*/ 3831692 h 7819499"/>
              <a:gd name="connsiteX80" fmla="*/ 1333673 w 5547162"/>
              <a:gd name="connsiteY80" fmla="*/ 3836756 h 7819499"/>
              <a:gd name="connsiteX81" fmla="*/ 1371168 w 5547162"/>
              <a:gd name="connsiteY81" fmla="*/ 3229447 h 7819499"/>
              <a:gd name="connsiteX82" fmla="*/ 1371483 w 5547162"/>
              <a:gd name="connsiteY82" fmla="*/ 3733344 h 7819499"/>
              <a:gd name="connsiteX83" fmla="*/ 1807846 w 5547162"/>
              <a:gd name="connsiteY83" fmla="*/ 3481059 h 7819499"/>
              <a:gd name="connsiteX84" fmla="*/ 1371168 w 5547162"/>
              <a:gd name="connsiteY84" fmla="*/ 3229447 h 7819499"/>
              <a:gd name="connsiteX85" fmla="*/ 5006840 w 5547162"/>
              <a:gd name="connsiteY85" fmla="*/ 3398835 h 7819499"/>
              <a:gd name="connsiteX86" fmla="*/ 4728016 w 5547162"/>
              <a:gd name="connsiteY86" fmla="*/ 3120125 h 7819499"/>
              <a:gd name="connsiteX87" fmla="*/ 5006840 w 5547162"/>
              <a:gd name="connsiteY87" fmla="*/ 2841372 h 7819499"/>
              <a:gd name="connsiteX88" fmla="*/ 5285585 w 5547162"/>
              <a:gd name="connsiteY88" fmla="*/ 3120125 h 7819499"/>
              <a:gd name="connsiteX89" fmla="*/ 5006840 w 5547162"/>
              <a:gd name="connsiteY89" fmla="*/ 3398835 h 7819499"/>
              <a:gd name="connsiteX90" fmla="*/ 5006840 w 5547162"/>
              <a:gd name="connsiteY90" fmla="*/ 2917109 h 7819499"/>
              <a:gd name="connsiteX91" fmla="*/ 4803740 w 5547162"/>
              <a:gd name="connsiteY91" fmla="*/ 3120156 h 7819499"/>
              <a:gd name="connsiteX92" fmla="*/ 5006840 w 5547162"/>
              <a:gd name="connsiteY92" fmla="*/ 3323167 h 7819499"/>
              <a:gd name="connsiteX93" fmla="*/ 5209903 w 5547162"/>
              <a:gd name="connsiteY93" fmla="*/ 3120156 h 7819499"/>
              <a:gd name="connsiteX94" fmla="*/ 5006840 w 5547162"/>
              <a:gd name="connsiteY94" fmla="*/ 2917109 h 7819499"/>
              <a:gd name="connsiteX95" fmla="*/ 3789459 w 5547162"/>
              <a:gd name="connsiteY95" fmla="*/ 710837 h 7819499"/>
              <a:gd name="connsiteX96" fmla="*/ 3510635 w 5547162"/>
              <a:gd name="connsiteY96" fmla="*/ 432121 h 7819499"/>
              <a:gd name="connsiteX97" fmla="*/ 3789459 w 5547162"/>
              <a:gd name="connsiteY97" fmla="*/ 153406 h 7819499"/>
              <a:gd name="connsiteX98" fmla="*/ 4068284 w 5547162"/>
              <a:gd name="connsiteY98" fmla="*/ 432121 h 7819499"/>
              <a:gd name="connsiteX99" fmla="*/ 3789459 w 5547162"/>
              <a:gd name="connsiteY99" fmla="*/ 710837 h 7819499"/>
              <a:gd name="connsiteX100" fmla="*/ 3789459 w 5547162"/>
              <a:gd name="connsiteY100" fmla="*/ 229111 h 7819499"/>
              <a:gd name="connsiteX101" fmla="*/ 3586359 w 5547162"/>
              <a:gd name="connsiteY101" fmla="*/ 432158 h 7819499"/>
              <a:gd name="connsiteX102" fmla="*/ 3789459 w 5547162"/>
              <a:gd name="connsiteY102" fmla="*/ 635206 h 7819499"/>
              <a:gd name="connsiteX103" fmla="*/ 3992559 w 5547162"/>
              <a:gd name="connsiteY103" fmla="*/ 432158 h 7819499"/>
              <a:gd name="connsiteX104" fmla="*/ 3789459 w 5547162"/>
              <a:gd name="connsiteY104" fmla="*/ 229111 h 7819499"/>
              <a:gd name="connsiteX105" fmla="*/ 3943162 w 5547162"/>
              <a:gd name="connsiteY105" fmla="*/ 7819763 h 7819499"/>
              <a:gd name="connsiteX106" fmla="*/ 3664380 w 5547162"/>
              <a:gd name="connsiteY106" fmla="*/ 7541047 h 7819499"/>
              <a:gd name="connsiteX107" fmla="*/ 3943162 w 5547162"/>
              <a:gd name="connsiteY107" fmla="*/ 7262332 h 7819499"/>
              <a:gd name="connsiteX108" fmla="*/ 4221987 w 5547162"/>
              <a:gd name="connsiteY108" fmla="*/ 7541047 h 7819499"/>
              <a:gd name="connsiteX109" fmla="*/ 3943162 w 5547162"/>
              <a:gd name="connsiteY109" fmla="*/ 7819763 h 7819499"/>
              <a:gd name="connsiteX110" fmla="*/ 3943162 w 5547162"/>
              <a:gd name="connsiteY110" fmla="*/ 7338005 h 7819499"/>
              <a:gd name="connsiteX111" fmla="*/ 3740063 w 5547162"/>
              <a:gd name="connsiteY111" fmla="*/ 7541052 h 7819499"/>
              <a:gd name="connsiteX112" fmla="*/ 3943162 w 5547162"/>
              <a:gd name="connsiteY112" fmla="*/ 7744100 h 7819499"/>
              <a:gd name="connsiteX113" fmla="*/ 4146262 w 5547162"/>
              <a:gd name="connsiteY113" fmla="*/ 7541052 h 7819499"/>
              <a:gd name="connsiteX114" fmla="*/ 3943162 w 5547162"/>
              <a:gd name="connsiteY114" fmla="*/ 7338005 h 7819499"/>
              <a:gd name="connsiteX115" fmla="*/ 5310405 w 5547162"/>
              <a:gd name="connsiteY115" fmla="*/ 7218884 h 7819499"/>
              <a:gd name="connsiteX116" fmla="*/ 5272595 w 5547162"/>
              <a:gd name="connsiteY116" fmla="*/ 7181048 h 7819499"/>
              <a:gd name="connsiteX117" fmla="*/ 5069474 w 5547162"/>
              <a:gd name="connsiteY117" fmla="*/ 6978000 h 7819499"/>
              <a:gd name="connsiteX118" fmla="*/ 4866374 w 5547162"/>
              <a:gd name="connsiteY118" fmla="*/ 7181048 h 7819499"/>
              <a:gd name="connsiteX119" fmla="*/ 4828502 w 5547162"/>
              <a:gd name="connsiteY119" fmla="*/ 7218884 h 7819499"/>
              <a:gd name="connsiteX120" fmla="*/ 4790655 w 5547162"/>
              <a:gd name="connsiteY120" fmla="*/ 7181048 h 7819499"/>
              <a:gd name="connsiteX121" fmla="*/ 5069443 w 5547162"/>
              <a:gd name="connsiteY121" fmla="*/ 6902295 h 7819499"/>
              <a:gd name="connsiteX122" fmla="*/ 5348262 w 5547162"/>
              <a:gd name="connsiteY122" fmla="*/ 7181048 h 7819499"/>
              <a:gd name="connsiteX123" fmla="*/ 5310415 w 5547162"/>
              <a:gd name="connsiteY123" fmla="*/ 7218884 h 7819499"/>
              <a:gd name="connsiteX124" fmla="*/ 3387453 w 5547162"/>
              <a:gd name="connsiteY124" fmla="*/ 3519269 h 7819499"/>
              <a:gd name="connsiteX125" fmla="*/ 3349580 w 5547162"/>
              <a:gd name="connsiteY125" fmla="*/ 3481406 h 7819499"/>
              <a:gd name="connsiteX126" fmla="*/ 3146459 w 5547162"/>
              <a:gd name="connsiteY126" fmla="*/ 3278359 h 7819499"/>
              <a:gd name="connsiteX127" fmla="*/ 2943359 w 5547162"/>
              <a:gd name="connsiteY127" fmla="*/ 3481406 h 7819499"/>
              <a:gd name="connsiteX128" fmla="*/ 2905487 w 5547162"/>
              <a:gd name="connsiteY128" fmla="*/ 3519269 h 7819499"/>
              <a:gd name="connsiteX129" fmla="*/ 2867677 w 5547162"/>
              <a:gd name="connsiteY129" fmla="*/ 3481406 h 7819499"/>
              <a:gd name="connsiteX130" fmla="*/ 3146428 w 5547162"/>
              <a:gd name="connsiteY130" fmla="*/ 3202696 h 7819499"/>
              <a:gd name="connsiteX131" fmla="*/ 3425247 w 5547162"/>
              <a:gd name="connsiteY131" fmla="*/ 3481406 h 7819499"/>
              <a:gd name="connsiteX132" fmla="*/ 3387458 w 5547162"/>
              <a:gd name="connsiteY132" fmla="*/ 3519269 h 7819499"/>
              <a:gd name="connsiteX133" fmla="*/ 850420 w 5547162"/>
              <a:gd name="connsiteY133" fmla="*/ 1563553 h 7819499"/>
              <a:gd name="connsiteX134" fmla="*/ 812547 w 5547162"/>
              <a:gd name="connsiteY134" fmla="*/ 1525690 h 7819499"/>
              <a:gd name="connsiteX135" fmla="*/ 610572 w 5547162"/>
              <a:gd name="connsiteY135" fmla="*/ 1322680 h 7819499"/>
              <a:gd name="connsiteX136" fmla="*/ 408559 w 5547162"/>
              <a:gd name="connsiteY136" fmla="*/ 1525690 h 7819499"/>
              <a:gd name="connsiteX137" fmla="*/ 370708 w 5547162"/>
              <a:gd name="connsiteY137" fmla="*/ 1563553 h 7819499"/>
              <a:gd name="connsiteX138" fmla="*/ 332835 w 5547162"/>
              <a:gd name="connsiteY138" fmla="*/ 1525690 h 7819499"/>
              <a:gd name="connsiteX139" fmla="*/ 610535 w 5547162"/>
              <a:gd name="connsiteY139" fmla="*/ 1246980 h 7819499"/>
              <a:gd name="connsiteX140" fmla="*/ 888234 w 5547162"/>
              <a:gd name="connsiteY140" fmla="*/ 1525690 h 7819499"/>
              <a:gd name="connsiteX141" fmla="*/ 850420 w 5547162"/>
              <a:gd name="connsiteY141" fmla="*/ 1563553 h 7819499"/>
              <a:gd name="connsiteX142" fmla="*/ 642369 w 5547162"/>
              <a:gd name="connsiteY142" fmla="*/ 7577765 h 7819499"/>
              <a:gd name="connsiteX143" fmla="*/ 363545 w 5547162"/>
              <a:gd name="connsiteY143" fmla="*/ 7300142 h 7819499"/>
              <a:gd name="connsiteX144" fmla="*/ 642369 w 5547162"/>
              <a:gd name="connsiteY144" fmla="*/ 7022514 h 7819499"/>
              <a:gd name="connsiteX145" fmla="*/ 680242 w 5547162"/>
              <a:gd name="connsiteY145" fmla="*/ 7060351 h 7819499"/>
              <a:gd name="connsiteX146" fmla="*/ 642369 w 5547162"/>
              <a:gd name="connsiteY146" fmla="*/ 7098214 h 7819499"/>
              <a:gd name="connsiteX147" fmla="*/ 439270 w 5547162"/>
              <a:gd name="connsiteY147" fmla="*/ 7300142 h 7819499"/>
              <a:gd name="connsiteX148" fmla="*/ 642369 w 5547162"/>
              <a:gd name="connsiteY148" fmla="*/ 7502065 h 7819499"/>
              <a:gd name="connsiteX149" fmla="*/ 680242 w 5547162"/>
              <a:gd name="connsiteY149" fmla="*/ 7539928 h 7819499"/>
              <a:gd name="connsiteX150" fmla="*/ 642369 w 5547162"/>
              <a:gd name="connsiteY150" fmla="*/ 7577765 h 7819499"/>
              <a:gd name="connsiteX151" fmla="*/ 521899 w 5547162"/>
              <a:gd name="connsiteY151" fmla="*/ 5285208 h 7819499"/>
              <a:gd name="connsiteX152" fmla="*/ 243080 w 5547162"/>
              <a:gd name="connsiteY152" fmla="*/ 5006455 h 7819499"/>
              <a:gd name="connsiteX153" fmla="*/ 521899 w 5547162"/>
              <a:gd name="connsiteY153" fmla="*/ 4727745 h 7819499"/>
              <a:gd name="connsiteX154" fmla="*/ 800686 w 5547162"/>
              <a:gd name="connsiteY154" fmla="*/ 5006455 h 7819499"/>
              <a:gd name="connsiteX155" fmla="*/ 521899 w 5547162"/>
              <a:gd name="connsiteY155" fmla="*/ 5285208 h 7819499"/>
              <a:gd name="connsiteX156" fmla="*/ 521899 w 5547162"/>
              <a:gd name="connsiteY156" fmla="*/ 4803481 h 7819499"/>
              <a:gd name="connsiteX157" fmla="*/ 318799 w 5547162"/>
              <a:gd name="connsiteY157" fmla="*/ 5006492 h 7819499"/>
              <a:gd name="connsiteX158" fmla="*/ 521899 w 5547162"/>
              <a:gd name="connsiteY158" fmla="*/ 5209540 h 7819499"/>
              <a:gd name="connsiteX159" fmla="*/ 724999 w 5547162"/>
              <a:gd name="connsiteY159" fmla="*/ 5006492 h 7819499"/>
              <a:gd name="connsiteX160" fmla="*/ 521899 w 5547162"/>
              <a:gd name="connsiteY160" fmla="*/ 4803481 h 7819499"/>
              <a:gd name="connsiteX161" fmla="*/ 2586735 w 5547162"/>
              <a:gd name="connsiteY161" fmla="*/ 2197356 h 7819499"/>
              <a:gd name="connsiteX162" fmla="*/ 2107507 w 5547162"/>
              <a:gd name="connsiteY162" fmla="*/ 2197356 h 7819499"/>
              <a:gd name="connsiteX163" fmla="*/ 2069634 w 5547162"/>
              <a:gd name="connsiteY163" fmla="*/ 2159493 h 7819499"/>
              <a:gd name="connsiteX164" fmla="*/ 2069634 w 5547162"/>
              <a:gd name="connsiteY164" fmla="*/ 1680352 h 7819499"/>
              <a:gd name="connsiteX165" fmla="*/ 2107507 w 5547162"/>
              <a:gd name="connsiteY165" fmla="*/ 1642489 h 7819499"/>
              <a:gd name="connsiteX166" fmla="*/ 2586735 w 5547162"/>
              <a:gd name="connsiteY166" fmla="*/ 1642479 h 7819499"/>
              <a:gd name="connsiteX167" fmla="*/ 2624608 w 5547162"/>
              <a:gd name="connsiteY167" fmla="*/ 1680341 h 7819499"/>
              <a:gd name="connsiteX168" fmla="*/ 2624608 w 5547162"/>
              <a:gd name="connsiteY168" fmla="*/ 2159483 h 7819499"/>
              <a:gd name="connsiteX169" fmla="*/ 2586735 w 5547162"/>
              <a:gd name="connsiteY169" fmla="*/ 2197356 h 7819499"/>
              <a:gd name="connsiteX170" fmla="*/ 2145358 w 5547162"/>
              <a:gd name="connsiteY170" fmla="*/ 2121657 h 7819499"/>
              <a:gd name="connsiteX171" fmla="*/ 2548862 w 5547162"/>
              <a:gd name="connsiteY171" fmla="*/ 2121657 h 7819499"/>
              <a:gd name="connsiteX172" fmla="*/ 2548862 w 5547162"/>
              <a:gd name="connsiteY172" fmla="*/ 1718215 h 7819499"/>
              <a:gd name="connsiteX173" fmla="*/ 2145358 w 5547162"/>
              <a:gd name="connsiteY173" fmla="*/ 1718215 h 7819499"/>
              <a:gd name="connsiteX174" fmla="*/ 2145358 w 5547162"/>
              <a:gd name="connsiteY174" fmla="*/ 2121657 h 7819499"/>
              <a:gd name="connsiteX175" fmla="*/ 2562709 w 5547162"/>
              <a:gd name="connsiteY175" fmla="*/ 5256218 h 7819499"/>
              <a:gd name="connsiteX176" fmla="*/ 2083444 w 5547162"/>
              <a:gd name="connsiteY176" fmla="*/ 5256218 h 7819499"/>
              <a:gd name="connsiteX177" fmla="*/ 2045571 w 5547162"/>
              <a:gd name="connsiteY177" fmla="*/ 5218382 h 7819499"/>
              <a:gd name="connsiteX178" fmla="*/ 2045571 w 5547162"/>
              <a:gd name="connsiteY178" fmla="*/ 4739240 h 7819499"/>
              <a:gd name="connsiteX179" fmla="*/ 2083444 w 5547162"/>
              <a:gd name="connsiteY179" fmla="*/ 4701377 h 7819499"/>
              <a:gd name="connsiteX180" fmla="*/ 2562709 w 5547162"/>
              <a:gd name="connsiteY180" fmla="*/ 4701388 h 7819499"/>
              <a:gd name="connsiteX181" fmla="*/ 2600582 w 5547162"/>
              <a:gd name="connsiteY181" fmla="*/ 4739251 h 7819499"/>
              <a:gd name="connsiteX182" fmla="*/ 2600582 w 5547162"/>
              <a:gd name="connsiteY182" fmla="*/ 5218392 h 7819499"/>
              <a:gd name="connsiteX183" fmla="*/ 2562709 w 5547162"/>
              <a:gd name="connsiteY183" fmla="*/ 5256218 h 7819499"/>
              <a:gd name="connsiteX184" fmla="*/ 2121291 w 5547162"/>
              <a:gd name="connsiteY184" fmla="*/ 5180555 h 7819499"/>
              <a:gd name="connsiteX185" fmla="*/ 2524821 w 5547162"/>
              <a:gd name="connsiteY185" fmla="*/ 5180555 h 7819499"/>
              <a:gd name="connsiteX186" fmla="*/ 2524821 w 5547162"/>
              <a:gd name="connsiteY186" fmla="*/ 4777114 h 7819499"/>
              <a:gd name="connsiteX187" fmla="*/ 2121291 w 5547162"/>
              <a:gd name="connsiteY187" fmla="*/ 4777114 h 7819499"/>
              <a:gd name="connsiteX188" fmla="*/ 2121291 w 5547162"/>
              <a:gd name="connsiteY188" fmla="*/ 5180555 h 7819499"/>
              <a:gd name="connsiteX189" fmla="*/ 580970 w 5547162"/>
              <a:gd name="connsiteY189" fmla="*/ 3234554 h 7819499"/>
              <a:gd name="connsiteX190" fmla="*/ 37852 w 5547162"/>
              <a:gd name="connsiteY190" fmla="*/ 3234554 h 7819499"/>
              <a:gd name="connsiteX191" fmla="*/ 0 w 5547162"/>
              <a:gd name="connsiteY191" fmla="*/ 3196712 h 7819499"/>
              <a:gd name="connsiteX192" fmla="*/ 37852 w 5547162"/>
              <a:gd name="connsiteY192" fmla="*/ 3158849 h 7819499"/>
              <a:gd name="connsiteX193" fmla="*/ 580970 w 5547162"/>
              <a:gd name="connsiteY193" fmla="*/ 3158849 h 7819499"/>
              <a:gd name="connsiteX194" fmla="*/ 618822 w 5547162"/>
              <a:gd name="connsiteY194" fmla="*/ 3196712 h 7819499"/>
              <a:gd name="connsiteX195" fmla="*/ 580970 w 5547162"/>
              <a:gd name="connsiteY195" fmla="*/ 3234554 h 7819499"/>
              <a:gd name="connsiteX196" fmla="*/ 2746008 w 5547162"/>
              <a:gd name="connsiteY196" fmla="*/ 7577765 h 7819499"/>
              <a:gd name="connsiteX197" fmla="*/ 2202921 w 5547162"/>
              <a:gd name="connsiteY197" fmla="*/ 7577765 h 7819499"/>
              <a:gd name="connsiteX198" fmla="*/ 2165075 w 5547162"/>
              <a:gd name="connsiteY198" fmla="*/ 7539928 h 7819499"/>
              <a:gd name="connsiteX199" fmla="*/ 2202921 w 5547162"/>
              <a:gd name="connsiteY199" fmla="*/ 7502065 h 7819499"/>
              <a:gd name="connsiteX200" fmla="*/ 2746008 w 5547162"/>
              <a:gd name="connsiteY200" fmla="*/ 7502065 h 7819499"/>
              <a:gd name="connsiteX201" fmla="*/ 2783855 w 5547162"/>
              <a:gd name="connsiteY201" fmla="*/ 7539928 h 7819499"/>
              <a:gd name="connsiteX202" fmla="*/ 2746008 w 5547162"/>
              <a:gd name="connsiteY202" fmla="*/ 7577765 h 7819499"/>
              <a:gd name="connsiteX203" fmla="*/ 3597453 w 5547162"/>
              <a:gd name="connsiteY203" fmla="*/ 6528867 h 7819499"/>
              <a:gd name="connsiteX204" fmla="*/ 3570668 w 5547162"/>
              <a:gd name="connsiteY204" fmla="*/ 6517745 h 7819499"/>
              <a:gd name="connsiteX205" fmla="*/ 3570668 w 5547162"/>
              <a:gd name="connsiteY205" fmla="*/ 6464253 h 7819499"/>
              <a:gd name="connsiteX206" fmla="*/ 3954676 w 5547162"/>
              <a:gd name="connsiteY206" fmla="*/ 6080307 h 7819499"/>
              <a:gd name="connsiteX207" fmla="*/ 4008219 w 5547162"/>
              <a:gd name="connsiteY207" fmla="*/ 6080307 h 7819499"/>
              <a:gd name="connsiteX208" fmla="*/ 4008219 w 5547162"/>
              <a:gd name="connsiteY208" fmla="*/ 6133836 h 7819499"/>
              <a:gd name="connsiteX209" fmla="*/ 3624174 w 5547162"/>
              <a:gd name="connsiteY209" fmla="*/ 6517745 h 7819499"/>
              <a:gd name="connsiteX210" fmla="*/ 3597453 w 5547162"/>
              <a:gd name="connsiteY210" fmla="*/ 6528867 h 7819499"/>
              <a:gd name="connsiteX211" fmla="*/ 4932088 w 5547162"/>
              <a:gd name="connsiteY211" fmla="*/ 6103487 h 7819499"/>
              <a:gd name="connsiteX212" fmla="*/ 4819641 w 5547162"/>
              <a:gd name="connsiteY212" fmla="*/ 6041394 h 7819499"/>
              <a:gd name="connsiteX213" fmla="*/ 4802537 w 5547162"/>
              <a:gd name="connsiteY213" fmla="*/ 5941307 h 7819499"/>
              <a:gd name="connsiteX214" fmla="*/ 4861282 w 5547162"/>
              <a:gd name="connsiteY214" fmla="*/ 5858442 h 7819499"/>
              <a:gd name="connsiteX215" fmla="*/ 4931819 w 5547162"/>
              <a:gd name="connsiteY215" fmla="*/ 5838052 h 7819499"/>
              <a:gd name="connsiteX216" fmla="*/ 5044271 w 5547162"/>
              <a:gd name="connsiteY216" fmla="*/ 5900145 h 7819499"/>
              <a:gd name="connsiteX217" fmla="*/ 5002688 w 5547162"/>
              <a:gd name="connsiteY217" fmla="*/ 6083060 h 7819499"/>
              <a:gd name="connsiteX218" fmla="*/ 4932088 w 5547162"/>
              <a:gd name="connsiteY218" fmla="*/ 6103481 h 7819499"/>
              <a:gd name="connsiteX219" fmla="*/ 4931835 w 5547162"/>
              <a:gd name="connsiteY219" fmla="*/ 5913736 h 7819499"/>
              <a:gd name="connsiteX220" fmla="*/ 4901598 w 5547162"/>
              <a:gd name="connsiteY220" fmla="*/ 5922488 h 7819499"/>
              <a:gd name="connsiteX221" fmla="*/ 4876374 w 5547162"/>
              <a:gd name="connsiteY221" fmla="*/ 5958061 h 7819499"/>
              <a:gd name="connsiteX222" fmla="*/ 4883736 w 5547162"/>
              <a:gd name="connsiteY222" fmla="*/ 6001067 h 7819499"/>
              <a:gd name="connsiteX223" fmla="*/ 4932093 w 5547162"/>
              <a:gd name="connsiteY223" fmla="*/ 6027781 h 7819499"/>
              <a:gd name="connsiteX224" fmla="*/ 4962367 w 5547162"/>
              <a:gd name="connsiteY224" fmla="*/ 6018992 h 7819499"/>
              <a:gd name="connsiteX225" fmla="*/ 4980234 w 5547162"/>
              <a:gd name="connsiteY225" fmla="*/ 5940419 h 7819499"/>
              <a:gd name="connsiteX226" fmla="*/ 4931840 w 5547162"/>
              <a:gd name="connsiteY226" fmla="*/ 5913741 h 7819499"/>
              <a:gd name="connsiteX227" fmla="*/ 4184272 w 5547162"/>
              <a:gd name="connsiteY227" fmla="*/ 3493678 h 7819499"/>
              <a:gd name="connsiteX228" fmla="*/ 4071820 w 5547162"/>
              <a:gd name="connsiteY228" fmla="*/ 3431586 h 7819499"/>
              <a:gd name="connsiteX229" fmla="*/ 4054752 w 5547162"/>
              <a:gd name="connsiteY229" fmla="*/ 3331536 h 7819499"/>
              <a:gd name="connsiteX230" fmla="*/ 4113466 w 5547162"/>
              <a:gd name="connsiteY230" fmla="*/ 3248670 h 7819499"/>
              <a:gd name="connsiteX231" fmla="*/ 4184004 w 5547162"/>
              <a:gd name="connsiteY231" fmla="*/ 3228281 h 7819499"/>
              <a:gd name="connsiteX232" fmla="*/ 4296450 w 5547162"/>
              <a:gd name="connsiteY232" fmla="*/ 3290337 h 7819499"/>
              <a:gd name="connsiteX233" fmla="*/ 4254872 w 5547162"/>
              <a:gd name="connsiteY233" fmla="*/ 3473273 h 7819499"/>
              <a:gd name="connsiteX234" fmla="*/ 4184272 w 5547162"/>
              <a:gd name="connsiteY234" fmla="*/ 3493673 h 7819499"/>
              <a:gd name="connsiteX235" fmla="*/ 4184014 w 5547162"/>
              <a:gd name="connsiteY235" fmla="*/ 3303965 h 7819499"/>
              <a:gd name="connsiteX236" fmla="*/ 4153777 w 5547162"/>
              <a:gd name="connsiteY236" fmla="*/ 3312722 h 7819499"/>
              <a:gd name="connsiteX237" fmla="*/ 4128553 w 5547162"/>
              <a:gd name="connsiteY237" fmla="*/ 3348290 h 7819499"/>
              <a:gd name="connsiteX238" fmla="*/ 4135910 w 5547162"/>
              <a:gd name="connsiteY238" fmla="*/ 3391275 h 7819499"/>
              <a:gd name="connsiteX239" fmla="*/ 4184272 w 5547162"/>
              <a:gd name="connsiteY239" fmla="*/ 3417989 h 7819499"/>
              <a:gd name="connsiteX240" fmla="*/ 4214546 w 5547162"/>
              <a:gd name="connsiteY240" fmla="*/ 3409232 h 7819499"/>
              <a:gd name="connsiteX241" fmla="*/ 4232413 w 5547162"/>
              <a:gd name="connsiteY241" fmla="*/ 3330658 h 7819499"/>
              <a:gd name="connsiteX242" fmla="*/ 4184014 w 5547162"/>
              <a:gd name="connsiteY242" fmla="*/ 3303970 h 7819499"/>
              <a:gd name="connsiteX243" fmla="*/ 764117 w 5547162"/>
              <a:gd name="connsiteY243" fmla="*/ 4296265 h 7819499"/>
              <a:gd name="connsiteX244" fmla="*/ 651665 w 5547162"/>
              <a:gd name="connsiteY244" fmla="*/ 4234177 h 7819499"/>
              <a:gd name="connsiteX245" fmla="*/ 693322 w 5547162"/>
              <a:gd name="connsiteY245" fmla="*/ 4051204 h 7819499"/>
              <a:gd name="connsiteX246" fmla="*/ 763933 w 5547162"/>
              <a:gd name="connsiteY246" fmla="*/ 4030851 h 7819499"/>
              <a:gd name="connsiteX247" fmla="*/ 876384 w 5547162"/>
              <a:gd name="connsiteY247" fmla="*/ 4092881 h 7819499"/>
              <a:gd name="connsiteX248" fmla="*/ 893489 w 5547162"/>
              <a:gd name="connsiteY248" fmla="*/ 4192994 h 7819499"/>
              <a:gd name="connsiteX249" fmla="*/ 834775 w 5547162"/>
              <a:gd name="connsiteY249" fmla="*/ 4275854 h 7819499"/>
              <a:gd name="connsiteX250" fmla="*/ 764117 w 5547162"/>
              <a:gd name="connsiteY250" fmla="*/ 4296265 h 7819499"/>
              <a:gd name="connsiteX251" fmla="*/ 763933 w 5547162"/>
              <a:gd name="connsiteY251" fmla="*/ 4106514 h 7819499"/>
              <a:gd name="connsiteX252" fmla="*/ 733659 w 5547162"/>
              <a:gd name="connsiteY252" fmla="*/ 4115272 h 7819499"/>
              <a:gd name="connsiteX253" fmla="*/ 715792 w 5547162"/>
              <a:gd name="connsiteY253" fmla="*/ 4193882 h 7819499"/>
              <a:gd name="connsiteX254" fmla="*/ 764127 w 5547162"/>
              <a:gd name="connsiteY254" fmla="*/ 4220539 h 7819499"/>
              <a:gd name="connsiteX255" fmla="*/ 794422 w 5547162"/>
              <a:gd name="connsiteY255" fmla="*/ 4211786 h 7819499"/>
              <a:gd name="connsiteX256" fmla="*/ 819615 w 5547162"/>
              <a:gd name="connsiteY256" fmla="*/ 4176214 h 7819499"/>
              <a:gd name="connsiteX257" fmla="*/ 812295 w 5547162"/>
              <a:gd name="connsiteY257" fmla="*/ 4133208 h 7819499"/>
              <a:gd name="connsiteX258" fmla="*/ 763933 w 5547162"/>
              <a:gd name="connsiteY258" fmla="*/ 4106519 h 7819499"/>
              <a:gd name="connsiteX259" fmla="*/ 1736515 w 5547162"/>
              <a:gd name="connsiteY259" fmla="*/ 1310060 h 7819499"/>
              <a:gd name="connsiteX260" fmla="*/ 1624101 w 5547162"/>
              <a:gd name="connsiteY260" fmla="*/ 1248005 h 7819499"/>
              <a:gd name="connsiteX261" fmla="*/ 1606996 w 5547162"/>
              <a:gd name="connsiteY261" fmla="*/ 1147891 h 7819499"/>
              <a:gd name="connsiteX262" fmla="*/ 1665710 w 5547162"/>
              <a:gd name="connsiteY262" fmla="*/ 1065026 h 7819499"/>
              <a:gd name="connsiteX263" fmla="*/ 1736289 w 5547162"/>
              <a:gd name="connsiteY263" fmla="*/ 1044673 h 7819499"/>
              <a:gd name="connsiteX264" fmla="*/ 1848735 w 5547162"/>
              <a:gd name="connsiteY264" fmla="*/ 1106729 h 7819499"/>
              <a:gd name="connsiteX265" fmla="*/ 1807158 w 5547162"/>
              <a:gd name="connsiteY265" fmla="*/ 1289645 h 7819499"/>
              <a:gd name="connsiteX266" fmla="*/ 1736520 w 5547162"/>
              <a:gd name="connsiteY266" fmla="*/ 1310055 h 7819499"/>
              <a:gd name="connsiteX267" fmla="*/ 1736284 w 5547162"/>
              <a:gd name="connsiteY267" fmla="*/ 1120336 h 7819499"/>
              <a:gd name="connsiteX268" fmla="*/ 1706047 w 5547162"/>
              <a:gd name="connsiteY268" fmla="*/ 1129094 h 7819499"/>
              <a:gd name="connsiteX269" fmla="*/ 1680802 w 5547162"/>
              <a:gd name="connsiteY269" fmla="*/ 1164624 h 7819499"/>
              <a:gd name="connsiteX270" fmla="*/ 1688185 w 5547162"/>
              <a:gd name="connsiteY270" fmla="*/ 1207630 h 7819499"/>
              <a:gd name="connsiteX271" fmla="*/ 1736520 w 5547162"/>
              <a:gd name="connsiteY271" fmla="*/ 1234345 h 7819499"/>
              <a:gd name="connsiteX272" fmla="*/ 1766815 w 5547162"/>
              <a:gd name="connsiteY272" fmla="*/ 1225587 h 7819499"/>
              <a:gd name="connsiteX273" fmla="*/ 1784682 w 5547162"/>
              <a:gd name="connsiteY273" fmla="*/ 1147014 h 7819499"/>
              <a:gd name="connsiteX274" fmla="*/ 1736289 w 5547162"/>
              <a:gd name="connsiteY274" fmla="*/ 1120336 h 7819499"/>
              <a:gd name="connsiteX275" fmla="*/ 2469917 w 5547162"/>
              <a:gd name="connsiteY275" fmla="*/ 6622182 h 7819499"/>
              <a:gd name="connsiteX276" fmla="*/ 2432044 w 5547162"/>
              <a:gd name="connsiteY276" fmla="*/ 6584346 h 7819499"/>
              <a:gd name="connsiteX277" fmla="*/ 2553156 w 5547162"/>
              <a:gd name="connsiteY277" fmla="*/ 6425623 h 7819499"/>
              <a:gd name="connsiteX278" fmla="*/ 2617624 w 5547162"/>
              <a:gd name="connsiteY278" fmla="*/ 6364933 h 7819499"/>
              <a:gd name="connsiteX279" fmla="*/ 2617619 w 5547162"/>
              <a:gd name="connsiteY279" fmla="*/ 6364329 h 7819499"/>
              <a:gd name="connsiteX280" fmla="*/ 2553145 w 5547162"/>
              <a:gd name="connsiteY280" fmla="*/ 6302977 h 7819499"/>
              <a:gd name="connsiteX281" fmla="*/ 2432039 w 5547162"/>
              <a:gd name="connsiteY281" fmla="*/ 6144254 h 7819499"/>
              <a:gd name="connsiteX282" fmla="*/ 2432065 w 5547162"/>
              <a:gd name="connsiteY282" fmla="*/ 6142868 h 7819499"/>
              <a:gd name="connsiteX283" fmla="*/ 2553161 w 5547162"/>
              <a:gd name="connsiteY283" fmla="*/ 5985616 h 7819499"/>
              <a:gd name="connsiteX284" fmla="*/ 2617629 w 5547162"/>
              <a:gd name="connsiteY284" fmla="*/ 5924894 h 7819499"/>
              <a:gd name="connsiteX285" fmla="*/ 2617624 w 5547162"/>
              <a:gd name="connsiteY285" fmla="*/ 5924285 h 7819499"/>
              <a:gd name="connsiteX286" fmla="*/ 2553150 w 5547162"/>
              <a:gd name="connsiteY286" fmla="*/ 5862970 h 7819499"/>
              <a:gd name="connsiteX287" fmla="*/ 2432044 w 5547162"/>
              <a:gd name="connsiteY287" fmla="*/ 5704248 h 7819499"/>
              <a:gd name="connsiteX288" fmla="*/ 2469917 w 5547162"/>
              <a:gd name="connsiteY288" fmla="*/ 5666385 h 7819499"/>
              <a:gd name="connsiteX289" fmla="*/ 2507790 w 5547162"/>
              <a:gd name="connsiteY289" fmla="*/ 5704248 h 7819499"/>
              <a:gd name="connsiteX290" fmla="*/ 2589105 w 5547162"/>
              <a:gd name="connsiteY290" fmla="*/ 5796375 h 7819499"/>
              <a:gd name="connsiteX291" fmla="*/ 2693275 w 5547162"/>
              <a:gd name="connsiteY291" fmla="*/ 5922352 h 7819499"/>
              <a:gd name="connsiteX292" fmla="*/ 2693327 w 5547162"/>
              <a:gd name="connsiteY292" fmla="*/ 5924301 h 7819499"/>
              <a:gd name="connsiteX293" fmla="*/ 2589131 w 5547162"/>
              <a:gd name="connsiteY293" fmla="*/ 6052195 h 7819499"/>
              <a:gd name="connsiteX294" fmla="*/ 2507816 w 5547162"/>
              <a:gd name="connsiteY294" fmla="*/ 6144323 h 7819499"/>
              <a:gd name="connsiteX295" fmla="*/ 2507800 w 5547162"/>
              <a:gd name="connsiteY295" fmla="*/ 6145305 h 7819499"/>
              <a:gd name="connsiteX296" fmla="*/ 2589105 w 5547162"/>
              <a:gd name="connsiteY296" fmla="*/ 6236387 h 7819499"/>
              <a:gd name="connsiteX297" fmla="*/ 2693275 w 5547162"/>
              <a:gd name="connsiteY297" fmla="*/ 6362385 h 7819499"/>
              <a:gd name="connsiteX298" fmla="*/ 2693327 w 5547162"/>
              <a:gd name="connsiteY298" fmla="*/ 6364334 h 7819499"/>
              <a:gd name="connsiteX299" fmla="*/ 2589131 w 5547162"/>
              <a:gd name="connsiteY299" fmla="*/ 6492229 h 7819499"/>
              <a:gd name="connsiteX300" fmla="*/ 2507816 w 5547162"/>
              <a:gd name="connsiteY300" fmla="*/ 6584356 h 7819499"/>
              <a:gd name="connsiteX301" fmla="*/ 2469927 w 5547162"/>
              <a:gd name="connsiteY301" fmla="*/ 6622193 h 7819499"/>
              <a:gd name="connsiteX302" fmla="*/ 3350668 w 5547162"/>
              <a:gd name="connsiteY302" fmla="*/ 2598324 h 7819499"/>
              <a:gd name="connsiteX303" fmla="*/ 3312795 w 5547162"/>
              <a:gd name="connsiteY303" fmla="*/ 2560461 h 7819499"/>
              <a:gd name="connsiteX304" fmla="*/ 3433939 w 5547162"/>
              <a:gd name="connsiteY304" fmla="*/ 2401738 h 7819499"/>
              <a:gd name="connsiteX305" fmla="*/ 3498338 w 5547162"/>
              <a:gd name="connsiteY305" fmla="*/ 2340418 h 7819499"/>
              <a:gd name="connsiteX306" fmla="*/ 3433939 w 5547162"/>
              <a:gd name="connsiteY306" fmla="*/ 2279097 h 7819499"/>
              <a:gd name="connsiteX307" fmla="*/ 3312806 w 5547162"/>
              <a:gd name="connsiteY307" fmla="*/ 2121426 h 7819499"/>
              <a:gd name="connsiteX308" fmla="*/ 3312806 w 5547162"/>
              <a:gd name="connsiteY308" fmla="*/ 2121394 h 7819499"/>
              <a:gd name="connsiteX309" fmla="*/ 3312795 w 5547162"/>
              <a:gd name="connsiteY309" fmla="*/ 2120417 h 7819499"/>
              <a:gd name="connsiteX310" fmla="*/ 3312795 w 5547162"/>
              <a:gd name="connsiteY310" fmla="*/ 2120380 h 7819499"/>
              <a:gd name="connsiteX311" fmla="*/ 3312806 w 5547162"/>
              <a:gd name="connsiteY311" fmla="*/ 2119403 h 7819499"/>
              <a:gd name="connsiteX312" fmla="*/ 3312806 w 5547162"/>
              <a:gd name="connsiteY312" fmla="*/ 2119371 h 7819499"/>
              <a:gd name="connsiteX313" fmla="*/ 3433939 w 5547162"/>
              <a:gd name="connsiteY313" fmla="*/ 1961726 h 7819499"/>
              <a:gd name="connsiteX314" fmla="*/ 3498338 w 5547162"/>
              <a:gd name="connsiteY314" fmla="*/ 1900374 h 7819499"/>
              <a:gd name="connsiteX315" fmla="*/ 3498338 w 5547162"/>
              <a:gd name="connsiteY315" fmla="*/ 1900358 h 7819499"/>
              <a:gd name="connsiteX316" fmla="*/ 3433939 w 5547162"/>
              <a:gd name="connsiteY316" fmla="*/ 1839064 h 7819499"/>
              <a:gd name="connsiteX317" fmla="*/ 3312795 w 5547162"/>
              <a:gd name="connsiteY317" fmla="*/ 1680341 h 7819499"/>
              <a:gd name="connsiteX318" fmla="*/ 3350668 w 5547162"/>
              <a:gd name="connsiteY318" fmla="*/ 1642479 h 7819499"/>
              <a:gd name="connsiteX319" fmla="*/ 3388541 w 5547162"/>
              <a:gd name="connsiteY319" fmla="*/ 1680341 h 7819499"/>
              <a:gd name="connsiteX320" fmla="*/ 3469893 w 5547162"/>
              <a:gd name="connsiteY320" fmla="*/ 1772469 h 7819499"/>
              <a:gd name="connsiteX321" fmla="*/ 3574073 w 5547162"/>
              <a:gd name="connsiteY321" fmla="*/ 1899334 h 7819499"/>
              <a:gd name="connsiteX322" fmla="*/ 3574078 w 5547162"/>
              <a:gd name="connsiteY322" fmla="*/ 1899397 h 7819499"/>
              <a:gd name="connsiteX323" fmla="*/ 3574089 w 5547162"/>
              <a:gd name="connsiteY323" fmla="*/ 1900363 h 7819499"/>
              <a:gd name="connsiteX324" fmla="*/ 3574089 w 5547162"/>
              <a:gd name="connsiteY324" fmla="*/ 1900379 h 7819499"/>
              <a:gd name="connsiteX325" fmla="*/ 3574073 w 5547162"/>
              <a:gd name="connsiteY325" fmla="*/ 1901346 h 7819499"/>
              <a:gd name="connsiteX326" fmla="*/ 3469893 w 5547162"/>
              <a:gd name="connsiteY326" fmla="*/ 2028331 h 7819499"/>
              <a:gd name="connsiteX327" fmla="*/ 3388541 w 5547162"/>
              <a:gd name="connsiteY327" fmla="*/ 2120385 h 7819499"/>
              <a:gd name="connsiteX328" fmla="*/ 3388541 w 5547162"/>
              <a:gd name="connsiteY328" fmla="*/ 2120422 h 7819499"/>
              <a:gd name="connsiteX329" fmla="*/ 3469893 w 5547162"/>
              <a:gd name="connsiteY329" fmla="*/ 2212550 h 7819499"/>
              <a:gd name="connsiteX330" fmla="*/ 3574073 w 5547162"/>
              <a:gd name="connsiteY330" fmla="*/ 2339377 h 7819499"/>
              <a:gd name="connsiteX331" fmla="*/ 3574078 w 5547162"/>
              <a:gd name="connsiteY331" fmla="*/ 2339451 h 7819499"/>
              <a:gd name="connsiteX332" fmla="*/ 3574089 w 5547162"/>
              <a:gd name="connsiteY332" fmla="*/ 2340428 h 7819499"/>
              <a:gd name="connsiteX333" fmla="*/ 3574089 w 5547162"/>
              <a:gd name="connsiteY333" fmla="*/ 2340439 h 7819499"/>
              <a:gd name="connsiteX334" fmla="*/ 3574073 w 5547162"/>
              <a:gd name="connsiteY334" fmla="*/ 2341416 h 7819499"/>
              <a:gd name="connsiteX335" fmla="*/ 3469893 w 5547162"/>
              <a:gd name="connsiteY335" fmla="*/ 2468338 h 7819499"/>
              <a:gd name="connsiteX336" fmla="*/ 3388541 w 5547162"/>
              <a:gd name="connsiteY336" fmla="*/ 2560466 h 7819499"/>
              <a:gd name="connsiteX337" fmla="*/ 3350668 w 5547162"/>
              <a:gd name="connsiteY337" fmla="*/ 2598329 h 7819499"/>
              <a:gd name="connsiteX338" fmla="*/ 4700353 w 5547162"/>
              <a:gd name="connsiteY338" fmla="*/ 296467 h 7819499"/>
              <a:gd name="connsiteX339" fmla="*/ 4662481 w 5547162"/>
              <a:gd name="connsiteY339" fmla="*/ 258631 h 7819499"/>
              <a:gd name="connsiteX340" fmla="*/ 4783555 w 5547162"/>
              <a:gd name="connsiteY340" fmla="*/ 99871 h 7819499"/>
              <a:gd name="connsiteX341" fmla="*/ 4847992 w 5547162"/>
              <a:gd name="connsiteY341" fmla="*/ 38583 h 7819499"/>
              <a:gd name="connsiteX342" fmla="*/ 4885838 w 5547162"/>
              <a:gd name="connsiteY342" fmla="*/ 720 h 7819499"/>
              <a:gd name="connsiteX343" fmla="*/ 4923711 w 5547162"/>
              <a:gd name="connsiteY343" fmla="*/ 38583 h 7819499"/>
              <a:gd name="connsiteX344" fmla="*/ 4819515 w 5547162"/>
              <a:gd name="connsiteY344" fmla="*/ 166498 h 7819499"/>
              <a:gd name="connsiteX345" fmla="*/ 4738200 w 5547162"/>
              <a:gd name="connsiteY345" fmla="*/ 258626 h 7819499"/>
              <a:gd name="connsiteX346" fmla="*/ 4700348 w 5547162"/>
              <a:gd name="connsiteY346" fmla="*/ 296473 h 7819499"/>
              <a:gd name="connsiteX347" fmla="*/ 581490 w 5547162"/>
              <a:gd name="connsiteY347" fmla="*/ 2559652 h 7819499"/>
              <a:gd name="connsiteX348" fmla="*/ 454583 w 5547162"/>
              <a:gd name="connsiteY348" fmla="*/ 2455499 h 7819499"/>
              <a:gd name="connsiteX349" fmla="*/ 362394 w 5547162"/>
              <a:gd name="connsiteY349" fmla="*/ 2374146 h 7819499"/>
              <a:gd name="connsiteX350" fmla="*/ 324548 w 5547162"/>
              <a:gd name="connsiteY350" fmla="*/ 2336304 h 7819499"/>
              <a:gd name="connsiteX351" fmla="*/ 362394 w 5547162"/>
              <a:gd name="connsiteY351" fmla="*/ 2298467 h 7819499"/>
              <a:gd name="connsiteX352" fmla="*/ 521158 w 5547162"/>
              <a:gd name="connsiteY352" fmla="*/ 2419543 h 7819499"/>
              <a:gd name="connsiteX353" fmla="*/ 582526 w 5547162"/>
              <a:gd name="connsiteY353" fmla="*/ 2483963 h 7819499"/>
              <a:gd name="connsiteX354" fmla="*/ 643836 w 5547162"/>
              <a:gd name="connsiteY354" fmla="*/ 2419543 h 7819499"/>
              <a:gd name="connsiteX355" fmla="*/ 801569 w 5547162"/>
              <a:gd name="connsiteY355" fmla="*/ 2298478 h 7819499"/>
              <a:gd name="connsiteX356" fmla="*/ 801595 w 5547162"/>
              <a:gd name="connsiteY356" fmla="*/ 2298478 h 7819499"/>
              <a:gd name="connsiteX357" fmla="*/ 802573 w 5547162"/>
              <a:gd name="connsiteY357" fmla="*/ 2298467 h 7819499"/>
              <a:gd name="connsiteX358" fmla="*/ 802599 w 5547162"/>
              <a:gd name="connsiteY358" fmla="*/ 2298467 h 7819499"/>
              <a:gd name="connsiteX359" fmla="*/ 803577 w 5547162"/>
              <a:gd name="connsiteY359" fmla="*/ 2298478 h 7819499"/>
              <a:gd name="connsiteX360" fmla="*/ 803603 w 5547162"/>
              <a:gd name="connsiteY360" fmla="*/ 2298478 h 7819499"/>
              <a:gd name="connsiteX361" fmla="*/ 961337 w 5547162"/>
              <a:gd name="connsiteY361" fmla="*/ 2419543 h 7819499"/>
              <a:gd name="connsiteX362" fmla="*/ 1022667 w 5547162"/>
              <a:gd name="connsiteY362" fmla="*/ 2483963 h 7819499"/>
              <a:gd name="connsiteX363" fmla="*/ 1083977 w 5547162"/>
              <a:gd name="connsiteY363" fmla="*/ 2419543 h 7819499"/>
              <a:gd name="connsiteX364" fmla="*/ 1242778 w 5547162"/>
              <a:gd name="connsiteY364" fmla="*/ 2298467 h 7819499"/>
              <a:gd name="connsiteX365" fmla="*/ 1242778 w 5547162"/>
              <a:gd name="connsiteY365" fmla="*/ 2298467 h 7819499"/>
              <a:gd name="connsiteX366" fmla="*/ 1280624 w 5547162"/>
              <a:gd name="connsiteY366" fmla="*/ 2336330 h 7819499"/>
              <a:gd name="connsiteX367" fmla="*/ 1242778 w 5547162"/>
              <a:gd name="connsiteY367" fmla="*/ 2374167 h 7819499"/>
              <a:gd name="connsiteX368" fmla="*/ 1242778 w 5547162"/>
              <a:gd name="connsiteY368" fmla="*/ 2374167 h 7819499"/>
              <a:gd name="connsiteX369" fmla="*/ 1242778 w 5547162"/>
              <a:gd name="connsiteY369" fmla="*/ 2374167 h 7819499"/>
              <a:gd name="connsiteX370" fmla="*/ 1150590 w 5547162"/>
              <a:gd name="connsiteY370" fmla="*/ 2455499 h 7819499"/>
              <a:gd name="connsiteX371" fmla="*/ 1023708 w 5547162"/>
              <a:gd name="connsiteY371" fmla="*/ 2559652 h 7819499"/>
              <a:gd name="connsiteX372" fmla="*/ 1022662 w 5547162"/>
              <a:gd name="connsiteY372" fmla="*/ 2559667 h 7819499"/>
              <a:gd name="connsiteX373" fmla="*/ 1021622 w 5547162"/>
              <a:gd name="connsiteY373" fmla="*/ 2559652 h 7819499"/>
              <a:gd name="connsiteX374" fmla="*/ 894714 w 5547162"/>
              <a:gd name="connsiteY374" fmla="*/ 2455499 h 7819499"/>
              <a:gd name="connsiteX375" fmla="*/ 802589 w 5547162"/>
              <a:gd name="connsiteY375" fmla="*/ 2374167 h 7819499"/>
              <a:gd name="connsiteX376" fmla="*/ 802562 w 5547162"/>
              <a:gd name="connsiteY376" fmla="*/ 2374167 h 7819499"/>
              <a:gd name="connsiteX377" fmla="*/ 710437 w 5547162"/>
              <a:gd name="connsiteY377" fmla="*/ 2455499 h 7819499"/>
              <a:gd name="connsiteX378" fmla="*/ 583550 w 5547162"/>
              <a:gd name="connsiteY378" fmla="*/ 2559652 h 7819499"/>
              <a:gd name="connsiteX379" fmla="*/ 582510 w 5547162"/>
              <a:gd name="connsiteY379" fmla="*/ 2559667 h 7819499"/>
              <a:gd name="connsiteX380" fmla="*/ 581469 w 5547162"/>
              <a:gd name="connsiteY380" fmla="*/ 2559652 h 7819499"/>
              <a:gd name="connsiteX381" fmla="*/ 4848391 w 5547162"/>
              <a:gd name="connsiteY381" fmla="*/ 4309672 h 7819499"/>
              <a:gd name="connsiteX382" fmla="*/ 4721484 w 5547162"/>
              <a:gd name="connsiteY382" fmla="*/ 4205540 h 7819499"/>
              <a:gd name="connsiteX383" fmla="*/ 4629295 w 5547162"/>
              <a:gd name="connsiteY383" fmla="*/ 4124214 h 7819499"/>
              <a:gd name="connsiteX384" fmla="*/ 4591423 w 5547162"/>
              <a:gd name="connsiteY384" fmla="*/ 4086351 h 7819499"/>
              <a:gd name="connsiteX385" fmla="*/ 4629295 w 5547162"/>
              <a:gd name="connsiteY385" fmla="*/ 4048509 h 7819499"/>
              <a:gd name="connsiteX386" fmla="*/ 4788059 w 5547162"/>
              <a:gd name="connsiteY386" fmla="*/ 4169547 h 7819499"/>
              <a:gd name="connsiteX387" fmla="*/ 4849427 w 5547162"/>
              <a:gd name="connsiteY387" fmla="*/ 4234009 h 7819499"/>
              <a:gd name="connsiteX388" fmla="*/ 4910763 w 5547162"/>
              <a:gd name="connsiteY388" fmla="*/ 4169547 h 7819499"/>
              <a:gd name="connsiteX389" fmla="*/ 5068476 w 5547162"/>
              <a:gd name="connsiteY389" fmla="*/ 4048519 h 7819499"/>
              <a:gd name="connsiteX390" fmla="*/ 5068507 w 5547162"/>
              <a:gd name="connsiteY390" fmla="*/ 4048519 h 7819499"/>
              <a:gd name="connsiteX391" fmla="*/ 5069485 w 5547162"/>
              <a:gd name="connsiteY391" fmla="*/ 4048509 h 7819499"/>
              <a:gd name="connsiteX392" fmla="*/ 5069521 w 5547162"/>
              <a:gd name="connsiteY392" fmla="*/ 4048509 h 7819499"/>
              <a:gd name="connsiteX393" fmla="*/ 5070499 w 5547162"/>
              <a:gd name="connsiteY393" fmla="*/ 4048519 h 7819499"/>
              <a:gd name="connsiteX394" fmla="*/ 5070531 w 5547162"/>
              <a:gd name="connsiteY394" fmla="*/ 4048519 h 7819499"/>
              <a:gd name="connsiteX395" fmla="*/ 5228253 w 5547162"/>
              <a:gd name="connsiteY395" fmla="*/ 4169547 h 7819499"/>
              <a:gd name="connsiteX396" fmla="*/ 5289590 w 5547162"/>
              <a:gd name="connsiteY396" fmla="*/ 4234009 h 7819499"/>
              <a:gd name="connsiteX397" fmla="*/ 5350894 w 5547162"/>
              <a:gd name="connsiteY397" fmla="*/ 4169547 h 7819499"/>
              <a:gd name="connsiteX398" fmla="*/ 5509658 w 5547162"/>
              <a:gd name="connsiteY398" fmla="*/ 4048509 h 7819499"/>
              <a:gd name="connsiteX399" fmla="*/ 5547504 w 5547162"/>
              <a:gd name="connsiteY399" fmla="*/ 4086351 h 7819499"/>
              <a:gd name="connsiteX400" fmla="*/ 5509658 w 5547162"/>
              <a:gd name="connsiteY400" fmla="*/ 4124214 h 7819499"/>
              <a:gd name="connsiteX401" fmla="*/ 5417506 w 5547162"/>
              <a:gd name="connsiteY401" fmla="*/ 4205540 h 7819499"/>
              <a:gd name="connsiteX402" fmla="*/ 5290630 w 5547162"/>
              <a:gd name="connsiteY402" fmla="*/ 4309672 h 7819499"/>
              <a:gd name="connsiteX403" fmla="*/ 5289584 w 5547162"/>
              <a:gd name="connsiteY403" fmla="*/ 4309688 h 7819499"/>
              <a:gd name="connsiteX404" fmla="*/ 5288544 w 5547162"/>
              <a:gd name="connsiteY404" fmla="*/ 4309672 h 7819499"/>
              <a:gd name="connsiteX405" fmla="*/ 5161599 w 5547162"/>
              <a:gd name="connsiteY405" fmla="*/ 4205540 h 7819499"/>
              <a:gd name="connsiteX406" fmla="*/ 5069516 w 5547162"/>
              <a:gd name="connsiteY406" fmla="*/ 4124214 h 7819499"/>
              <a:gd name="connsiteX407" fmla="*/ 5069480 w 5547162"/>
              <a:gd name="connsiteY407" fmla="*/ 4124214 h 7819499"/>
              <a:gd name="connsiteX408" fmla="*/ 4977328 w 5547162"/>
              <a:gd name="connsiteY408" fmla="*/ 4205540 h 7819499"/>
              <a:gd name="connsiteX409" fmla="*/ 4850462 w 5547162"/>
              <a:gd name="connsiteY409" fmla="*/ 4309672 h 7819499"/>
              <a:gd name="connsiteX410" fmla="*/ 4849416 w 5547162"/>
              <a:gd name="connsiteY410" fmla="*/ 4309688 h 7819499"/>
              <a:gd name="connsiteX411" fmla="*/ 4848376 w 5547162"/>
              <a:gd name="connsiteY411" fmla="*/ 4309672 h 7819499"/>
              <a:gd name="connsiteX412" fmla="*/ 349593 w 5547162"/>
              <a:gd name="connsiteY412" fmla="*/ 780405 h 7819499"/>
              <a:gd name="connsiteX413" fmla="*/ 323707 w 5547162"/>
              <a:gd name="connsiteY413" fmla="*/ 770177 h 7819499"/>
              <a:gd name="connsiteX414" fmla="*/ 235828 w 5547162"/>
              <a:gd name="connsiteY414" fmla="*/ 687789 h 7819499"/>
              <a:gd name="connsiteX415" fmla="*/ 153393 w 5547162"/>
              <a:gd name="connsiteY415" fmla="*/ 775646 h 7819499"/>
              <a:gd name="connsiteX416" fmla="*/ 125815 w 5547162"/>
              <a:gd name="connsiteY416" fmla="*/ 787629 h 7819499"/>
              <a:gd name="connsiteX417" fmla="*/ 99929 w 5547162"/>
              <a:gd name="connsiteY417" fmla="*/ 777374 h 7819499"/>
              <a:gd name="connsiteX418" fmla="*/ 98200 w 5547162"/>
              <a:gd name="connsiteY418" fmla="*/ 723887 h 7819499"/>
              <a:gd name="connsiteX419" fmla="*/ 180624 w 5547162"/>
              <a:gd name="connsiteY419" fmla="*/ 636036 h 7819499"/>
              <a:gd name="connsiteX420" fmla="*/ 92777 w 5547162"/>
              <a:gd name="connsiteY420" fmla="*/ 553680 h 7819499"/>
              <a:gd name="connsiteX421" fmla="*/ 91011 w 5547162"/>
              <a:gd name="connsiteY421" fmla="*/ 500193 h 7819499"/>
              <a:gd name="connsiteX422" fmla="*/ 144512 w 5547162"/>
              <a:gd name="connsiteY422" fmla="*/ 498464 h 7819499"/>
              <a:gd name="connsiteX423" fmla="*/ 232391 w 5547162"/>
              <a:gd name="connsiteY423" fmla="*/ 580862 h 7819499"/>
              <a:gd name="connsiteX424" fmla="*/ 314810 w 5547162"/>
              <a:gd name="connsiteY424" fmla="*/ 493016 h 7819499"/>
              <a:gd name="connsiteX425" fmla="*/ 368317 w 5547162"/>
              <a:gd name="connsiteY425" fmla="*/ 491288 h 7819499"/>
              <a:gd name="connsiteX426" fmla="*/ 370009 w 5547162"/>
              <a:gd name="connsiteY426" fmla="*/ 544775 h 7819499"/>
              <a:gd name="connsiteX427" fmla="*/ 287595 w 5547162"/>
              <a:gd name="connsiteY427" fmla="*/ 632616 h 7819499"/>
              <a:gd name="connsiteX428" fmla="*/ 375442 w 5547162"/>
              <a:gd name="connsiteY428" fmla="*/ 714982 h 7819499"/>
              <a:gd name="connsiteX429" fmla="*/ 377208 w 5547162"/>
              <a:gd name="connsiteY429" fmla="*/ 768438 h 7819499"/>
              <a:gd name="connsiteX430" fmla="*/ 349593 w 5547162"/>
              <a:gd name="connsiteY430" fmla="*/ 780411 h 7819499"/>
              <a:gd name="connsiteX431" fmla="*/ 450431 w 5547162"/>
              <a:gd name="connsiteY431" fmla="*/ 6273651 h 7819499"/>
              <a:gd name="connsiteX432" fmla="*/ 424503 w 5547162"/>
              <a:gd name="connsiteY432" fmla="*/ 6263423 h 7819499"/>
              <a:gd name="connsiteX433" fmla="*/ 336650 w 5547162"/>
              <a:gd name="connsiteY433" fmla="*/ 6181046 h 7819499"/>
              <a:gd name="connsiteX434" fmla="*/ 254241 w 5547162"/>
              <a:gd name="connsiteY434" fmla="*/ 6268881 h 7819499"/>
              <a:gd name="connsiteX435" fmla="*/ 226627 w 5547162"/>
              <a:gd name="connsiteY435" fmla="*/ 6280839 h 7819499"/>
              <a:gd name="connsiteX436" fmla="*/ 200772 w 5547162"/>
              <a:gd name="connsiteY436" fmla="*/ 6270609 h 7819499"/>
              <a:gd name="connsiteX437" fmla="*/ 199043 w 5547162"/>
              <a:gd name="connsiteY437" fmla="*/ 6217122 h 7819499"/>
              <a:gd name="connsiteX438" fmla="*/ 281441 w 5547162"/>
              <a:gd name="connsiteY438" fmla="*/ 6129287 h 7819499"/>
              <a:gd name="connsiteX439" fmla="*/ 193573 w 5547162"/>
              <a:gd name="connsiteY439" fmla="*/ 6046900 h 7819499"/>
              <a:gd name="connsiteX440" fmla="*/ 191844 w 5547162"/>
              <a:gd name="connsiteY440" fmla="*/ 5993412 h 7819499"/>
              <a:gd name="connsiteX441" fmla="*/ 245350 w 5547162"/>
              <a:gd name="connsiteY441" fmla="*/ 5991721 h 7819499"/>
              <a:gd name="connsiteX442" fmla="*/ 333219 w 5547162"/>
              <a:gd name="connsiteY442" fmla="*/ 6074097 h 7819499"/>
              <a:gd name="connsiteX443" fmla="*/ 415627 w 5547162"/>
              <a:gd name="connsiteY443" fmla="*/ 5986252 h 7819499"/>
              <a:gd name="connsiteX444" fmla="*/ 469134 w 5547162"/>
              <a:gd name="connsiteY444" fmla="*/ 5984523 h 7819499"/>
              <a:gd name="connsiteX445" fmla="*/ 470862 w 5547162"/>
              <a:gd name="connsiteY445" fmla="*/ 6038011 h 7819499"/>
              <a:gd name="connsiteX446" fmla="*/ 388438 w 5547162"/>
              <a:gd name="connsiteY446" fmla="*/ 6125856 h 7819499"/>
              <a:gd name="connsiteX447" fmla="*/ 476286 w 5547162"/>
              <a:gd name="connsiteY447" fmla="*/ 6208217 h 7819499"/>
              <a:gd name="connsiteX448" fmla="*/ 478014 w 5547162"/>
              <a:gd name="connsiteY448" fmla="*/ 6261705 h 7819499"/>
              <a:gd name="connsiteX449" fmla="*/ 450436 w 5547162"/>
              <a:gd name="connsiteY449" fmla="*/ 6273651 h 7819499"/>
              <a:gd name="connsiteX450" fmla="*/ 3260330 w 5547162"/>
              <a:gd name="connsiteY450" fmla="*/ 4417917 h 7819499"/>
              <a:gd name="connsiteX451" fmla="*/ 3234444 w 5547162"/>
              <a:gd name="connsiteY451" fmla="*/ 4407689 h 7819499"/>
              <a:gd name="connsiteX452" fmla="*/ 3146570 w 5547162"/>
              <a:gd name="connsiteY452" fmla="*/ 4325307 h 7819499"/>
              <a:gd name="connsiteX453" fmla="*/ 3064156 w 5547162"/>
              <a:gd name="connsiteY453" fmla="*/ 4413158 h 7819499"/>
              <a:gd name="connsiteX454" fmla="*/ 3036504 w 5547162"/>
              <a:gd name="connsiteY454" fmla="*/ 4425115 h 7819499"/>
              <a:gd name="connsiteX455" fmla="*/ 3010650 w 5547162"/>
              <a:gd name="connsiteY455" fmla="*/ 4414886 h 7819499"/>
              <a:gd name="connsiteX456" fmla="*/ 3008957 w 5547162"/>
              <a:gd name="connsiteY456" fmla="*/ 4361399 h 7819499"/>
              <a:gd name="connsiteX457" fmla="*/ 3091366 w 5547162"/>
              <a:gd name="connsiteY457" fmla="*/ 4273553 h 7819499"/>
              <a:gd name="connsiteX458" fmla="*/ 3003508 w 5547162"/>
              <a:gd name="connsiteY458" fmla="*/ 4191187 h 7819499"/>
              <a:gd name="connsiteX459" fmla="*/ 3001742 w 5547162"/>
              <a:gd name="connsiteY459" fmla="*/ 4137663 h 7819499"/>
              <a:gd name="connsiteX460" fmla="*/ 3055280 w 5547162"/>
              <a:gd name="connsiteY460" fmla="*/ 4135971 h 7819499"/>
              <a:gd name="connsiteX461" fmla="*/ 3143149 w 5547162"/>
              <a:gd name="connsiteY461" fmla="*/ 4218348 h 7819499"/>
              <a:gd name="connsiteX462" fmla="*/ 3225536 w 5547162"/>
              <a:gd name="connsiteY462" fmla="*/ 4130523 h 7819499"/>
              <a:gd name="connsiteX463" fmla="*/ 3279043 w 5547162"/>
              <a:gd name="connsiteY463" fmla="*/ 4128795 h 7819499"/>
              <a:gd name="connsiteX464" fmla="*/ 3280735 w 5547162"/>
              <a:gd name="connsiteY464" fmla="*/ 4182282 h 7819499"/>
              <a:gd name="connsiteX465" fmla="*/ 3198357 w 5547162"/>
              <a:gd name="connsiteY465" fmla="*/ 4270096 h 7819499"/>
              <a:gd name="connsiteX466" fmla="*/ 3286221 w 5547162"/>
              <a:gd name="connsiteY466" fmla="*/ 4352468 h 7819499"/>
              <a:gd name="connsiteX467" fmla="*/ 3287908 w 5547162"/>
              <a:gd name="connsiteY467" fmla="*/ 4405960 h 7819499"/>
              <a:gd name="connsiteX468" fmla="*/ 3260330 w 5547162"/>
              <a:gd name="connsiteY468" fmla="*/ 4417917 h 781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</a:cxnLst>
            <a:rect l="l" t="t" r="r" b="b"/>
            <a:pathLst>
              <a:path w="5547162" h="7819499">
                <a:moveTo>
                  <a:pt x="2771232" y="1103593"/>
                </a:moveTo>
                <a:cubicBezTo>
                  <a:pt x="2761989" y="1103593"/>
                  <a:pt x="2752666" y="1100210"/>
                  <a:pt x="2745346" y="1093364"/>
                </a:cubicBezTo>
                <a:cubicBezTo>
                  <a:pt x="2730065" y="1079074"/>
                  <a:pt x="2729361" y="1055149"/>
                  <a:pt x="2743618" y="1039908"/>
                </a:cubicBezTo>
                <a:lnTo>
                  <a:pt x="2826063" y="952026"/>
                </a:lnTo>
                <a:lnTo>
                  <a:pt x="2738184" y="869628"/>
                </a:lnTo>
                <a:cubicBezTo>
                  <a:pt x="2722897" y="855380"/>
                  <a:pt x="2722198" y="831418"/>
                  <a:pt x="2736418" y="816141"/>
                </a:cubicBezTo>
                <a:cubicBezTo>
                  <a:pt x="2750733" y="800937"/>
                  <a:pt x="2774643" y="800101"/>
                  <a:pt x="2789961" y="814449"/>
                </a:cubicBezTo>
                <a:lnTo>
                  <a:pt x="2877840" y="896836"/>
                </a:lnTo>
                <a:lnTo>
                  <a:pt x="2960202" y="809038"/>
                </a:lnTo>
                <a:cubicBezTo>
                  <a:pt x="2974516" y="793760"/>
                  <a:pt x="2998426" y="792998"/>
                  <a:pt x="3013745" y="807272"/>
                </a:cubicBezTo>
                <a:cubicBezTo>
                  <a:pt x="3028989" y="821562"/>
                  <a:pt x="3029730" y="845524"/>
                  <a:pt x="3015437" y="860765"/>
                </a:cubicBezTo>
                <a:lnTo>
                  <a:pt x="2933039" y="948585"/>
                </a:lnTo>
                <a:lnTo>
                  <a:pt x="3020897" y="1030951"/>
                </a:lnTo>
                <a:cubicBezTo>
                  <a:pt x="3036178" y="1045262"/>
                  <a:pt x="3036914" y="1069197"/>
                  <a:pt x="3022589" y="1084438"/>
                </a:cubicBezTo>
                <a:cubicBezTo>
                  <a:pt x="3015185" y="1092376"/>
                  <a:pt x="3005142" y="1096411"/>
                  <a:pt x="2995011" y="1096411"/>
                </a:cubicBezTo>
                <a:cubicBezTo>
                  <a:pt x="2985709" y="1096411"/>
                  <a:pt x="2976408" y="1092991"/>
                  <a:pt x="2969125" y="1086156"/>
                </a:cubicBezTo>
                <a:lnTo>
                  <a:pt x="2881261" y="1003774"/>
                </a:lnTo>
                <a:lnTo>
                  <a:pt x="2798821" y="1091641"/>
                </a:lnTo>
                <a:cubicBezTo>
                  <a:pt x="2791443" y="1099600"/>
                  <a:pt x="2781374" y="1103598"/>
                  <a:pt x="2771243" y="1103598"/>
                </a:cubicBezTo>
                <a:close/>
                <a:moveTo>
                  <a:pt x="4234862" y="1718215"/>
                </a:moveTo>
                <a:cubicBezTo>
                  <a:pt x="4221367" y="1718215"/>
                  <a:pt x="4208912" y="1710991"/>
                  <a:pt x="4202133" y="1699302"/>
                </a:cubicBezTo>
                <a:cubicBezTo>
                  <a:pt x="4195323" y="1687607"/>
                  <a:pt x="4195323" y="1673165"/>
                  <a:pt x="4202070" y="1661439"/>
                </a:cubicBezTo>
                <a:lnTo>
                  <a:pt x="4519246" y="1111274"/>
                </a:lnTo>
                <a:cubicBezTo>
                  <a:pt x="4525988" y="1099579"/>
                  <a:pt x="4538495" y="1092324"/>
                  <a:pt x="4552010" y="1092324"/>
                </a:cubicBezTo>
                <a:cubicBezTo>
                  <a:pt x="4552047" y="1092324"/>
                  <a:pt x="4552047" y="1092324"/>
                  <a:pt x="4552047" y="1092324"/>
                </a:cubicBezTo>
                <a:cubicBezTo>
                  <a:pt x="4565563" y="1092324"/>
                  <a:pt x="4578033" y="1099511"/>
                  <a:pt x="4584775" y="1111216"/>
                </a:cubicBezTo>
                <a:lnTo>
                  <a:pt x="4902749" y="1661008"/>
                </a:lnTo>
                <a:cubicBezTo>
                  <a:pt x="4909560" y="1672697"/>
                  <a:pt x="4909560" y="1687119"/>
                  <a:pt x="4902812" y="1698845"/>
                </a:cubicBezTo>
                <a:cubicBezTo>
                  <a:pt x="4896059" y="1710571"/>
                  <a:pt x="4883505" y="1717831"/>
                  <a:pt x="4870016" y="1717831"/>
                </a:cubicBezTo>
                <a:lnTo>
                  <a:pt x="4234935" y="1718241"/>
                </a:lnTo>
                <a:cubicBezTo>
                  <a:pt x="4234935" y="1718215"/>
                  <a:pt x="4234935" y="1718215"/>
                  <a:pt x="4234862" y="1718215"/>
                </a:cubicBezTo>
                <a:close/>
                <a:moveTo>
                  <a:pt x="4552073" y="1205876"/>
                </a:moveTo>
                <a:lnTo>
                  <a:pt x="4300423" y="1642479"/>
                </a:lnTo>
                <a:lnTo>
                  <a:pt x="4804428" y="1642126"/>
                </a:lnTo>
                <a:lnTo>
                  <a:pt x="4552073" y="1205876"/>
                </a:lnTo>
                <a:close/>
                <a:moveTo>
                  <a:pt x="3709232" y="5078546"/>
                </a:moveTo>
                <a:cubicBezTo>
                  <a:pt x="3695716" y="5078546"/>
                  <a:pt x="3683246" y="5071322"/>
                  <a:pt x="3676503" y="5059633"/>
                </a:cubicBezTo>
                <a:cubicBezTo>
                  <a:pt x="3669693" y="5047943"/>
                  <a:pt x="3669693" y="5033522"/>
                  <a:pt x="3676440" y="5021770"/>
                </a:cubicBezTo>
                <a:lnTo>
                  <a:pt x="3993584" y="4471605"/>
                </a:lnTo>
                <a:cubicBezTo>
                  <a:pt x="4000326" y="4459878"/>
                  <a:pt x="4012891" y="4452691"/>
                  <a:pt x="4026380" y="4452655"/>
                </a:cubicBezTo>
                <a:lnTo>
                  <a:pt x="4026380" y="4452655"/>
                </a:lnTo>
                <a:cubicBezTo>
                  <a:pt x="4039933" y="4452655"/>
                  <a:pt x="4052403" y="4459878"/>
                  <a:pt x="4059140" y="4471568"/>
                </a:cubicBezTo>
                <a:lnTo>
                  <a:pt x="4377114" y="5021323"/>
                </a:lnTo>
                <a:cubicBezTo>
                  <a:pt x="4383893" y="5033013"/>
                  <a:pt x="4383893" y="5047433"/>
                  <a:pt x="4377151" y="5059186"/>
                </a:cubicBezTo>
                <a:cubicBezTo>
                  <a:pt x="4370408" y="5070875"/>
                  <a:pt x="4357907" y="5078136"/>
                  <a:pt x="4344423" y="5078136"/>
                </a:cubicBezTo>
                <a:lnTo>
                  <a:pt x="3709305" y="5078546"/>
                </a:lnTo>
                <a:cubicBezTo>
                  <a:pt x="3709221" y="5078546"/>
                  <a:pt x="3709221" y="5078546"/>
                  <a:pt x="3709221" y="5078546"/>
                </a:cubicBezTo>
                <a:close/>
                <a:moveTo>
                  <a:pt x="4026454" y="4566243"/>
                </a:moveTo>
                <a:lnTo>
                  <a:pt x="3774777" y="5002809"/>
                </a:lnTo>
                <a:lnTo>
                  <a:pt x="4278809" y="5002457"/>
                </a:lnTo>
                <a:lnTo>
                  <a:pt x="4026454" y="4566243"/>
                </a:lnTo>
                <a:close/>
                <a:moveTo>
                  <a:pt x="1374872" y="2932"/>
                </a:moveTo>
                <a:lnTo>
                  <a:pt x="1731518" y="359012"/>
                </a:lnTo>
                <a:lnTo>
                  <a:pt x="1861615" y="0"/>
                </a:lnTo>
                <a:lnTo>
                  <a:pt x="1374872" y="2932"/>
                </a:lnTo>
                <a:close/>
                <a:moveTo>
                  <a:pt x="1533636" y="7098445"/>
                </a:moveTo>
                <a:cubicBezTo>
                  <a:pt x="1523751" y="7098445"/>
                  <a:pt x="1514098" y="7094546"/>
                  <a:pt x="1506914" y="7087323"/>
                </a:cubicBezTo>
                <a:lnTo>
                  <a:pt x="1057476" y="6638663"/>
                </a:lnTo>
                <a:cubicBezTo>
                  <a:pt x="1047886" y="6629112"/>
                  <a:pt x="1044150" y="6615169"/>
                  <a:pt x="1047629" y="6602082"/>
                </a:cubicBezTo>
                <a:cubicBezTo>
                  <a:pt x="1051107" y="6589037"/>
                  <a:pt x="1061307" y="6578819"/>
                  <a:pt x="1074350" y="6575331"/>
                </a:cubicBezTo>
                <a:lnTo>
                  <a:pt x="1687759" y="6410508"/>
                </a:lnTo>
                <a:cubicBezTo>
                  <a:pt x="1700808" y="6407031"/>
                  <a:pt x="1714733" y="6410703"/>
                  <a:pt x="1724350" y="6420254"/>
                </a:cubicBezTo>
                <a:cubicBezTo>
                  <a:pt x="1733940" y="6429805"/>
                  <a:pt x="1737650" y="6443748"/>
                  <a:pt x="1734156" y="6456835"/>
                </a:cubicBezTo>
                <a:lnTo>
                  <a:pt x="1570184" y="7070338"/>
                </a:lnTo>
                <a:cubicBezTo>
                  <a:pt x="1566706" y="7083404"/>
                  <a:pt x="1556474" y="7093638"/>
                  <a:pt x="1543463" y="7097116"/>
                </a:cubicBezTo>
                <a:cubicBezTo>
                  <a:pt x="1540247" y="7098024"/>
                  <a:pt x="1536952" y="7098445"/>
                  <a:pt x="1533631" y="7098445"/>
                </a:cubicBezTo>
                <a:close/>
                <a:moveTo>
                  <a:pt x="1157421" y="6631444"/>
                </a:moveTo>
                <a:lnTo>
                  <a:pt x="1514003" y="6987488"/>
                </a:lnTo>
                <a:lnTo>
                  <a:pt x="1644127" y="6500656"/>
                </a:lnTo>
                <a:lnTo>
                  <a:pt x="1157421" y="6631444"/>
                </a:lnTo>
                <a:close/>
                <a:moveTo>
                  <a:pt x="1333679" y="3836751"/>
                </a:moveTo>
                <a:cubicBezTo>
                  <a:pt x="1327194" y="3836751"/>
                  <a:pt x="1320630" y="3835059"/>
                  <a:pt x="1314782" y="3831702"/>
                </a:cubicBezTo>
                <a:cubicBezTo>
                  <a:pt x="1303089" y="3824962"/>
                  <a:pt x="1295827" y="3812463"/>
                  <a:pt x="1295827" y="3798951"/>
                </a:cubicBezTo>
                <a:lnTo>
                  <a:pt x="1295380" y="3163997"/>
                </a:lnTo>
                <a:cubicBezTo>
                  <a:pt x="1295380" y="3150448"/>
                  <a:pt x="1302606" y="3137982"/>
                  <a:pt x="1314298" y="3131210"/>
                </a:cubicBezTo>
                <a:cubicBezTo>
                  <a:pt x="1325991" y="3124432"/>
                  <a:pt x="1340379" y="3124401"/>
                  <a:pt x="1352171" y="3131173"/>
                </a:cubicBezTo>
                <a:lnTo>
                  <a:pt x="1902478" y="3448234"/>
                </a:lnTo>
                <a:cubicBezTo>
                  <a:pt x="1914171" y="3454975"/>
                  <a:pt x="1921433" y="3467500"/>
                  <a:pt x="1921433" y="3480986"/>
                </a:cubicBezTo>
                <a:cubicBezTo>
                  <a:pt x="1921433" y="3494535"/>
                  <a:pt x="1914244" y="3507002"/>
                  <a:pt x="1902536" y="3513773"/>
                </a:cubicBezTo>
                <a:lnTo>
                  <a:pt x="1352639" y="3831692"/>
                </a:lnTo>
                <a:cubicBezTo>
                  <a:pt x="1346769" y="3835054"/>
                  <a:pt x="1340216" y="3836756"/>
                  <a:pt x="1333673" y="3836756"/>
                </a:cubicBezTo>
                <a:close/>
                <a:moveTo>
                  <a:pt x="1371168" y="3229447"/>
                </a:moveTo>
                <a:lnTo>
                  <a:pt x="1371483" y="3733344"/>
                </a:lnTo>
                <a:lnTo>
                  <a:pt x="1807846" y="3481059"/>
                </a:lnTo>
                <a:lnTo>
                  <a:pt x="1371168" y="3229447"/>
                </a:lnTo>
                <a:close/>
                <a:moveTo>
                  <a:pt x="5006840" y="3398835"/>
                </a:moveTo>
                <a:cubicBezTo>
                  <a:pt x="4853069" y="3398835"/>
                  <a:pt x="4728016" y="3273819"/>
                  <a:pt x="4728016" y="3120125"/>
                </a:cubicBezTo>
                <a:cubicBezTo>
                  <a:pt x="4728016" y="2966424"/>
                  <a:pt x="4853063" y="2841372"/>
                  <a:pt x="5006840" y="2841372"/>
                </a:cubicBezTo>
                <a:cubicBezTo>
                  <a:pt x="5160553" y="2841372"/>
                  <a:pt x="5285585" y="2966408"/>
                  <a:pt x="5285585" y="3120125"/>
                </a:cubicBezTo>
                <a:cubicBezTo>
                  <a:pt x="5285585" y="3273835"/>
                  <a:pt x="5160527" y="3398835"/>
                  <a:pt x="5006840" y="3398835"/>
                </a:cubicBezTo>
                <a:close/>
                <a:moveTo>
                  <a:pt x="5006840" y="2917109"/>
                </a:moveTo>
                <a:cubicBezTo>
                  <a:pt x="4894841" y="2917109"/>
                  <a:pt x="4803740" y="3008185"/>
                  <a:pt x="4803740" y="3120156"/>
                </a:cubicBezTo>
                <a:cubicBezTo>
                  <a:pt x="4803740" y="3232090"/>
                  <a:pt x="4894867" y="3323167"/>
                  <a:pt x="5006840" y="3323167"/>
                </a:cubicBezTo>
                <a:cubicBezTo>
                  <a:pt x="5118803" y="3323167"/>
                  <a:pt x="5209903" y="3232090"/>
                  <a:pt x="5209903" y="3120156"/>
                </a:cubicBezTo>
                <a:cubicBezTo>
                  <a:pt x="5209882" y="3008149"/>
                  <a:pt x="5118813" y="2917109"/>
                  <a:pt x="5006840" y="2917109"/>
                </a:cubicBezTo>
                <a:close/>
                <a:moveTo>
                  <a:pt x="3789459" y="710837"/>
                </a:moveTo>
                <a:cubicBezTo>
                  <a:pt x="3635746" y="710837"/>
                  <a:pt x="3510635" y="585822"/>
                  <a:pt x="3510635" y="432121"/>
                </a:cubicBezTo>
                <a:cubicBezTo>
                  <a:pt x="3510635" y="278427"/>
                  <a:pt x="3635746" y="153406"/>
                  <a:pt x="3789459" y="153406"/>
                </a:cubicBezTo>
                <a:cubicBezTo>
                  <a:pt x="3943194" y="153406"/>
                  <a:pt x="4068284" y="278421"/>
                  <a:pt x="4068284" y="432121"/>
                </a:cubicBezTo>
                <a:cubicBezTo>
                  <a:pt x="4068284" y="585816"/>
                  <a:pt x="3943162" y="710837"/>
                  <a:pt x="3789459" y="710837"/>
                </a:cubicBezTo>
                <a:close/>
                <a:moveTo>
                  <a:pt x="3789459" y="229111"/>
                </a:moveTo>
                <a:cubicBezTo>
                  <a:pt x="3677497" y="229111"/>
                  <a:pt x="3586359" y="320188"/>
                  <a:pt x="3586359" y="432158"/>
                </a:cubicBezTo>
                <a:cubicBezTo>
                  <a:pt x="3586359" y="544092"/>
                  <a:pt x="3677486" y="635206"/>
                  <a:pt x="3789459" y="635206"/>
                </a:cubicBezTo>
                <a:cubicBezTo>
                  <a:pt x="3901438" y="635206"/>
                  <a:pt x="3992559" y="544108"/>
                  <a:pt x="3992559" y="432158"/>
                </a:cubicBezTo>
                <a:cubicBezTo>
                  <a:pt x="3992523" y="320151"/>
                  <a:pt x="3901422" y="229111"/>
                  <a:pt x="3789459" y="229111"/>
                </a:cubicBezTo>
                <a:close/>
                <a:moveTo>
                  <a:pt x="3943162" y="7819763"/>
                </a:moveTo>
                <a:cubicBezTo>
                  <a:pt x="3789449" y="7819763"/>
                  <a:pt x="3664380" y="7694747"/>
                  <a:pt x="3664380" y="7541047"/>
                </a:cubicBezTo>
                <a:cubicBezTo>
                  <a:pt x="3664380" y="7387352"/>
                  <a:pt x="3789449" y="7262332"/>
                  <a:pt x="3943162" y="7262332"/>
                </a:cubicBezTo>
                <a:cubicBezTo>
                  <a:pt x="4096939" y="7262332"/>
                  <a:pt x="4221987" y="7387347"/>
                  <a:pt x="4221987" y="7541047"/>
                </a:cubicBezTo>
                <a:cubicBezTo>
                  <a:pt x="4221987" y="7694742"/>
                  <a:pt x="4096949" y="7819763"/>
                  <a:pt x="3943162" y="7819763"/>
                </a:cubicBezTo>
                <a:close/>
                <a:moveTo>
                  <a:pt x="3943162" y="7338005"/>
                </a:moveTo>
                <a:cubicBezTo>
                  <a:pt x="3831200" y="7338005"/>
                  <a:pt x="3740063" y="7429108"/>
                  <a:pt x="3740063" y="7541052"/>
                </a:cubicBezTo>
                <a:cubicBezTo>
                  <a:pt x="3740063" y="7653002"/>
                  <a:pt x="3831189" y="7744100"/>
                  <a:pt x="3943162" y="7744100"/>
                </a:cubicBezTo>
                <a:cubicBezTo>
                  <a:pt x="4055199" y="7744100"/>
                  <a:pt x="4146262" y="7652997"/>
                  <a:pt x="4146262" y="7541052"/>
                </a:cubicBezTo>
                <a:cubicBezTo>
                  <a:pt x="4146262" y="7429108"/>
                  <a:pt x="4055199" y="7338005"/>
                  <a:pt x="3943162" y="7338005"/>
                </a:cubicBezTo>
                <a:close/>
                <a:moveTo>
                  <a:pt x="5310405" y="7218884"/>
                </a:moveTo>
                <a:cubicBezTo>
                  <a:pt x="5289568" y="7218884"/>
                  <a:pt x="5272595" y="7201952"/>
                  <a:pt x="5272595" y="7181048"/>
                </a:cubicBezTo>
                <a:cubicBezTo>
                  <a:pt x="5272595" y="7069077"/>
                  <a:pt x="5181468" y="6978000"/>
                  <a:pt x="5069474" y="6978000"/>
                </a:cubicBezTo>
                <a:cubicBezTo>
                  <a:pt x="4957506" y="6978000"/>
                  <a:pt x="4866374" y="7069077"/>
                  <a:pt x="4866374" y="7181048"/>
                </a:cubicBezTo>
                <a:cubicBezTo>
                  <a:pt x="4866374" y="7201915"/>
                  <a:pt x="4849437" y="7218884"/>
                  <a:pt x="4828502" y="7218884"/>
                </a:cubicBezTo>
                <a:cubicBezTo>
                  <a:pt x="4807566" y="7218884"/>
                  <a:pt x="4790655" y="7201952"/>
                  <a:pt x="4790655" y="7181048"/>
                </a:cubicBezTo>
                <a:cubicBezTo>
                  <a:pt x="4790655" y="7027353"/>
                  <a:pt x="4915723" y="6902295"/>
                  <a:pt x="5069443" y="6902295"/>
                </a:cubicBezTo>
                <a:cubicBezTo>
                  <a:pt x="5223214" y="6902295"/>
                  <a:pt x="5348262" y="7027332"/>
                  <a:pt x="5348262" y="7181048"/>
                </a:cubicBezTo>
                <a:cubicBezTo>
                  <a:pt x="5348262" y="7201941"/>
                  <a:pt x="5331314" y="7218884"/>
                  <a:pt x="5310415" y="7218884"/>
                </a:cubicBezTo>
                <a:close/>
                <a:moveTo>
                  <a:pt x="3387453" y="3519269"/>
                </a:moveTo>
                <a:cubicBezTo>
                  <a:pt x="3366554" y="3519269"/>
                  <a:pt x="3349580" y="3502336"/>
                  <a:pt x="3349580" y="3481406"/>
                </a:cubicBezTo>
                <a:cubicBezTo>
                  <a:pt x="3349580" y="3369472"/>
                  <a:pt x="3258454" y="3278359"/>
                  <a:pt x="3146459" y="3278359"/>
                </a:cubicBezTo>
                <a:cubicBezTo>
                  <a:pt x="3034497" y="3278359"/>
                  <a:pt x="2943359" y="3369462"/>
                  <a:pt x="2943359" y="3481406"/>
                </a:cubicBezTo>
                <a:cubicBezTo>
                  <a:pt x="2943359" y="3502300"/>
                  <a:pt x="2926423" y="3519269"/>
                  <a:pt x="2905487" y="3519269"/>
                </a:cubicBezTo>
                <a:cubicBezTo>
                  <a:pt x="2884551" y="3519269"/>
                  <a:pt x="2867677" y="3502336"/>
                  <a:pt x="2867677" y="3481406"/>
                </a:cubicBezTo>
                <a:cubicBezTo>
                  <a:pt x="2867677" y="3327732"/>
                  <a:pt x="2992725" y="3202696"/>
                  <a:pt x="3146428" y="3202696"/>
                </a:cubicBezTo>
                <a:cubicBezTo>
                  <a:pt x="3300199" y="3202696"/>
                  <a:pt x="3425247" y="3327732"/>
                  <a:pt x="3425247" y="3481406"/>
                </a:cubicBezTo>
                <a:cubicBezTo>
                  <a:pt x="3425236" y="3502300"/>
                  <a:pt x="3408300" y="3519269"/>
                  <a:pt x="3387458" y="3519269"/>
                </a:cubicBezTo>
                <a:close/>
                <a:moveTo>
                  <a:pt x="850420" y="1563553"/>
                </a:moveTo>
                <a:cubicBezTo>
                  <a:pt x="829520" y="1563553"/>
                  <a:pt x="812547" y="1546621"/>
                  <a:pt x="812547" y="1525690"/>
                </a:cubicBezTo>
                <a:cubicBezTo>
                  <a:pt x="812547" y="1413757"/>
                  <a:pt x="721893" y="1322680"/>
                  <a:pt x="610572" y="1322680"/>
                </a:cubicBezTo>
                <a:cubicBezTo>
                  <a:pt x="499176" y="1322680"/>
                  <a:pt x="408559" y="1413757"/>
                  <a:pt x="408559" y="1525690"/>
                </a:cubicBezTo>
                <a:cubicBezTo>
                  <a:pt x="408559" y="1546584"/>
                  <a:pt x="391623" y="1563553"/>
                  <a:pt x="370708" y="1563553"/>
                </a:cubicBezTo>
                <a:cubicBezTo>
                  <a:pt x="349809" y="1563553"/>
                  <a:pt x="332835" y="1546621"/>
                  <a:pt x="332835" y="1525690"/>
                </a:cubicBezTo>
                <a:cubicBezTo>
                  <a:pt x="332835" y="1371995"/>
                  <a:pt x="457404" y="1246980"/>
                  <a:pt x="610535" y="1246980"/>
                </a:cubicBezTo>
                <a:cubicBezTo>
                  <a:pt x="763644" y="1246980"/>
                  <a:pt x="888234" y="1371995"/>
                  <a:pt x="888234" y="1525690"/>
                </a:cubicBezTo>
                <a:cubicBezTo>
                  <a:pt x="888271" y="1546621"/>
                  <a:pt x="871355" y="1563553"/>
                  <a:pt x="850420" y="1563553"/>
                </a:cubicBezTo>
                <a:close/>
                <a:moveTo>
                  <a:pt x="642369" y="7577765"/>
                </a:moveTo>
                <a:cubicBezTo>
                  <a:pt x="488630" y="7577765"/>
                  <a:pt x="363545" y="7453233"/>
                  <a:pt x="363545" y="7300142"/>
                </a:cubicBezTo>
                <a:cubicBezTo>
                  <a:pt x="363545" y="7147046"/>
                  <a:pt x="488614" y="7022514"/>
                  <a:pt x="642369" y="7022514"/>
                </a:cubicBezTo>
                <a:cubicBezTo>
                  <a:pt x="663269" y="7022514"/>
                  <a:pt x="680242" y="7039446"/>
                  <a:pt x="680242" y="7060351"/>
                </a:cubicBezTo>
                <a:cubicBezTo>
                  <a:pt x="680242" y="7081244"/>
                  <a:pt x="663305" y="7098214"/>
                  <a:pt x="642369" y="7098214"/>
                </a:cubicBezTo>
                <a:cubicBezTo>
                  <a:pt x="530407" y="7098214"/>
                  <a:pt x="439270" y="7188771"/>
                  <a:pt x="439270" y="7300142"/>
                </a:cubicBezTo>
                <a:cubicBezTo>
                  <a:pt x="439270" y="7411435"/>
                  <a:pt x="530428" y="7502065"/>
                  <a:pt x="642369" y="7502065"/>
                </a:cubicBezTo>
                <a:cubicBezTo>
                  <a:pt x="663269" y="7502065"/>
                  <a:pt x="680242" y="7518998"/>
                  <a:pt x="680242" y="7539928"/>
                </a:cubicBezTo>
                <a:cubicBezTo>
                  <a:pt x="680216" y="7560832"/>
                  <a:pt x="663279" y="7577765"/>
                  <a:pt x="642369" y="7577765"/>
                </a:cubicBezTo>
                <a:close/>
                <a:moveTo>
                  <a:pt x="521899" y="5285208"/>
                </a:moveTo>
                <a:cubicBezTo>
                  <a:pt x="368128" y="5285208"/>
                  <a:pt x="243080" y="5160171"/>
                  <a:pt x="243080" y="5006455"/>
                </a:cubicBezTo>
                <a:cubicBezTo>
                  <a:pt x="243080" y="4852745"/>
                  <a:pt x="368128" y="4727745"/>
                  <a:pt x="521899" y="4727745"/>
                </a:cubicBezTo>
                <a:cubicBezTo>
                  <a:pt x="675612" y="4727745"/>
                  <a:pt x="800686" y="4852760"/>
                  <a:pt x="800686" y="5006455"/>
                </a:cubicBezTo>
                <a:cubicBezTo>
                  <a:pt x="800686" y="5160156"/>
                  <a:pt x="675618" y="5285208"/>
                  <a:pt x="521899" y="5285208"/>
                </a:cubicBezTo>
                <a:close/>
                <a:moveTo>
                  <a:pt x="521899" y="4803481"/>
                </a:moveTo>
                <a:cubicBezTo>
                  <a:pt x="409899" y="4803481"/>
                  <a:pt x="318799" y="4894559"/>
                  <a:pt x="318799" y="5006492"/>
                </a:cubicBezTo>
                <a:cubicBezTo>
                  <a:pt x="318799" y="5118468"/>
                  <a:pt x="409926" y="5209540"/>
                  <a:pt x="521899" y="5209540"/>
                </a:cubicBezTo>
                <a:cubicBezTo>
                  <a:pt x="633877" y="5209540"/>
                  <a:pt x="724999" y="5118436"/>
                  <a:pt x="724999" y="5006492"/>
                </a:cubicBezTo>
                <a:cubicBezTo>
                  <a:pt x="724999" y="4894559"/>
                  <a:pt x="633898" y="4803481"/>
                  <a:pt x="521899" y="4803481"/>
                </a:cubicBezTo>
                <a:close/>
                <a:moveTo>
                  <a:pt x="2586735" y="2197356"/>
                </a:moveTo>
                <a:lnTo>
                  <a:pt x="2107507" y="2197356"/>
                </a:lnTo>
                <a:cubicBezTo>
                  <a:pt x="2086608" y="2197356"/>
                  <a:pt x="2069634" y="2180424"/>
                  <a:pt x="2069634" y="2159493"/>
                </a:cubicBezTo>
                <a:lnTo>
                  <a:pt x="2069634" y="1680352"/>
                </a:lnTo>
                <a:cubicBezTo>
                  <a:pt x="2069634" y="1659458"/>
                  <a:pt x="2086571" y="1642489"/>
                  <a:pt x="2107507" y="1642489"/>
                </a:cubicBezTo>
                <a:lnTo>
                  <a:pt x="2586735" y="1642479"/>
                </a:lnTo>
                <a:cubicBezTo>
                  <a:pt x="2607634" y="1642479"/>
                  <a:pt x="2624608" y="1659411"/>
                  <a:pt x="2624608" y="1680341"/>
                </a:cubicBezTo>
                <a:lnTo>
                  <a:pt x="2624608" y="2159483"/>
                </a:lnTo>
                <a:cubicBezTo>
                  <a:pt x="2624582" y="2180413"/>
                  <a:pt x="2607645" y="2197356"/>
                  <a:pt x="2586735" y="2197356"/>
                </a:cubicBezTo>
                <a:close/>
                <a:moveTo>
                  <a:pt x="2145358" y="2121657"/>
                </a:moveTo>
                <a:lnTo>
                  <a:pt x="2548862" y="2121657"/>
                </a:lnTo>
                <a:lnTo>
                  <a:pt x="2548862" y="1718215"/>
                </a:lnTo>
                <a:lnTo>
                  <a:pt x="2145358" y="1718215"/>
                </a:lnTo>
                <a:lnTo>
                  <a:pt x="2145358" y="2121657"/>
                </a:lnTo>
                <a:close/>
                <a:moveTo>
                  <a:pt x="2562709" y="5256218"/>
                </a:moveTo>
                <a:lnTo>
                  <a:pt x="2083444" y="5256218"/>
                </a:lnTo>
                <a:cubicBezTo>
                  <a:pt x="2062545" y="5256218"/>
                  <a:pt x="2045571" y="5239286"/>
                  <a:pt x="2045571" y="5218382"/>
                </a:cubicBezTo>
                <a:lnTo>
                  <a:pt x="2045571" y="4739240"/>
                </a:lnTo>
                <a:cubicBezTo>
                  <a:pt x="2045571" y="4718346"/>
                  <a:pt x="2062508" y="4701377"/>
                  <a:pt x="2083444" y="4701377"/>
                </a:cubicBezTo>
                <a:lnTo>
                  <a:pt x="2562709" y="4701388"/>
                </a:lnTo>
                <a:cubicBezTo>
                  <a:pt x="2583608" y="4701388"/>
                  <a:pt x="2600582" y="4718320"/>
                  <a:pt x="2600582" y="4739251"/>
                </a:cubicBezTo>
                <a:lnTo>
                  <a:pt x="2600582" y="5218392"/>
                </a:lnTo>
                <a:cubicBezTo>
                  <a:pt x="2600545" y="5239286"/>
                  <a:pt x="2583608" y="5256218"/>
                  <a:pt x="2562709" y="5256218"/>
                </a:cubicBezTo>
                <a:close/>
                <a:moveTo>
                  <a:pt x="2121291" y="5180555"/>
                </a:moveTo>
                <a:lnTo>
                  <a:pt x="2524821" y="5180555"/>
                </a:lnTo>
                <a:lnTo>
                  <a:pt x="2524821" y="4777114"/>
                </a:lnTo>
                <a:lnTo>
                  <a:pt x="2121291" y="4777114"/>
                </a:lnTo>
                <a:lnTo>
                  <a:pt x="2121291" y="5180555"/>
                </a:lnTo>
                <a:close/>
                <a:moveTo>
                  <a:pt x="580970" y="3234554"/>
                </a:moveTo>
                <a:lnTo>
                  <a:pt x="37852" y="3234554"/>
                </a:lnTo>
                <a:cubicBezTo>
                  <a:pt x="17010" y="3234554"/>
                  <a:pt x="0" y="3217642"/>
                  <a:pt x="0" y="3196712"/>
                </a:cubicBezTo>
                <a:cubicBezTo>
                  <a:pt x="0" y="3175781"/>
                  <a:pt x="16974" y="3158849"/>
                  <a:pt x="37852" y="3158849"/>
                </a:cubicBezTo>
                <a:lnTo>
                  <a:pt x="580970" y="3158849"/>
                </a:lnTo>
                <a:cubicBezTo>
                  <a:pt x="601869" y="3158849"/>
                  <a:pt x="618822" y="3175781"/>
                  <a:pt x="618822" y="3196712"/>
                </a:cubicBezTo>
                <a:cubicBezTo>
                  <a:pt x="618822" y="3217642"/>
                  <a:pt x="601869" y="3234554"/>
                  <a:pt x="580970" y="3234554"/>
                </a:cubicBezTo>
                <a:close/>
                <a:moveTo>
                  <a:pt x="2746008" y="7577765"/>
                </a:moveTo>
                <a:lnTo>
                  <a:pt x="2202921" y="7577765"/>
                </a:lnTo>
                <a:cubicBezTo>
                  <a:pt x="2182022" y="7577765"/>
                  <a:pt x="2165075" y="7560832"/>
                  <a:pt x="2165075" y="7539928"/>
                </a:cubicBezTo>
                <a:cubicBezTo>
                  <a:pt x="2165075" y="7519034"/>
                  <a:pt x="2181986" y="7502065"/>
                  <a:pt x="2202921" y="7502065"/>
                </a:cubicBezTo>
                <a:lnTo>
                  <a:pt x="2746008" y="7502065"/>
                </a:lnTo>
                <a:cubicBezTo>
                  <a:pt x="2766881" y="7502065"/>
                  <a:pt x="2783855" y="7518998"/>
                  <a:pt x="2783855" y="7539928"/>
                </a:cubicBezTo>
                <a:cubicBezTo>
                  <a:pt x="2783855" y="7560832"/>
                  <a:pt x="2766881" y="7577765"/>
                  <a:pt x="2746008" y="7577765"/>
                </a:cubicBezTo>
                <a:close/>
                <a:moveTo>
                  <a:pt x="3597453" y="6528867"/>
                </a:moveTo>
                <a:cubicBezTo>
                  <a:pt x="3587736" y="6528867"/>
                  <a:pt x="3578051" y="6525164"/>
                  <a:pt x="3570668" y="6517745"/>
                </a:cubicBezTo>
                <a:cubicBezTo>
                  <a:pt x="3555907" y="6502988"/>
                  <a:pt x="3555907" y="6479011"/>
                  <a:pt x="3570668" y="6464253"/>
                </a:cubicBezTo>
                <a:lnTo>
                  <a:pt x="3954676" y="6080307"/>
                </a:lnTo>
                <a:cubicBezTo>
                  <a:pt x="3969474" y="6065550"/>
                  <a:pt x="3993421" y="6065550"/>
                  <a:pt x="4008219" y="6080307"/>
                </a:cubicBezTo>
                <a:cubicBezTo>
                  <a:pt x="4023017" y="6095102"/>
                  <a:pt x="4023017" y="6119042"/>
                  <a:pt x="4008219" y="6133836"/>
                </a:cubicBezTo>
                <a:lnTo>
                  <a:pt x="3624174" y="6517745"/>
                </a:lnTo>
                <a:cubicBezTo>
                  <a:pt x="3616791" y="6525164"/>
                  <a:pt x="3607106" y="6528867"/>
                  <a:pt x="3597453" y="6528867"/>
                </a:cubicBezTo>
                <a:close/>
                <a:moveTo>
                  <a:pt x="4932088" y="6103487"/>
                </a:moveTo>
                <a:cubicBezTo>
                  <a:pt x="4886096" y="6103487"/>
                  <a:pt x="4844056" y="6080244"/>
                  <a:pt x="4819641" y="6041394"/>
                </a:cubicBezTo>
                <a:cubicBezTo>
                  <a:pt x="4800723" y="6011417"/>
                  <a:pt x="4794680" y="5975850"/>
                  <a:pt x="4802537" y="5941307"/>
                </a:cubicBezTo>
                <a:cubicBezTo>
                  <a:pt x="4810388" y="5906764"/>
                  <a:pt x="4831239" y="5877334"/>
                  <a:pt x="4861282" y="5858442"/>
                </a:cubicBezTo>
                <a:cubicBezTo>
                  <a:pt x="4882449" y="5845123"/>
                  <a:pt x="4906900" y="5838052"/>
                  <a:pt x="4931819" y="5838052"/>
                </a:cubicBezTo>
                <a:cubicBezTo>
                  <a:pt x="4977811" y="5838052"/>
                  <a:pt x="5019851" y="5861252"/>
                  <a:pt x="5044271" y="5900145"/>
                </a:cubicBezTo>
                <a:cubicBezTo>
                  <a:pt x="5083305" y="5962006"/>
                  <a:pt x="5064603" y="6044068"/>
                  <a:pt x="5002688" y="6083060"/>
                </a:cubicBezTo>
                <a:cubicBezTo>
                  <a:pt x="4981474" y="6096415"/>
                  <a:pt x="4957049" y="6103481"/>
                  <a:pt x="4932088" y="6103481"/>
                </a:cubicBezTo>
                <a:close/>
                <a:moveTo>
                  <a:pt x="4931835" y="5913736"/>
                </a:moveTo>
                <a:cubicBezTo>
                  <a:pt x="4921131" y="5913736"/>
                  <a:pt x="4910705" y="5916804"/>
                  <a:pt x="4901598" y="5922488"/>
                </a:cubicBezTo>
                <a:cubicBezTo>
                  <a:pt x="4888718" y="5930568"/>
                  <a:pt x="4879732" y="5943230"/>
                  <a:pt x="4876374" y="5958061"/>
                </a:cubicBezTo>
                <a:cubicBezTo>
                  <a:pt x="4873016" y="5972887"/>
                  <a:pt x="4875602" y="5988153"/>
                  <a:pt x="4883736" y="6001067"/>
                </a:cubicBezTo>
                <a:cubicBezTo>
                  <a:pt x="4894220" y="6017784"/>
                  <a:pt x="4912308" y="6027781"/>
                  <a:pt x="4932093" y="6027781"/>
                </a:cubicBezTo>
                <a:cubicBezTo>
                  <a:pt x="4942797" y="6027781"/>
                  <a:pt x="4953260" y="6024750"/>
                  <a:pt x="4962367" y="6018992"/>
                </a:cubicBezTo>
                <a:cubicBezTo>
                  <a:pt x="4988931" y="6002312"/>
                  <a:pt x="4996955" y="5966997"/>
                  <a:pt x="4980234" y="5940419"/>
                </a:cubicBezTo>
                <a:cubicBezTo>
                  <a:pt x="4969676" y="5923702"/>
                  <a:pt x="4951615" y="5913741"/>
                  <a:pt x="4931840" y="5913741"/>
                </a:cubicBezTo>
                <a:close/>
                <a:moveTo>
                  <a:pt x="4184272" y="3493678"/>
                </a:moveTo>
                <a:cubicBezTo>
                  <a:pt x="4138280" y="3493678"/>
                  <a:pt x="4096240" y="3470441"/>
                  <a:pt x="4071820" y="3431586"/>
                </a:cubicBezTo>
                <a:cubicBezTo>
                  <a:pt x="4052902" y="3401608"/>
                  <a:pt x="4046864" y="3366078"/>
                  <a:pt x="4054752" y="3331536"/>
                </a:cubicBezTo>
                <a:cubicBezTo>
                  <a:pt x="4062582" y="3296956"/>
                  <a:pt x="4083423" y="3267525"/>
                  <a:pt x="4113466" y="3248670"/>
                </a:cubicBezTo>
                <a:cubicBezTo>
                  <a:pt x="4134628" y="3235352"/>
                  <a:pt x="4159079" y="3228281"/>
                  <a:pt x="4184004" y="3228281"/>
                </a:cubicBezTo>
                <a:cubicBezTo>
                  <a:pt x="4229969" y="3228281"/>
                  <a:pt x="4272035" y="3251523"/>
                  <a:pt x="4296450" y="3290337"/>
                </a:cubicBezTo>
                <a:cubicBezTo>
                  <a:pt x="4335484" y="3352198"/>
                  <a:pt x="4316787" y="3434265"/>
                  <a:pt x="4254872" y="3473273"/>
                </a:cubicBezTo>
                <a:cubicBezTo>
                  <a:pt x="4233658" y="3486644"/>
                  <a:pt x="4209233" y="3493673"/>
                  <a:pt x="4184272" y="3493673"/>
                </a:cubicBezTo>
                <a:close/>
                <a:moveTo>
                  <a:pt x="4184014" y="3303965"/>
                </a:moveTo>
                <a:cubicBezTo>
                  <a:pt x="4173310" y="3303965"/>
                  <a:pt x="4162889" y="3307033"/>
                  <a:pt x="4153777" y="3312722"/>
                </a:cubicBezTo>
                <a:cubicBezTo>
                  <a:pt x="4140897" y="3320834"/>
                  <a:pt x="4131911" y="3333432"/>
                  <a:pt x="4128553" y="3348290"/>
                </a:cubicBezTo>
                <a:cubicBezTo>
                  <a:pt x="4125195" y="3363120"/>
                  <a:pt x="4127781" y="3378382"/>
                  <a:pt x="4135910" y="3391275"/>
                </a:cubicBezTo>
                <a:cubicBezTo>
                  <a:pt x="4146399" y="3408013"/>
                  <a:pt x="4164481" y="3417989"/>
                  <a:pt x="4184272" y="3417989"/>
                </a:cubicBezTo>
                <a:cubicBezTo>
                  <a:pt x="4194976" y="3417989"/>
                  <a:pt x="4205439" y="3414958"/>
                  <a:pt x="4214546" y="3409232"/>
                </a:cubicBezTo>
                <a:cubicBezTo>
                  <a:pt x="4241115" y="3392520"/>
                  <a:pt x="4249134" y="3357273"/>
                  <a:pt x="4232413" y="3330658"/>
                </a:cubicBezTo>
                <a:cubicBezTo>
                  <a:pt x="4221887" y="3313968"/>
                  <a:pt x="4203831" y="3303970"/>
                  <a:pt x="4184014" y="3303970"/>
                </a:cubicBezTo>
                <a:close/>
                <a:moveTo>
                  <a:pt x="764117" y="4296265"/>
                </a:moveTo>
                <a:cubicBezTo>
                  <a:pt x="718152" y="4296265"/>
                  <a:pt x="676122" y="4273028"/>
                  <a:pt x="651665" y="4234177"/>
                </a:cubicBezTo>
                <a:cubicBezTo>
                  <a:pt x="612731" y="4172242"/>
                  <a:pt x="631434" y="4090186"/>
                  <a:pt x="693322" y="4051204"/>
                </a:cubicBezTo>
                <a:cubicBezTo>
                  <a:pt x="714547" y="4037886"/>
                  <a:pt x="738961" y="4030851"/>
                  <a:pt x="763933" y="4030851"/>
                </a:cubicBezTo>
                <a:cubicBezTo>
                  <a:pt x="809898" y="4030851"/>
                  <a:pt x="851928" y="4054051"/>
                  <a:pt x="876384" y="4092881"/>
                </a:cubicBezTo>
                <a:cubicBezTo>
                  <a:pt x="895276" y="4122858"/>
                  <a:pt x="901319" y="4158425"/>
                  <a:pt x="893489" y="4192994"/>
                </a:cubicBezTo>
                <a:cubicBezTo>
                  <a:pt x="885586" y="4227537"/>
                  <a:pt x="864750" y="4257004"/>
                  <a:pt x="834775" y="4275854"/>
                </a:cubicBezTo>
                <a:cubicBezTo>
                  <a:pt x="813503" y="4289198"/>
                  <a:pt x="789120" y="4296265"/>
                  <a:pt x="764117" y="4296265"/>
                </a:cubicBezTo>
                <a:close/>
                <a:moveTo>
                  <a:pt x="763933" y="4106514"/>
                </a:moveTo>
                <a:cubicBezTo>
                  <a:pt x="753192" y="4106514"/>
                  <a:pt x="742771" y="4109545"/>
                  <a:pt x="733659" y="4115272"/>
                </a:cubicBezTo>
                <a:cubicBezTo>
                  <a:pt x="707069" y="4131947"/>
                  <a:pt x="699071" y="4167267"/>
                  <a:pt x="715792" y="4193882"/>
                </a:cubicBezTo>
                <a:cubicBezTo>
                  <a:pt x="726281" y="4210562"/>
                  <a:pt x="744363" y="4220539"/>
                  <a:pt x="764127" y="4220539"/>
                </a:cubicBezTo>
                <a:cubicBezTo>
                  <a:pt x="774832" y="4220539"/>
                  <a:pt x="785295" y="4217507"/>
                  <a:pt x="794422" y="4211786"/>
                </a:cubicBezTo>
                <a:cubicBezTo>
                  <a:pt x="807276" y="4203706"/>
                  <a:pt x="816257" y="4191071"/>
                  <a:pt x="819615" y="4176214"/>
                </a:cubicBezTo>
                <a:cubicBezTo>
                  <a:pt x="822973" y="4161362"/>
                  <a:pt x="820387" y="4146084"/>
                  <a:pt x="812295" y="4133208"/>
                </a:cubicBezTo>
                <a:cubicBezTo>
                  <a:pt x="801806" y="4116480"/>
                  <a:pt x="783750" y="4106519"/>
                  <a:pt x="763933" y="4106519"/>
                </a:cubicBezTo>
                <a:close/>
                <a:moveTo>
                  <a:pt x="1736515" y="1310060"/>
                </a:moveTo>
                <a:cubicBezTo>
                  <a:pt x="1690524" y="1310060"/>
                  <a:pt x="1648521" y="1286824"/>
                  <a:pt x="1624101" y="1248005"/>
                </a:cubicBezTo>
                <a:cubicBezTo>
                  <a:pt x="1605204" y="1218027"/>
                  <a:pt x="1599139" y="1182460"/>
                  <a:pt x="1606996" y="1147891"/>
                </a:cubicBezTo>
                <a:cubicBezTo>
                  <a:pt x="1614825" y="1113375"/>
                  <a:pt x="1635704" y="1083955"/>
                  <a:pt x="1665710" y="1065026"/>
                </a:cubicBezTo>
                <a:cubicBezTo>
                  <a:pt x="1686903" y="1051729"/>
                  <a:pt x="1711328" y="1044673"/>
                  <a:pt x="1736289" y="1044673"/>
                </a:cubicBezTo>
                <a:cubicBezTo>
                  <a:pt x="1782255" y="1044673"/>
                  <a:pt x="1824342" y="1067873"/>
                  <a:pt x="1848735" y="1106729"/>
                </a:cubicBezTo>
                <a:cubicBezTo>
                  <a:pt x="1887733" y="1168591"/>
                  <a:pt x="1869067" y="1250652"/>
                  <a:pt x="1807158" y="1289645"/>
                </a:cubicBezTo>
                <a:cubicBezTo>
                  <a:pt x="1785933" y="1303026"/>
                  <a:pt x="1761476" y="1310055"/>
                  <a:pt x="1736520" y="1310055"/>
                </a:cubicBezTo>
                <a:close/>
                <a:moveTo>
                  <a:pt x="1736284" y="1120336"/>
                </a:moveTo>
                <a:cubicBezTo>
                  <a:pt x="1725580" y="1120336"/>
                  <a:pt x="1715154" y="1123368"/>
                  <a:pt x="1706047" y="1129094"/>
                </a:cubicBezTo>
                <a:cubicBezTo>
                  <a:pt x="1693167" y="1137174"/>
                  <a:pt x="1684160" y="1149804"/>
                  <a:pt x="1680802" y="1164624"/>
                </a:cubicBezTo>
                <a:cubicBezTo>
                  <a:pt x="1677444" y="1179476"/>
                  <a:pt x="1680066" y="1194722"/>
                  <a:pt x="1688185" y="1207630"/>
                </a:cubicBezTo>
                <a:cubicBezTo>
                  <a:pt x="1698669" y="1224369"/>
                  <a:pt x="1716756" y="1234345"/>
                  <a:pt x="1736520" y="1234345"/>
                </a:cubicBezTo>
                <a:cubicBezTo>
                  <a:pt x="1747225" y="1234345"/>
                  <a:pt x="1757709" y="1231314"/>
                  <a:pt x="1766815" y="1225587"/>
                </a:cubicBezTo>
                <a:cubicBezTo>
                  <a:pt x="1793379" y="1208870"/>
                  <a:pt x="1801404" y="1173571"/>
                  <a:pt x="1784682" y="1147014"/>
                </a:cubicBezTo>
                <a:cubicBezTo>
                  <a:pt x="1774172" y="1130313"/>
                  <a:pt x="1756080" y="1120336"/>
                  <a:pt x="1736289" y="1120336"/>
                </a:cubicBezTo>
                <a:close/>
                <a:moveTo>
                  <a:pt x="2469917" y="6622182"/>
                </a:moveTo>
                <a:cubicBezTo>
                  <a:pt x="2449023" y="6622182"/>
                  <a:pt x="2432044" y="6605250"/>
                  <a:pt x="2432044" y="6584346"/>
                </a:cubicBezTo>
                <a:cubicBezTo>
                  <a:pt x="2432044" y="6490973"/>
                  <a:pt x="2502020" y="6453194"/>
                  <a:pt x="2553156" y="6425623"/>
                </a:cubicBezTo>
                <a:cubicBezTo>
                  <a:pt x="2598543" y="6401136"/>
                  <a:pt x="2617309" y="6388669"/>
                  <a:pt x="2617624" y="6364933"/>
                </a:cubicBezTo>
                <a:lnTo>
                  <a:pt x="2617619" y="6364329"/>
                </a:lnTo>
                <a:cubicBezTo>
                  <a:pt x="2617619" y="6340173"/>
                  <a:pt x="2598916" y="6327711"/>
                  <a:pt x="2553145" y="6302977"/>
                </a:cubicBezTo>
                <a:cubicBezTo>
                  <a:pt x="2502009" y="6275427"/>
                  <a:pt x="2432039" y="6237622"/>
                  <a:pt x="2432039" y="6144254"/>
                </a:cubicBezTo>
                <a:lnTo>
                  <a:pt x="2432065" y="6142868"/>
                </a:lnTo>
                <a:cubicBezTo>
                  <a:pt x="2432780" y="6050551"/>
                  <a:pt x="2502282" y="6013009"/>
                  <a:pt x="2553161" y="5985616"/>
                </a:cubicBezTo>
                <a:cubicBezTo>
                  <a:pt x="2598554" y="5961123"/>
                  <a:pt x="2617319" y="5948662"/>
                  <a:pt x="2617629" y="5924894"/>
                </a:cubicBezTo>
                <a:lnTo>
                  <a:pt x="2617624" y="5924285"/>
                </a:lnTo>
                <a:cubicBezTo>
                  <a:pt x="2617624" y="5900155"/>
                  <a:pt x="2598921" y="5887668"/>
                  <a:pt x="2553150" y="5862970"/>
                </a:cubicBezTo>
                <a:cubicBezTo>
                  <a:pt x="2502014" y="5835420"/>
                  <a:pt x="2432044" y="5797615"/>
                  <a:pt x="2432044" y="5704248"/>
                </a:cubicBezTo>
                <a:cubicBezTo>
                  <a:pt x="2432044" y="5683354"/>
                  <a:pt x="2448981" y="5666385"/>
                  <a:pt x="2469917" y="5666385"/>
                </a:cubicBezTo>
                <a:cubicBezTo>
                  <a:pt x="2490853" y="5666385"/>
                  <a:pt x="2507790" y="5683317"/>
                  <a:pt x="2507790" y="5704248"/>
                </a:cubicBezTo>
                <a:cubicBezTo>
                  <a:pt x="2507790" y="5750133"/>
                  <a:pt x="2538704" y="5769151"/>
                  <a:pt x="2589105" y="5796375"/>
                </a:cubicBezTo>
                <a:cubicBezTo>
                  <a:pt x="2635097" y="5821172"/>
                  <a:pt x="2692240" y="5852027"/>
                  <a:pt x="2693275" y="5922352"/>
                </a:cubicBezTo>
                <a:cubicBezTo>
                  <a:pt x="2693306" y="5922998"/>
                  <a:pt x="2693327" y="5923644"/>
                  <a:pt x="2693327" y="5924301"/>
                </a:cubicBezTo>
                <a:cubicBezTo>
                  <a:pt x="2693327" y="5996008"/>
                  <a:pt x="2635533" y="6027167"/>
                  <a:pt x="2589131" y="6052195"/>
                </a:cubicBezTo>
                <a:cubicBezTo>
                  <a:pt x="2537196" y="6080286"/>
                  <a:pt x="2507816" y="6098343"/>
                  <a:pt x="2507816" y="6144323"/>
                </a:cubicBezTo>
                <a:lnTo>
                  <a:pt x="2507800" y="6145305"/>
                </a:lnTo>
                <a:cubicBezTo>
                  <a:pt x="2508268" y="6190471"/>
                  <a:pt x="2539088" y="6209378"/>
                  <a:pt x="2589105" y="6236387"/>
                </a:cubicBezTo>
                <a:cubicBezTo>
                  <a:pt x="2635092" y="6261206"/>
                  <a:pt x="2692229" y="6292071"/>
                  <a:pt x="2693275" y="6362385"/>
                </a:cubicBezTo>
                <a:cubicBezTo>
                  <a:pt x="2693306" y="6363032"/>
                  <a:pt x="2693327" y="6363683"/>
                  <a:pt x="2693327" y="6364334"/>
                </a:cubicBezTo>
                <a:cubicBezTo>
                  <a:pt x="2693327" y="6436015"/>
                  <a:pt x="2635533" y="6467200"/>
                  <a:pt x="2589131" y="6492229"/>
                </a:cubicBezTo>
                <a:cubicBezTo>
                  <a:pt x="2537196" y="6520283"/>
                  <a:pt x="2507816" y="6538377"/>
                  <a:pt x="2507816" y="6584356"/>
                </a:cubicBezTo>
                <a:cubicBezTo>
                  <a:pt x="2507800" y="6605260"/>
                  <a:pt x="2490868" y="6622193"/>
                  <a:pt x="2469927" y="6622193"/>
                </a:cubicBezTo>
                <a:close/>
                <a:moveTo>
                  <a:pt x="3350668" y="2598324"/>
                </a:moveTo>
                <a:cubicBezTo>
                  <a:pt x="3329769" y="2598324"/>
                  <a:pt x="3312795" y="2581391"/>
                  <a:pt x="3312795" y="2560461"/>
                </a:cubicBezTo>
                <a:cubicBezTo>
                  <a:pt x="3312795" y="2467051"/>
                  <a:pt x="3382792" y="2429314"/>
                  <a:pt x="3433939" y="2401738"/>
                </a:cubicBezTo>
                <a:cubicBezTo>
                  <a:pt x="3479736" y="2377036"/>
                  <a:pt x="3498338" y="2364574"/>
                  <a:pt x="3498338" y="2340418"/>
                </a:cubicBezTo>
                <a:cubicBezTo>
                  <a:pt x="3498338" y="2316283"/>
                  <a:pt x="3479736" y="2303800"/>
                  <a:pt x="3433939" y="2279097"/>
                </a:cubicBezTo>
                <a:cubicBezTo>
                  <a:pt x="3382997" y="2251652"/>
                  <a:pt x="3313331" y="2214021"/>
                  <a:pt x="3312806" y="2121426"/>
                </a:cubicBezTo>
                <a:lnTo>
                  <a:pt x="3312806" y="2121394"/>
                </a:lnTo>
                <a:lnTo>
                  <a:pt x="3312795" y="2120417"/>
                </a:lnTo>
                <a:lnTo>
                  <a:pt x="3312795" y="2120380"/>
                </a:lnTo>
                <a:lnTo>
                  <a:pt x="3312806" y="2119403"/>
                </a:lnTo>
                <a:lnTo>
                  <a:pt x="3312806" y="2119371"/>
                </a:lnTo>
                <a:cubicBezTo>
                  <a:pt x="3313331" y="2026766"/>
                  <a:pt x="3382986" y="1989160"/>
                  <a:pt x="3433939" y="1961726"/>
                </a:cubicBezTo>
                <a:cubicBezTo>
                  <a:pt x="3479736" y="1937028"/>
                  <a:pt x="3498338" y="1924530"/>
                  <a:pt x="3498338" y="1900374"/>
                </a:cubicBezTo>
                <a:lnTo>
                  <a:pt x="3498338" y="1900358"/>
                </a:lnTo>
                <a:cubicBezTo>
                  <a:pt x="3498338" y="1876265"/>
                  <a:pt x="3479736" y="1863777"/>
                  <a:pt x="3433939" y="1839064"/>
                </a:cubicBezTo>
                <a:cubicBezTo>
                  <a:pt x="3382802" y="1811493"/>
                  <a:pt x="3312795" y="1773714"/>
                  <a:pt x="3312795" y="1680341"/>
                </a:cubicBezTo>
                <a:cubicBezTo>
                  <a:pt x="3312795" y="1659448"/>
                  <a:pt x="3329732" y="1642479"/>
                  <a:pt x="3350668" y="1642479"/>
                </a:cubicBezTo>
                <a:cubicBezTo>
                  <a:pt x="3371604" y="1642479"/>
                  <a:pt x="3388541" y="1659411"/>
                  <a:pt x="3388541" y="1680341"/>
                </a:cubicBezTo>
                <a:cubicBezTo>
                  <a:pt x="3388541" y="1726227"/>
                  <a:pt x="3419477" y="1745245"/>
                  <a:pt x="3469893" y="1772469"/>
                </a:cubicBezTo>
                <a:cubicBezTo>
                  <a:pt x="3516106" y="1797403"/>
                  <a:pt x="3573522" y="1828389"/>
                  <a:pt x="3574073" y="1899334"/>
                </a:cubicBezTo>
                <a:lnTo>
                  <a:pt x="3574078" y="1899397"/>
                </a:lnTo>
                <a:lnTo>
                  <a:pt x="3574089" y="1900363"/>
                </a:lnTo>
                <a:lnTo>
                  <a:pt x="3574089" y="1900379"/>
                </a:lnTo>
                <a:lnTo>
                  <a:pt x="3574073" y="1901346"/>
                </a:lnTo>
                <a:cubicBezTo>
                  <a:pt x="3573553" y="1972359"/>
                  <a:pt x="3516121" y="2003392"/>
                  <a:pt x="3469893" y="2028331"/>
                </a:cubicBezTo>
                <a:cubicBezTo>
                  <a:pt x="3417932" y="2056343"/>
                  <a:pt x="3388556" y="2074432"/>
                  <a:pt x="3388541" y="2120385"/>
                </a:cubicBezTo>
                <a:lnTo>
                  <a:pt x="3388541" y="2120422"/>
                </a:lnTo>
                <a:cubicBezTo>
                  <a:pt x="3388556" y="2166318"/>
                  <a:pt x="3419493" y="2185294"/>
                  <a:pt x="3469893" y="2212550"/>
                </a:cubicBezTo>
                <a:cubicBezTo>
                  <a:pt x="3516100" y="2237447"/>
                  <a:pt x="3573501" y="2268422"/>
                  <a:pt x="3574073" y="2339377"/>
                </a:cubicBezTo>
                <a:lnTo>
                  <a:pt x="3574078" y="2339451"/>
                </a:lnTo>
                <a:lnTo>
                  <a:pt x="3574089" y="2340428"/>
                </a:lnTo>
                <a:lnTo>
                  <a:pt x="3574089" y="2340439"/>
                </a:lnTo>
                <a:lnTo>
                  <a:pt x="3574073" y="2341416"/>
                </a:lnTo>
                <a:cubicBezTo>
                  <a:pt x="3573542" y="2412413"/>
                  <a:pt x="3516116" y="2443441"/>
                  <a:pt x="3469893" y="2468338"/>
                </a:cubicBezTo>
                <a:cubicBezTo>
                  <a:pt x="3417921" y="2496393"/>
                  <a:pt x="3388541" y="2514486"/>
                  <a:pt x="3388541" y="2560466"/>
                </a:cubicBezTo>
                <a:cubicBezTo>
                  <a:pt x="3388541" y="2581396"/>
                  <a:pt x="3371567" y="2598329"/>
                  <a:pt x="3350668" y="2598329"/>
                </a:cubicBezTo>
                <a:close/>
                <a:moveTo>
                  <a:pt x="4700353" y="296467"/>
                </a:moveTo>
                <a:cubicBezTo>
                  <a:pt x="4679460" y="296467"/>
                  <a:pt x="4662481" y="279561"/>
                  <a:pt x="4662481" y="258631"/>
                </a:cubicBezTo>
                <a:cubicBezTo>
                  <a:pt x="4662481" y="165258"/>
                  <a:pt x="4732419" y="127485"/>
                  <a:pt x="4783555" y="99871"/>
                </a:cubicBezTo>
                <a:cubicBezTo>
                  <a:pt x="4829347" y="75200"/>
                  <a:pt x="4847992" y="62744"/>
                  <a:pt x="4847992" y="38583"/>
                </a:cubicBezTo>
                <a:cubicBezTo>
                  <a:pt x="4847992" y="17689"/>
                  <a:pt x="4864903" y="720"/>
                  <a:pt x="4885838" y="720"/>
                </a:cubicBezTo>
                <a:cubicBezTo>
                  <a:pt x="4906775" y="720"/>
                  <a:pt x="4923711" y="17652"/>
                  <a:pt x="4923711" y="38583"/>
                </a:cubicBezTo>
                <a:cubicBezTo>
                  <a:pt x="4923711" y="110263"/>
                  <a:pt x="4865954" y="141443"/>
                  <a:pt x="4819515" y="166498"/>
                </a:cubicBezTo>
                <a:cubicBezTo>
                  <a:pt x="4767607" y="194516"/>
                  <a:pt x="4738200" y="212609"/>
                  <a:pt x="4738200" y="258626"/>
                </a:cubicBezTo>
                <a:cubicBezTo>
                  <a:pt x="4738163" y="279582"/>
                  <a:pt x="4721211" y="296473"/>
                  <a:pt x="4700348" y="296473"/>
                </a:cubicBezTo>
                <a:close/>
                <a:moveTo>
                  <a:pt x="581490" y="2559652"/>
                </a:moveTo>
                <a:cubicBezTo>
                  <a:pt x="510511" y="2559089"/>
                  <a:pt x="479481" y="2501662"/>
                  <a:pt x="454583" y="2455499"/>
                </a:cubicBezTo>
                <a:cubicBezTo>
                  <a:pt x="427320" y="2405074"/>
                  <a:pt x="408328" y="2374146"/>
                  <a:pt x="362394" y="2374146"/>
                </a:cubicBezTo>
                <a:cubicBezTo>
                  <a:pt x="341495" y="2374146"/>
                  <a:pt x="324548" y="2357235"/>
                  <a:pt x="324548" y="2336304"/>
                </a:cubicBezTo>
                <a:cubicBezTo>
                  <a:pt x="324548" y="2315374"/>
                  <a:pt x="341458" y="2298467"/>
                  <a:pt x="362394" y="2298467"/>
                </a:cubicBezTo>
                <a:cubicBezTo>
                  <a:pt x="455791" y="2298467"/>
                  <a:pt x="493580" y="2368425"/>
                  <a:pt x="521158" y="2419543"/>
                </a:cubicBezTo>
                <a:cubicBezTo>
                  <a:pt x="545862" y="2465302"/>
                  <a:pt x="558363" y="2483963"/>
                  <a:pt x="582526" y="2483963"/>
                </a:cubicBezTo>
                <a:cubicBezTo>
                  <a:pt x="606688" y="2483963"/>
                  <a:pt x="619121" y="2465302"/>
                  <a:pt x="643836" y="2419543"/>
                </a:cubicBezTo>
                <a:cubicBezTo>
                  <a:pt x="671309" y="2368609"/>
                  <a:pt x="708929" y="2298993"/>
                  <a:pt x="801569" y="2298478"/>
                </a:cubicBezTo>
                <a:lnTo>
                  <a:pt x="801595" y="2298478"/>
                </a:lnTo>
                <a:lnTo>
                  <a:pt x="802573" y="2298467"/>
                </a:lnTo>
                <a:lnTo>
                  <a:pt x="802599" y="2298467"/>
                </a:lnTo>
                <a:lnTo>
                  <a:pt x="803577" y="2298478"/>
                </a:lnTo>
                <a:lnTo>
                  <a:pt x="803603" y="2298478"/>
                </a:lnTo>
                <a:cubicBezTo>
                  <a:pt x="896243" y="2298998"/>
                  <a:pt x="933863" y="2368609"/>
                  <a:pt x="961337" y="2419543"/>
                </a:cubicBezTo>
                <a:cubicBezTo>
                  <a:pt x="986040" y="2465302"/>
                  <a:pt x="998542" y="2483963"/>
                  <a:pt x="1022667" y="2483963"/>
                </a:cubicBezTo>
                <a:cubicBezTo>
                  <a:pt x="1046809" y="2483963"/>
                  <a:pt x="1059263" y="2465302"/>
                  <a:pt x="1083977" y="2419543"/>
                </a:cubicBezTo>
                <a:cubicBezTo>
                  <a:pt x="1111535" y="2368420"/>
                  <a:pt x="1149370" y="2298467"/>
                  <a:pt x="1242778" y="2298467"/>
                </a:cubicBezTo>
                <a:lnTo>
                  <a:pt x="1242778" y="2298467"/>
                </a:lnTo>
                <a:cubicBezTo>
                  <a:pt x="1263651" y="2298467"/>
                  <a:pt x="1280624" y="2315400"/>
                  <a:pt x="1280624" y="2336330"/>
                </a:cubicBezTo>
                <a:cubicBezTo>
                  <a:pt x="1280624" y="2357198"/>
                  <a:pt x="1263687" y="2374167"/>
                  <a:pt x="1242778" y="2374167"/>
                </a:cubicBezTo>
                <a:lnTo>
                  <a:pt x="1242778" y="2374167"/>
                </a:lnTo>
                <a:lnTo>
                  <a:pt x="1242778" y="2374167"/>
                </a:lnTo>
                <a:cubicBezTo>
                  <a:pt x="1196786" y="2374167"/>
                  <a:pt x="1178651" y="2403540"/>
                  <a:pt x="1150590" y="2455499"/>
                </a:cubicBezTo>
                <a:cubicBezTo>
                  <a:pt x="1125644" y="2501699"/>
                  <a:pt x="1094656" y="2559058"/>
                  <a:pt x="1023708" y="2559652"/>
                </a:cubicBezTo>
                <a:lnTo>
                  <a:pt x="1022662" y="2559667"/>
                </a:lnTo>
                <a:lnTo>
                  <a:pt x="1021622" y="2559652"/>
                </a:lnTo>
                <a:cubicBezTo>
                  <a:pt x="950669" y="2559089"/>
                  <a:pt x="919649" y="2501662"/>
                  <a:pt x="894714" y="2455499"/>
                </a:cubicBezTo>
                <a:cubicBezTo>
                  <a:pt x="866689" y="2403550"/>
                  <a:pt x="848601" y="2374178"/>
                  <a:pt x="802589" y="2374167"/>
                </a:cubicBezTo>
                <a:lnTo>
                  <a:pt x="802562" y="2374167"/>
                </a:lnTo>
                <a:cubicBezTo>
                  <a:pt x="756686" y="2374178"/>
                  <a:pt x="737695" y="2405085"/>
                  <a:pt x="710437" y="2455499"/>
                </a:cubicBezTo>
                <a:cubicBezTo>
                  <a:pt x="685502" y="2501699"/>
                  <a:pt x="654514" y="2559089"/>
                  <a:pt x="583550" y="2559652"/>
                </a:cubicBezTo>
                <a:lnTo>
                  <a:pt x="582510" y="2559667"/>
                </a:lnTo>
                <a:lnTo>
                  <a:pt x="581469" y="2559652"/>
                </a:lnTo>
                <a:close/>
                <a:moveTo>
                  <a:pt x="4848391" y="4309672"/>
                </a:moveTo>
                <a:cubicBezTo>
                  <a:pt x="4777413" y="4309110"/>
                  <a:pt x="4746382" y="4251719"/>
                  <a:pt x="4721484" y="4205540"/>
                </a:cubicBezTo>
                <a:cubicBezTo>
                  <a:pt x="4694216" y="4155152"/>
                  <a:pt x="4675229" y="4124214"/>
                  <a:pt x="4629295" y="4124214"/>
                </a:cubicBezTo>
                <a:cubicBezTo>
                  <a:pt x="4608396" y="4124214"/>
                  <a:pt x="4591423" y="4107281"/>
                  <a:pt x="4591423" y="4086351"/>
                </a:cubicBezTo>
                <a:cubicBezTo>
                  <a:pt x="4591423" y="4065478"/>
                  <a:pt x="4608360" y="4048509"/>
                  <a:pt x="4629295" y="4048509"/>
                </a:cubicBezTo>
                <a:cubicBezTo>
                  <a:pt x="4722692" y="4048509"/>
                  <a:pt x="4760476" y="4118466"/>
                  <a:pt x="4788059" y="4169547"/>
                </a:cubicBezTo>
                <a:cubicBezTo>
                  <a:pt x="4812800" y="4215333"/>
                  <a:pt x="4825291" y="4234009"/>
                  <a:pt x="4849427" y="4234009"/>
                </a:cubicBezTo>
                <a:cubicBezTo>
                  <a:pt x="4873589" y="4234009"/>
                  <a:pt x="4886017" y="4215348"/>
                  <a:pt x="4910763" y="4169547"/>
                </a:cubicBezTo>
                <a:cubicBezTo>
                  <a:pt x="4938236" y="4118645"/>
                  <a:pt x="4975857" y="4049045"/>
                  <a:pt x="5068476" y="4048519"/>
                </a:cubicBezTo>
                <a:lnTo>
                  <a:pt x="5068507" y="4048519"/>
                </a:lnTo>
                <a:lnTo>
                  <a:pt x="5069485" y="4048509"/>
                </a:lnTo>
                <a:lnTo>
                  <a:pt x="5069521" y="4048509"/>
                </a:lnTo>
                <a:lnTo>
                  <a:pt x="5070499" y="4048519"/>
                </a:lnTo>
                <a:lnTo>
                  <a:pt x="5070531" y="4048519"/>
                </a:lnTo>
                <a:cubicBezTo>
                  <a:pt x="5163160" y="4049045"/>
                  <a:pt x="5200775" y="4118655"/>
                  <a:pt x="5228253" y="4169547"/>
                </a:cubicBezTo>
                <a:cubicBezTo>
                  <a:pt x="5252936" y="4215333"/>
                  <a:pt x="5265422" y="4234009"/>
                  <a:pt x="5289590" y="4234009"/>
                </a:cubicBezTo>
                <a:cubicBezTo>
                  <a:pt x="5313726" y="4234009"/>
                  <a:pt x="5326180" y="4215348"/>
                  <a:pt x="5350894" y="4169547"/>
                </a:cubicBezTo>
                <a:cubicBezTo>
                  <a:pt x="5378452" y="4118450"/>
                  <a:pt x="5416266" y="4048509"/>
                  <a:pt x="5509658" y="4048509"/>
                </a:cubicBezTo>
                <a:cubicBezTo>
                  <a:pt x="5530557" y="4048509"/>
                  <a:pt x="5547504" y="4065441"/>
                  <a:pt x="5547504" y="4086351"/>
                </a:cubicBezTo>
                <a:cubicBezTo>
                  <a:pt x="5547504" y="4107244"/>
                  <a:pt x="5530594" y="4124214"/>
                  <a:pt x="5509658" y="4124214"/>
                </a:cubicBezTo>
                <a:cubicBezTo>
                  <a:pt x="5463729" y="4124214"/>
                  <a:pt x="5444738" y="4155142"/>
                  <a:pt x="5417506" y="4205540"/>
                </a:cubicBezTo>
                <a:cubicBezTo>
                  <a:pt x="5392571" y="4251714"/>
                  <a:pt x="5361583" y="4309110"/>
                  <a:pt x="5290630" y="4309672"/>
                </a:cubicBezTo>
                <a:lnTo>
                  <a:pt x="5289584" y="4309688"/>
                </a:lnTo>
                <a:lnTo>
                  <a:pt x="5288544" y="4309672"/>
                </a:lnTo>
                <a:cubicBezTo>
                  <a:pt x="5217559" y="4309110"/>
                  <a:pt x="5186534" y="4251719"/>
                  <a:pt x="5161599" y="4205540"/>
                </a:cubicBezTo>
                <a:cubicBezTo>
                  <a:pt x="5133574" y="4153634"/>
                  <a:pt x="5115487" y="4124224"/>
                  <a:pt x="5069516" y="4124214"/>
                </a:cubicBezTo>
                <a:lnTo>
                  <a:pt x="5069480" y="4124214"/>
                </a:lnTo>
                <a:cubicBezTo>
                  <a:pt x="5023577" y="4124229"/>
                  <a:pt x="5004591" y="4155157"/>
                  <a:pt x="4977328" y="4205540"/>
                </a:cubicBezTo>
                <a:cubicBezTo>
                  <a:pt x="4952430" y="4251714"/>
                  <a:pt x="4921404" y="4309110"/>
                  <a:pt x="4850462" y="4309672"/>
                </a:cubicBezTo>
                <a:lnTo>
                  <a:pt x="4849416" y="4309688"/>
                </a:lnTo>
                <a:lnTo>
                  <a:pt x="4848376" y="4309672"/>
                </a:lnTo>
                <a:close/>
                <a:moveTo>
                  <a:pt x="349593" y="780405"/>
                </a:moveTo>
                <a:cubicBezTo>
                  <a:pt x="340329" y="780405"/>
                  <a:pt x="331027" y="777048"/>
                  <a:pt x="323707" y="770177"/>
                </a:cubicBezTo>
                <a:lnTo>
                  <a:pt x="235828" y="687789"/>
                </a:lnTo>
                <a:lnTo>
                  <a:pt x="153393" y="775646"/>
                </a:lnTo>
                <a:cubicBezTo>
                  <a:pt x="145952" y="783605"/>
                  <a:pt x="135915" y="787629"/>
                  <a:pt x="125815" y="787629"/>
                </a:cubicBezTo>
                <a:cubicBezTo>
                  <a:pt x="116550" y="787629"/>
                  <a:pt x="107270" y="784246"/>
                  <a:pt x="99929" y="777374"/>
                </a:cubicBezTo>
                <a:cubicBezTo>
                  <a:pt x="84647" y="763084"/>
                  <a:pt x="83912" y="739128"/>
                  <a:pt x="98200" y="723887"/>
                </a:cubicBezTo>
                <a:lnTo>
                  <a:pt x="180624" y="636036"/>
                </a:lnTo>
                <a:lnTo>
                  <a:pt x="92777" y="553680"/>
                </a:lnTo>
                <a:cubicBezTo>
                  <a:pt x="77495" y="539369"/>
                  <a:pt x="76760" y="515433"/>
                  <a:pt x="91011" y="500193"/>
                </a:cubicBezTo>
                <a:cubicBezTo>
                  <a:pt x="105305" y="484910"/>
                  <a:pt x="129267" y="484153"/>
                  <a:pt x="144512" y="498464"/>
                </a:cubicBezTo>
                <a:lnTo>
                  <a:pt x="232391" y="580862"/>
                </a:lnTo>
                <a:lnTo>
                  <a:pt x="314810" y="493016"/>
                </a:lnTo>
                <a:cubicBezTo>
                  <a:pt x="329104" y="477812"/>
                  <a:pt x="353009" y="477003"/>
                  <a:pt x="368317" y="491288"/>
                </a:cubicBezTo>
                <a:cubicBezTo>
                  <a:pt x="383561" y="505599"/>
                  <a:pt x="384302" y="529534"/>
                  <a:pt x="370009" y="544775"/>
                </a:cubicBezTo>
                <a:lnTo>
                  <a:pt x="287595" y="632616"/>
                </a:lnTo>
                <a:lnTo>
                  <a:pt x="375442" y="714982"/>
                </a:lnTo>
                <a:cubicBezTo>
                  <a:pt x="390750" y="729235"/>
                  <a:pt x="391486" y="753171"/>
                  <a:pt x="377208" y="768438"/>
                </a:cubicBezTo>
                <a:cubicBezTo>
                  <a:pt x="369730" y="776413"/>
                  <a:pt x="359656" y="780411"/>
                  <a:pt x="349593" y="780411"/>
                </a:cubicBezTo>
                <a:close/>
                <a:moveTo>
                  <a:pt x="450431" y="6273651"/>
                </a:moveTo>
                <a:cubicBezTo>
                  <a:pt x="441130" y="6273651"/>
                  <a:pt x="431828" y="6270268"/>
                  <a:pt x="424503" y="6263423"/>
                </a:cubicBezTo>
                <a:lnTo>
                  <a:pt x="336650" y="6181046"/>
                </a:lnTo>
                <a:lnTo>
                  <a:pt x="254241" y="6268881"/>
                </a:lnTo>
                <a:cubicBezTo>
                  <a:pt x="246800" y="6276856"/>
                  <a:pt x="236727" y="6280839"/>
                  <a:pt x="226627" y="6280839"/>
                </a:cubicBezTo>
                <a:cubicBezTo>
                  <a:pt x="217383" y="6280839"/>
                  <a:pt x="208061" y="6277481"/>
                  <a:pt x="200772" y="6270609"/>
                </a:cubicBezTo>
                <a:cubicBezTo>
                  <a:pt x="185464" y="6256320"/>
                  <a:pt x="184728" y="6232400"/>
                  <a:pt x="199043" y="6217122"/>
                </a:cubicBezTo>
                <a:lnTo>
                  <a:pt x="281441" y="6129287"/>
                </a:lnTo>
                <a:lnTo>
                  <a:pt x="193573" y="6046900"/>
                </a:lnTo>
                <a:cubicBezTo>
                  <a:pt x="178328" y="6032615"/>
                  <a:pt x="177592" y="6008690"/>
                  <a:pt x="191844" y="5993412"/>
                </a:cubicBezTo>
                <a:cubicBezTo>
                  <a:pt x="206137" y="5978209"/>
                  <a:pt x="230069" y="5977399"/>
                  <a:pt x="245350" y="5991721"/>
                </a:cubicBezTo>
                <a:lnTo>
                  <a:pt x="333219" y="6074097"/>
                </a:lnTo>
                <a:lnTo>
                  <a:pt x="415627" y="5986252"/>
                </a:lnTo>
                <a:cubicBezTo>
                  <a:pt x="429921" y="5971011"/>
                  <a:pt x="453826" y="5970213"/>
                  <a:pt x="469134" y="5984523"/>
                </a:cubicBezTo>
                <a:cubicBezTo>
                  <a:pt x="484415" y="5998808"/>
                  <a:pt x="485151" y="6022733"/>
                  <a:pt x="470862" y="6038011"/>
                </a:cubicBezTo>
                <a:lnTo>
                  <a:pt x="388438" y="6125856"/>
                </a:lnTo>
                <a:lnTo>
                  <a:pt x="476286" y="6208217"/>
                </a:lnTo>
                <a:cubicBezTo>
                  <a:pt x="491567" y="6222507"/>
                  <a:pt x="492303" y="6246464"/>
                  <a:pt x="478014" y="6261705"/>
                </a:cubicBezTo>
                <a:cubicBezTo>
                  <a:pt x="470573" y="6269627"/>
                  <a:pt x="460473" y="6273651"/>
                  <a:pt x="450436" y="6273651"/>
                </a:cubicBezTo>
                <a:close/>
                <a:moveTo>
                  <a:pt x="3260330" y="4417917"/>
                </a:moveTo>
                <a:cubicBezTo>
                  <a:pt x="3251028" y="4417917"/>
                  <a:pt x="3241727" y="4414534"/>
                  <a:pt x="3234444" y="4407689"/>
                </a:cubicBezTo>
                <a:lnTo>
                  <a:pt x="3146570" y="4325307"/>
                </a:lnTo>
                <a:lnTo>
                  <a:pt x="3064156" y="4413158"/>
                </a:lnTo>
                <a:cubicBezTo>
                  <a:pt x="3056704" y="4421117"/>
                  <a:pt x="3046604" y="4425115"/>
                  <a:pt x="3036504" y="4425115"/>
                </a:cubicBezTo>
                <a:cubicBezTo>
                  <a:pt x="3027261" y="4425115"/>
                  <a:pt x="3017959" y="4421758"/>
                  <a:pt x="3010650" y="4414886"/>
                </a:cubicBezTo>
                <a:cubicBezTo>
                  <a:pt x="2995368" y="4400602"/>
                  <a:pt x="2994632" y="4376677"/>
                  <a:pt x="3008957" y="4361399"/>
                </a:cubicBezTo>
                <a:lnTo>
                  <a:pt x="3091366" y="4273553"/>
                </a:lnTo>
                <a:lnTo>
                  <a:pt x="3003508" y="4191187"/>
                </a:lnTo>
                <a:cubicBezTo>
                  <a:pt x="2988227" y="4176876"/>
                  <a:pt x="2987465" y="4152940"/>
                  <a:pt x="3001742" y="4137663"/>
                </a:cubicBezTo>
                <a:cubicBezTo>
                  <a:pt x="3016057" y="4122459"/>
                  <a:pt x="3039999" y="4121650"/>
                  <a:pt x="3055280" y="4135971"/>
                </a:cubicBezTo>
                <a:lnTo>
                  <a:pt x="3143149" y="4218348"/>
                </a:lnTo>
                <a:lnTo>
                  <a:pt x="3225536" y="4130523"/>
                </a:lnTo>
                <a:cubicBezTo>
                  <a:pt x="3239793" y="4115246"/>
                  <a:pt x="3263761" y="4114447"/>
                  <a:pt x="3279043" y="4128795"/>
                </a:cubicBezTo>
                <a:cubicBezTo>
                  <a:pt x="3294324" y="4143085"/>
                  <a:pt x="3295023" y="4167004"/>
                  <a:pt x="3280735" y="4182282"/>
                </a:cubicBezTo>
                <a:lnTo>
                  <a:pt x="3198357" y="4270096"/>
                </a:lnTo>
                <a:lnTo>
                  <a:pt x="3286221" y="4352468"/>
                </a:lnTo>
                <a:cubicBezTo>
                  <a:pt x="3301466" y="4366758"/>
                  <a:pt x="3302238" y="4390683"/>
                  <a:pt x="3287908" y="4405960"/>
                </a:cubicBezTo>
                <a:cubicBezTo>
                  <a:pt x="3280504" y="4413894"/>
                  <a:pt x="3270440" y="4417917"/>
                  <a:pt x="3260330" y="4417917"/>
                </a:cubicBezTo>
                <a:close/>
              </a:path>
            </a:pathLst>
          </a:custGeom>
          <a:solidFill>
            <a:srgbClr val="FAC200">
              <a:alpha val="50000"/>
            </a:srgbClr>
          </a:solidFill>
          <a:ln w="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1" name="SHAPE OBJECT">
            <a:extLst>
              <a:ext uri="{FF2B5EF4-FFF2-40B4-BE49-F238E27FC236}">
                <a16:creationId xmlns:a16="http://schemas.microsoft.com/office/drawing/2014/main" id="{479EB8CB-AF48-4781-BE9F-B67C65F5A335}"/>
              </a:ext>
            </a:extLst>
          </p:cNvPr>
          <p:cNvSpPr/>
          <p:nvPr/>
        </p:nvSpPr>
        <p:spPr>
          <a:xfrm rot="5400000">
            <a:off x="14860571" y="2787276"/>
            <a:ext cx="4416642" cy="6225874"/>
          </a:xfrm>
          <a:custGeom>
            <a:avLst/>
            <a:gdLst>
              <a:gd name="connsiteX0" fmla="*/ 2771232 w 5547162"/>
              <a:gd name="connsiteY0" fmla="*/ 1103593 h 7819499"/>
              <a:gd name="connsiteX1" fmla="*/ 2745346 w 5547162"/>
              <a:gd name="connsiteY1" fmla="*/ 1093364 h 7819499"/>
              <a:gd name="connsiteX2" fmla="*/ 2743618 w 5547162"/>
              <a:gd name="connsiteY2" fmla="*/ 1039908 h 7819499"/>
              <a:gd name="connsiteX3" fmla="*/ 2826063 w 5547162"/>
              <a:gd name="connsiteY3" fmla="*/ 952026 h 7819499"/>
              <a:gd name="connsiteX4" fmla="*/ 2738184 w 5547162"/>
              <a:gd name="connsiteY4" fmla="*/ 869628 h 7819499"/>
              <a:gd name="connsiteX5" fmla="*/ 2736418 w 5547162"/>
              <a:gd name="connsiteY5" fmla="*/ 816141 h 7819499"/>
              <a:gd name="connsiteX6" fmla="*/ 2789961 w 5547162"/>
              <a:gd name="connsiteY6" fmla="*/ 814449 h 7819499"/>
              <a:gd name="connsiteX7" fmla="*/ 2877840 w 5547162"/>
              <a:gd name="connsiteY7" fmla="*/ 896836 h 7819499"/>
              <a:gd name="connsiteX8" fmla="*/ 2960202 w 5547162"/>
              <a:gd name="connsiteY8" fmla="*/ 809038 h 7819499"/>
              <a:gd name="connsiteX9" fmla="*/ 3013745 w 5547162"/>
              <a:gd name="connsiteY9" fmla="*/ 807272 h 7819499"/>
              <a:gd name="connsiteX10" fmla="*/ 3015437 w 5547162"/>
              <a:gd name="connsiteY10" fmla="*/ 860765 h 7819499"/>
              <a:gd name="connsiteX11" fmla="*/ 2933039 w 5547162"/>
              <a:gd name="connsiteY11" fmla="*/ 948585 h 7819499"/>
              <a:gd name="connsiteX12" fmla="*/ 3020897 w 5547162"/>
              <a:gd name="connsiteY12" fmla="*/ 1030951 h 7819499"/>
              <a:gd name="connsiteX13" fmla="*/ 3022589 w 5547162"/>
              <a:gd name="connsiteY13" fmla="*/ 1084438 h 7819499"/>
              <a:gd name="connsiteX14" fmla="*/ 2995011 w 5547162"/>
              <a:gd name="connsiteY14" fmla="*/ 1096411 h 7819499"/>
              <a:gd name="connsiteX15" fmla="*/ 2969125 w 5547162"/>
              <a:gd name="connsiteY15" fmla="*/ 1086156 h 7819499"/>
              <a:gd name="connsiteX16" fmla="*/ 2881261 w 5547162"/>
              <a:gd name="connsiteY16" fmla="*/ 1003774 h 7819499"/>
              <a:gd name="connsiteX17" fmla="*/ 2798821 w 5547162"/>
              <a:gd name="connsiteY17" fmla="*/ 1091641 h 7819499"/>
              <a:gd name="connsiteX18" fmla="*/ 2771243 w 5547162"/>
              <a:gd name="connsiteY18" fmla="*/ 1103598 h 7819499"/>
              <a:gd name="connsiteX19" fmla="*/ 4234862 w 5547162"/>
              <a:gd name="connsiteY19" fmla="*/ 1718215 h 7819499"/>
              <a:gd name="connsiteX20" fmla="*/ 4202133 w 5547162"/>
              <a:gd name="connsiteY20" fmla="*/ 1699302 h 7819499"/>
              <a:gd name="connsiteX21" fmla="*/ 4202070 w 5547162"/>
              <a:gd name="connsiteY21" fmla="*/ 1661439 h 7819499"/>
              <a:gd name="connsiteX22" fmla="*/ 4519246 w 5547162"/>
              <a:gd name="connsiteY22" fmla="*/ 1111274 h 7819499"/>
              <a:gd name="connsiteX23" fmla="*/ 4552010 w 5547162"/>
              <a:gd name="connsiteY23" fmla="*/ 1092324 h 7819499"/>
              <a:gd name="connsiteX24" fmla="*/ 4552047 w 5547162"/>
              <a:gd name="connsiteY24" fmla="*/ 1092324 h 7819499"/>
              <a:gd name="connsiteX25" fmla="*/ 4584775 w 5547162"/>
              <a:gd name="connsiteY25" fmla="*/ 1111216 h 7819499"/>
              <a:gd name="connsiteX26" fmla="*/ 4902749 w 5547162"/>
              <a:gd name="connsiteY26" fmla="*/ 1661008 h 7819499"/>
              <a:gd name="connsiteX27" fmla="*/ 4902812 w 5547162"/>
              <a:gd name="connsiteY27" fmla="*/ 1698845 h 7819499"/>
              <a:gd name="connsiteX28" fmla="*/ 4870016 w 5547162"/>
              <a:gd name="connsiteY28" fmla="*/ 1717831 h 7819499"/>
              <a:gd name="connsiteX29" fmla="*/ 4234935 w 5547162"/>
              <a:gd name="connsiteY29" fmla="*/ 1718241 h 7819499"/>
              <a:gd name="connsiteX30" fmla="*/ 4234862 w 5547162"/>
              <a:gd name="connsiteY30" fmla="*/ 1718215 h 7819499"/>
              <a:gd name="connsiteX31" fmla="*/ 4552073 w 5547162"/>
              <a:gd name="connsiteY31" fmla="*/ 1205876 h 7819499"/>
              <a:gd name="connsiteX32" fmla="*/ 4300423 w 5547162"/>
              <a:gd name="connsiteY32" fmla="*/ 1642479 h 7819499"/>
              <a:gd name="connsiteX33" fmla="*/ 4804428 w 5547162"/>
              <a:gd name="connsiteY33" fmla="*/ 1642126 h 7819499"/>
              <a:gd name="connsiteX34" fmla="*/ 4552073 w 5547162"/>
              <a:gd name="connsiteY34" fmla="*/ 1205876 h 7819499"/>
              <a:gd name="connsiteX35" fmla="*/ 3709232 w 5547162"/>
              <a:gd name="connsiteY35" fmla="*/ 5078546 h 7819499"/>
              <a:gd name="connsiteX36" fmla="*/ 3676503 w 5547162"/>
              <a:gd name="connsiteY36" fmla="*/ 5059633 h 7819499"/>
              <a:gd name="connsiteX37" fmla="*/ 3676440 w 5547162"/>
              <a:gd name="connsiteY37" fmla="*/ 5021770 h 7819499"/>
              <a:gd name="connsiteX38" fmla="*/ 3993584 w 5547162"/>
              <a:gd name="connsiteY38" fmla="*/ 4471605 h 7819499"/>
              <a:gd name="connsiteX39" fmla="*/ 4026380 w 5547162"/>
              <a:gd name="connsiteY39" fmla="*/ 4452655 h 7819499"/>
              <a:gd name="connsiteX40" fmla="*/ 4026380 w 5547162"/>
              <a:gd name="connsiteY40" fmla="*/ 4452655 h 7819499"/>
              <a:gd name="connsiteX41" fmla="*/ 4059140 w 5547162"/>
              <a:gd name="connsiteY41" fmla="*/ 4471568 h 7819499"/>
              <a:gd name="connsiteX42" fmla="*/ 4377114 w 5547162"/>
              <a:gd name="connsiteY42" fmla="*/ 5021323 h 7819499"/>
              <a:gd name="connsiteX43" fmla="*/ 4377151 w 5547162"/>
              <a:gd name="connsiteY43" fmla="*/ 5059186 h 7819499"/>
              <a:gd name="connsiteX44" fmla="*/ 4344423 w 5547162"/>
              <a:gd name="connsiteY44" fmla="*/ 5078136 h 7819499"/>
              <a:gd name="connsiteX45" fmla="*/ 3709305 w 5547162"/>
              <a:gd name="connsiteY45" fmla="*/ 5078546 h 7819499"/>
              <a:gd name="connsiteX46" fmla="*/ 3709221 w 5547162"/>
              <a:gd name="connsiteY46" fmla="*/ 5078546 h 7819499"/>
              <a:gd name="connsiteX47" fmla="*/ 4026454 w 5547162"/>
              <a:gd name="connsiteY47" fmla="*/ 4566243 h 7819499"/>
              <a:gd name="connsiteX48" fmla="*/ 3774777 w 5547162"/>
              <a:gd name="connsiteY48" fmla="*/ 5002809 h 7819499"/>
              <a:gd name="connsiteX49" fmla="*/ 4278809 w 5547162"/>
              <a:gd name="connsiteY49" fmla="*/ 5002457 h 7819499"/>
              <a:gd name="connsiteX50" fmla="*/ 4026454 w 5547162"/>
              <a:gd name="connsiteY50" fmla="*/ 4566243 h 7819499"/>
              <a:gd name="connsiteX51" fmla="*/ 1374872 w 5547162"/>
              <a:gd name="connsiteY51" fmla="*/ 2932 h 7819499"/>
              <a:gd name="connsiteX52" fmla="*/ 1731518 w 5547162"/>
              <a:gd name="connsiteY52" fmla="*/ 359012 h 7819499"/>
              <a:gd name="connsiteX53" fmla="*/ 1861615 w 5547162"/>
              <a:gd name="connsiteY53" fmla="*/ 0 h 7819499"/>
              <a:gd name="connsiteX54" fmla="*/ 1374872 w 5547162"/>
              <a:gd name="connsiteY54" fmla="*/ 2932 h 7819499"/>
              <a:gd name="connsiteX55" fmla="*/ 1533636 w 5547162"/>
              <a:gd name="connsiteY55" fmla="*/ 7098445 h 7819499"/>
              <a:gd name="connsiteX56" fmla="*/ 1506914 w 5547162"/>
              <a:gd name="connsiteY56" fmla="*/ 7087323 h 7819499"/>
              <a:gd name="connsiteX57" fmla="*/ 1057476 w 5547162"/>
              <a:gd name="connsiteY57" fmla="*/ 6638663 h 7819499"/>
              <a:gd name="connsiteX58" fmla="*/ 1047629 w 5547162"/>
              <a:gd name="connsiteY58" fmla="*/ 6602082 h 7819499"/>
              <a:gd name="connsiteX59" fmla="*/ 1074350 w 5547162"/>
              <a:gd name="connsiteY59" fmla="*/ 6575331 h 7819499"/>
              <a:gd name="connsiteX60" fmla="*/ 1687759 w 5547162"/>
              <a:gd name="connsiteY60" fmla="*/ 6410508 h 7819499"/>
              <a:gd name="connsiteX61" fmla="*/ 1724350 w 5547162"/>
              <a:gd name="connsiteY61" fmla="*/ 6420254 h 7819499"/>
              <a:gd name="connsiteX62" fmla="*/ 1734156 w 5547162"/>
              <a:gd name="connsiteY62" fmla="*/ 6456835 h 7819499"/>
              <a:gd name="connsiteX63" fmla="*/ 1570184 w 5547162"/>
              <a:gd name="connsiteY63" fmla="*/ 7070338 h 7819499"/>
              <a:gd name="connsiteX64" fmla="*/ 1543463 w 5547162"/>
              <a:gd name="connsiteY64" fmla="*/ 7097116 h 7819499"/>
              <a:gd name="connsiteX65" fmla="*/ 1533631 w 5547162"/>
              <a:gd name="connsiteY65" fmla="*/ 7098445 h 7819499"/>
              <a:gd name="connsiteX66" fmla="*/ 1157421 w 5547162"/>
              <a:gd name="connsiteY66" fmla="*/ 6631444 h 7819499"/>
              <a:gd name="connsiteX67" fmla="*/ 1514003 w 5547162"/>
              <a:gd name="connsiteY67" fmla="*/ 6987488 h 7819499"/>
              <a:gd name="connsiteX68" fmla="*/ 1644127 w 5547162"/>
              <a:gd name="connsiteY68" fmla="*/ 6500656 h 7819499"/>
              <a:gd name="connsiteX69" fmla="*/ 1157421 w 5547162"/>
              <a:gd name="connsiteY69" fmla="*/ 6631444 h 7819499"/>
              <a:gd name="connsiteX70" fmla="*/ 1333679 w 5547162"/>
              <a:gd name="connsiteY70" fmla="*/ 3836751 h 7819499"/>
              <a:gd name="connsiteX71" fmla="*/ 1314782 w 5547162"/>
              <a:gd name="connsiteY71" fmla="*/ 3831702 h 7819499"/>
              <a:gd name="connsiteX72" fmla="*/ 1295827 w 5547162"/>
              <a:gd name="connsiteY72" fmla="*/ 3798951 h 7819499"/>
              <a:gd name="connsiteX73" fmla="*/ 1295380 w 5547162"/>
              <a:gd name="connsiteY73" fmla="*/ 3163997 h 7819499"/>
              <a:gd name="connsiteX74" fmla="*/ 1314298 w 5547162"/>
              <a:gd name="connsiteY74" fmla="*/ 3131210 h 7819499"/>
              <a:gd name="connsiteX75" fmla="*/ 1352171 w 5547162"/>
              <a:gd name="connsiteY75" fmla="*/ 3131173 h 7819499"/>
              <a:gd name="connsiteX76" fmla="*/ 1902478 w 5547162"/>
              <a:gd name="connsiteY76" fmla="*/ 3448234 h 7819499"/>
              <a:gd name="connsiteX77" fmla="*/ 1921433 w 5547162"/>
              <a:gd name="connsiteY77" fmla="*/ 3480986 h 7819499"/>
              <a:gd name="connsiteX78" fmla="*/ 1902536 w 5547162"/>
              <a:gd name="connsiteY78" fmla="*/ 3513773 h 7819499"/>
              <a:gd name="connsiteX79" fmla="*/ 1352639 w 5547162"/>
              <a:gd name="connsiteY79" fmla="*/ 3831692 h 7819499"/>
              <a:gd name="connsiteX80" fmla="*/ 1333673 w 5547162"/>
              <a:gd name="connsiteY80" fmla="*/ 3836756 h 7819499"/>
              <a:gd name="connsiteX81" fmla="*/ 1371168 w 5547162"/>
              <a:gd name="connsiteY81" fmla="*/ 3229447 h 7819499"/>
              <a:gd name="connsiteX82" fmla="*/ 1371483 w 5547162"/>
              <a:gd name="connsiteY82" fmla="*/ 3733344 h 7819499"/>
              <a:gd name="connsiteX83" fmla="*/ 1807846 w 5547162"/>
              <a:gd name="connsiteY83" fmla="*/ 3481059 h 7819499"/>
              <a:gd name="connsiteX84" fmla="*/ 1371168 w 5547162"/>
              <a:gd name="connsiteY84" fmla="*/ 3229447 h 7819499"/>
              <a:gd name="connsiteX85" fmla="*/ 5006840 w 5547162"/>
              <a:gd name="connsiteY85" fmla="*/ 3398835 h 7819499"/>
              <a:gd name="connsiteX86" fmla="*/ 4728016 w 5547162"/>
              <a:gd name="connsiteY86" fmla="*/ 3120125 h 7819499"/>
              <a:gd name="connsiteX87" fmla="*/ 5006840 w 5547162"/>
              <a:gd name="connsiteY87" fmla="*/ 2841372 h 7819499"/>
              <a:gd name="connsiteX88" fmla="*/ 5285585 w 5547162"/>
              <a:gd name="connsiteY88" fmla="*/ 3120125 h 7819499"/>
              <a:gd name="connsiteX89" fmla="*/ 5006840 w 5547162"/>
              <a:gd name="connsiteY89" fmla="*/ 3398835 h 7819499"/>
              <a:gd name="connsiteX90" fmla="*/ 5006840 w 5547162"/>
              <a:gd name="connsiteY90" fmla="*/ 2917109 h 7819499"/>
              <a:gd name="connsiteX91" fmla="*/ 4803740 w 5547162"/>
              <a:gd name="connsiteY91" fmla="*/ 3120156 h 7819499"/>
              <a:gd name="connsiteX92" fmla="*/ 5006840 w 5547162"/>
              <a:gd name="connsiteY92" fmla="*/ 3323167 h 7819499"/>
              <a:gd name="connsiteX93" fmla="*/ 5209903 w 5547162"/>
              <a:gd name="connsiteY93" fmla="*/ 3120156 h 7819499"/>
              <a:gd name="connsiteX94" fmla="*/ 5006840 w 5547162"/>
              <a:gd name="connsiteY94" fmla="*/ 2917109 h 7819499"/>
              <a:gd name="connsiteX95" fmla="*/ 3789459 w 5547162"/>
              <a:gd name="connsiteY95" fmla="*/ 710837 h 7819499"/>
              <a:gd name="connsiteX96" fmla="*/ 3510635 w 5547162"/>
              <a:gd name="connsiteY96" fmla="*/ 432121 h 7819499"/>
              <a:gd name="connsiteX97" fmla="*/ 3789459 w 5547162"/>
              <a:gd name="connsiteY97" fmla="*/ 153406 h 7819499"/>
              <a:gd name="connsiteX98" fmla="*/ 4068284 w 5547162"/>
              <a:gd name="connsiteY98" fmla="*/ 432121 h 7819499"/>
              <a:gd name="connsiteX99" fmla="*/ 3789459 w 5547162"/>
              <a:gd name="connsiteY99" fmla="*/ 710837 h 7819499"/>
              <a:gd name="connsiteX100" fmla="*/ 3789459 w 5547162"/>
              <a:gd name="connsiteY100" fmla="*/ 229111 h 7819499"/>
              <a:gd name="connsiteX101" fmla="*/ 3586359 w 5547162"/>
              <a:gd name="connsiteY101" fmla="*/ 432158 h 7819499"/>
              <a:gd name="connsiteX102" fmla="*/ 3789459 w 5547162"/>
              <a:gd name="connsiteY102" fmla="*/ 635206 h 7819499"/>
              <a:gd name="connsiteX103" fmla="*/ 3992559 w 5547162"/>
              <a:gd name="connsiteY103" fmla="*/ 432158 h 7819499"/>
              <a:gd name="connsiteX104" fmla="*/ 3789459 w 5547162"/>
              <a:gd name="connsiteY104" fmla="*/ 229111 h 7819499"/>
              <a:gd name="connsiteX105" fmla="*/ 3943162 w 5547162"/>
              <a:gd name="connsiteY105" fmla="*/ 7819763 h 7819499"/>
              <a:gd name="connsiteX106" fmla="*/ 3664380 w 5547162"/>
              <a:gd name="connsiteY106" fmla="*/ 7541047 h 7819499"/>
              <a:gd name="connsiteX107" fmla="*/ 3943162 w 5547162"/>
              <a:gd name="connsiteY107" fmla="*/ 7262332 h 7819499"/>
              <a:gd name="connsiteX108" fmla="*/ 4221987 w 5547162"/>
              <a:gd name="connsiteY108" fmla="*/ 7541047 h 7819499"/>
              <a:gd name="connsiteX109" fmla="*/ 3943162 w 5547162"/>
              <a:gd name="connsiteY109" fmla="*/ 7819763 h 7819499"/>
              <a:gd name="connsiteX110" fmla="*/ 3943162 w 5547162"/>
              <a:gd name="connsiteY110" fmla="*/ 7338005 h 7819499"/>
              <a:gd name="connsiteX111" fmla="*/ 3740063 w 5547162"/>
              <a:gd name="connsiteY111" fmla="*/ 7541052 h 7819499"/>
              <a:gd name="connsiteX112" fmla="*/ 3943162 w 5547162"/>
              <a:gd name="connsiteY112" fmla="*/ 7744100 h 7819499"/>
              <a:gd name="connsiteX113" fmla="*/ 4146262 w 5547162"/>
              <a:gd name="connsiteY113" fmla="*/ 7541052 h 7819499"/>
              <a:gd name="connsiteX114" fmla="*/ 3943162 w 5547162"/>
              <a:gd name="connsiteY114" fmla="*/ 7338005 h 7819499"/>
              <a:gd name="connsiteX115" fmla="*/ 5310405 w 5547162"/>
              <a:gd name="connsiteY115" fmla="*/ 7218884 h 7819499"/>
              <a:gd name="connsiteX116" fmla="*/ 5272595 w 5547162"/>
              <a:gd name="connsiteY116" fmla="*/ 7181048 h 7819499"/>
              <a:gd name="connsiteX117" fmla="*/ 5069474 w 5547162"/>
              <a:gd name="connsiteY117" fmla="*/ 6978000 h 7819499"/>
              <a:gd name="connsiteX118" fmla="*/ 4866374 w 5547162"/>
              <a:gd name="connsiteY118" fmla="*/ 7181048 h 7819499"/>
              <a:gd name="connsiteX119" fmla="*/ 4828502 w 5547162"/>
              <a:gd name="connsiteY119" fmla="*/ 7218884 h 7819499"/>
              <a:gd name="connsiteX120" fmla="*/ 4790655 w 5547162"/>
              <a:gd name="connsiteY120" fmla="*/ 7181048 h 7819499"/>
              <a:gd name="connsiteX121" fmla="*/ 5069443 w 5547162"/>
              <a:gd name="connsiteY121" fmla="*/ 6902295 h 7819499"/>
              <a:gd name="connsiteX122" fmla="*/ 5348262 w 5547162"/>
              <a:gd name="connsiteY122" fmla="*/ 7181048 h 7819499"/>
              <a:gd name="connsiteX123" fmla="*/ 5310415 w 5547162"/>
              <a:gd name="connsiteY123" fmla="*/ 7218884 h 7819499"/>
              <a:gd name="connsiteX124" fmla="*/ 3387453 w 5547162"/>
              <a:gd name="connsiteY124" fmla="*/ 3519269 h 7819499"/>
              <a:gd name="connsiteX125" fmla="*/ 3349580 w 5547162"/>
              <a:gd name="connsiteY125" fmla="*/ 3481406 h 7819499"/>
              <a:gd name="connsiteX126" fmla="*/ 3146459 w 5547162"/>
              <a:gd name="connsiteY126" fmla="*/ 3278359 h 7819499"/>
              <a:gd name="connsiteX127" fmla="*/ 2943359 w 5547162"/>
              <a:gd name="connsiteY127" fmla="*/ 3481406 h 7819499"/>
              <a:gd name="connsiteX128" fmla="*/ 2905487 w 5547162"/>
              <a:gd name="connsiteY128" fmla="*/ 3519269 h 7819499"/>
              <a:gd name="connsiteX129" fmla="*/ 2867677 w 5547162"/>
              <a:gd name="connsiteY129" fmla="*/ 3481406 h 7819499"/>
              <a:gd name="connsiteX130" fmla="*/ 3146428 w 5547162"/>
              <a:gd name="connsiteY130" fmla="*/ 3202696 h 7819499"/>
              <a:gd name="connsiteX131" fmla="*/ 3425247 w 5547162"/>
              <a:gd name="connsiteY131" fmla="*/ 3481406 h 7819499"/>
              <a:gd name="connsiteX132" fmla="*/ 3387458 w 5547162"/>
              <a:gd name="connsiteY132" fmla="*/ 3519269 h 7819499"/>
              <a:gd name="connsiteX133" fmla="*/ 850420 w 5547162"/>
              <a:gd name="connsiteY133" fmla="*/ 1563553 h 7819499"/>
              <a:gd name="connsiteX134" fmla="*/ 812547 w 5547162"/>
              <a:gd name="connsiteY134" fmla="*/ 1525690 h 7819499"/>
              <a:gd name="connsiteX135" fmla="*/ 610572 w 5547162"/>
              <a:gd name="connsiteY135" fmla="*/ 1322680 h 7819499"/>
              <a:gd name="connsiteX136" fmla="*/ 408559 w 5547162"/>
              <a:gd name="connsiteY136" fmla="*/ 1525690 h 7819499"/>
              <a:gd name="connsiteX137" fmla="*/ 370708 w 5547162"/>
              <a:gd name="connsiteY137" fmla="*/ 1563553 h 7819499"/>
              <a:gd name="connsiteX138" fmla="*/ 332835 w 5547162"/>
              <a:gd name="connsiteY138" fmla="*/ 1525690 h 7819499"/>
              <a:gd name="connsiteX139" fmla="*/ 610535 w 5547162"/>
              <a:gd name="connsiteY139" fmla="*/ 1246980 h 7819499"/>
              <a:gd name="connsiteX140" fmla="*/ 888234 w 5547162"/>
              <a:gd name="connsiteY140" fmla="*/ 1525690 h 7819499"/>
              <a:gd name="connsiteX141" fmla="*/ 850420 w 5547162"/>
              <a:gd name="connsiteY141" fmla="*/ 1563553 h 7819499"/>
              <a:gd name="connsiteX142" fmla="*/ 642369 w 5547162"/>
              <a:gd name="connsiteY142" fmla="*/ 7577765 h 7819499"/>
              <a:gd name="connsiteX143" fmla="*/ 363545 w 5547162"/>
              <a:gd name="connsiteY143" fmla="*/ 7300142 h 7819499"/>
              <a:gd name="connsiteX144" fmla="*/ 642369 w 5547162"/>
              <a:gd name="connsiteY144" fmla="*/ 7022514 h 7819499"/>
              <a:gd name="connsiteX145" fmla="*/ 680242 w 5547162"/>
              <a:gd name="connsiteY145" fmla="*/ 7060351 h 7819499"/>
              <a:gd name="connsiteX146" fmla="*/ 642369 w 5547162"/>
              <a:gd name="connsiteY146" fmla="*/ 7098214 h 7819499"/>
              <a:gd name="connsiteX147" fmla="*/ 439270 w 5547162"/>
              <a:gd name="connsiteY147" fmla="*/ 7300142 h 7819499"/>
              <a:gd name="connsiteX148" fmla="*/ 642369 w 5547162"/>
              <a:gd name="connsiteY148" fmla="*/ 7502065 h 7819499"/>
              <a:gd name="connsiteX149" fmla="*/ 680242 w 5547162"/>
              <a:gd name="connsiteY149" fmla="*/ 7539928 h 7819499"/>
              <a:gd name="connsiteX150" fmla="*/ 642369 w 5547162"/>
              <a:gd name="connsiteY150" fmla="*/ 7577765 h 7819499"/>
              <a:gd name="connsiteX151" fmla="*/ 521899 w 5547162"/>
              <a:gd name="connsiteY151" fmla="*/ 5285208 h 7819499"/>
              <a:gd name="connsiteX152" fmla="*/ 243080 w 5547162"/>
              <a:gd name="connsiteY152" fmla="*/ 5006455 h 7819499"/>
              <a:gd name="connsiteX153" fmla="*/ 521899 w 5547162"/>
              <a:gd name="connsiteY153" fmla="*/ 4727745 h 7819499"/>
              <a:gd name="connsiteX154" fmla="*/ 800686 w 5547162"/>
              <a:gd name="connsiteY154" fmla="*/ 5006455 h 7819499"/>
              <a:gd name="connsiteX155" fmla="*/ 521899 w 5547162"/>
              <a:gd name="connsiteY155" fmla="*/ 5285208 h 7819499"/>
              <a:gd name="connsiteX156" fmla="*/ 521899 w 5547162"/>
              <a:gd name="connsiteY156" fmla="*/ 4803481 h 7819499"/>
              <a:gd name="connsiteX157" fmla="*/ 318799 w 5547162"/>
              <a:gd name="connsiteY157" fmla="*/ 5006492 h 7819499"/>
              <a:gd name="connsiteX158" fmla="*/ 521899 w 5547162"/>
              <a:gd name="connsiteY158" fmla="*/ 5209540 h 7819499"/>
              <a:gd name="connsiteX159" fmla="*/ 724999 w 5547162"/>
              <a:gd name="connsiteY159" fmla="*/ 5006492 h 7819499"/>
              <a:gd name="connsiteX160" fmla="*/ 521899 w 5547162"/>
              <a:gd name="connsiteY160" fmla="*/ 4803481 h 7819499"/>
              <a:gd name="connsiteX161" fmla="*/ 2586735 w 5547162"/>
              <a:gd name="connsiteY161" fmla="*/ 2197356 h 7819499"/>
              <a:gd name="connsiteX162" fmla="*/ 2107507 w 5547162"/>
              <a:gd name="connsiteY162" fmla="*/ 2197356 h 7819499"/>
              <a:gd name="connsiteX163" fmla="*/ 2069634 w 5547162"/>
              <a:gd name="connsiteY163" fmla="*/ 2159493 h 7819499"/>
              <a:gd name="connsiteX164" fmla="*/ 2069634 w 5547162"/>
              <a:gd name="connsiteY164" fmla="*/ 1680352 h 7819499"/>
              <a:gd name="connsiteX165" fmla="*/ 2107507 w 5547162"/>
              <a:gd name="connsiteY165" fmla="*/ 1642489 h 7819499"/>
              <a:gd name="connsiteX166" fmla="*/ 2586735 w 5547162"/>
              <a:gd name="connsiteY166" fmla="*/ 1642479 h 7819499"/>
              <a:gd name="connsiteX167" fmla="*/ 2624608 w 5547162"/>
              <a:gd name="connsiteY167" fmla="*/ 1680341 h 7819499"/>
              <a:gd name="connsiteX168" fmla="*/ 2624608 w 5547162"/>
              <a:gd name="connsiteY168" fmla="*/ 2159483 h 7819499"/>
              <a:gd name="connsiteX169" fmla="*/ 2586735 w 5547162"/>
              <a:gd name="connsiteY169" fmla="*/ 2197356 h 7819499"/>
              <a:gd name="connsiteX170" fmla="*/ 2145358 w 5547162"/>
              <a:gd name="connsiteY170" fmla="*/ 2121657 h 7819499"/>
              <a:gd name="connsiteX171" fmla="*/ 2548862 w 5547162"/>
              <a:gd name="connsiteY171" fmla="*/ 2121657 h 7819499"/>
              <a:gd name="connsiteX172" fmla="*/ 2548862 w 5547162"/>
              <a:gd name="connsiteY172" fmla="*/ 1718215 h 7819499"/>
              <a:gd name="connsiteX173" fmla="*/ 2145358 w 5547162"/>
              <a:gd name="connsiteY173" fmla="*/ 1718215 h 7819499"/>
              <a:gd name="connsiteX174" fmla="*/ 2145358 w 5547162"/>
              <a:gd name="connsiteY174" fmla="*/ 2121657 h 7819499"/>
              <a:gd name="connsiteX175" fmla="*/ 2562709 w 5547162"/>
              <a:gd name="connsiteY175" fmla="*/ 5256218 h 7819499"/>
              <a:gd name="connsiteX176" fmla="*/ 2083444 w 5547162"/>
              <a:gd name="connsiteY176" fmla="*/ 5256218 h 7819499"/>
              <a:gd name="connsiteX177" fmla="*/ 2045571 w 5547162"/>
              <a:gd name="connsiteY177" fmla="*/ 5218382 h 7819499"/>
              <a:gd name="connsiteX178" fmla="*/ 2045571 w 5547162"/>
              <a:gd name="connsiteY178" fmla="*/ 4739240 h 7819499"/>
              <a:gd name="connsiteX179" fmla="*/ 2083444 w 5547162"/>
              <a:gd name="connsiteY179" fmla="*/ 4701377 h 7819499"/>
              <a:gd name="connsiteX180" fmla="*/ 2562709 w 5547162"/>
              <a:gd name="connsiteY180" fmla="*/ 4701388 h 7819499"/>
              <a:gd name="connsiteX181" fmla="*/ 2600582 w 5547162"/>
              <a:gd name="connsiteY181" fmla="*/ 4739251 h 7819499"/>
              <a:gd name="connsiteX182" fmla="*/ 2600582 w 5547162"/>
              <a:gd name="connsiteY182" fmla="*/ 5218392 h 7819499"/>
              <a:gd name="connsiteX183" fmla="*/ 2562709 w 5547162"/>
              <a:gd name="connsiteY183" fmla="*/ 5256218 h 7819499"/>
              <a:gd name="connsiteX184" fmla="*/ 2121291 w 5547162"/>
              <a:gd name="connsiteY184" fmla="*/ 5180555 h 7819499"/>
              <a:gd name="connsiteX185" fmla="*/ 2524821 w 5547162"/>
              <a:gd name="connsiteY185" fmla="*/ 5180555 h 7819499"/>
              <a:gd name="connsiteX186" fmla="*/ 2524821 w 5547162"/>
              <a:gd name="connsiteY186" fmla="*/ 4777114 h 7819499"/>
              <a:gd name="connsiteX187" fmla="*/ 2121291 w 5547162"/>
              <a:gd name="connsiteY187" fmla="*/ 4777114 h 7819499"/>
              <a:gd name="connsiteX188" fmla="*/ 2121291 w 5547162"/>
              <a:gd name="connsiteY188" fmla="*/ 5180555 h 7819499"/>
              <a:gd name="connsiteX189" fmla="*/ 580970 w 5547162"/>
              <a:gd name="connsiteY189" fmla="*/ 3234554 h 7819499"/>
              <a:gd name="connsiteX190" fmla="*/ 37852 w 5547162"/>
              <a:gd name="connsiteY190" fmla="*/ 3234554 h 7819499"/>
              <a:gd name="connsiteX191" fmla="*/ 0 w 5547162"/>
              <a:gd name="connsiteY191" fmla="*/ 3196712 h 7819499"/>
              <a:gd name="connsiteX192" fmla="*/ 37852 w 5547162"/>
              <a:gd name="connsiteY192" fmla="*/ 3158849 h 7819499"/>
              <a:gd name="connsiteX193" fmla="*/ 580970 w 5547162"/>
              <a:gd name="connsiteY193" fmla="*/ 3158849 h 7819499"/>
              <a:gd name="connsiteX194" fmla="*/ 618822 w 5547162"/>
              <a:gd name="connsiteY194" fmla="*/ 3196712 h 7819499"/>
              <a:gd name="connsiteX195" fmla="*/ 580970 w 5547162"/>
              <a:gd name="connsiteY195" fmla="*/ 3234554 h 7819499"/>
              <a:gd name="connsiteX196" fmla="*/ 2746008 w 5547162"/>
              <a:gd name="connsiteY196" fmla="*/ 7577765 h 7819499"/>
              <a:gd name="connsiteX197" fmla="*/ 2202921 w 5547162"/>
              <a:gd name="connsiteY197" fmla="*/ 7577765 h 7819499"/>
              <a:gd name="connsiteX198" fmla="*/ 2165075 w 5547162"/>
              <a:gd name="connsiteY198" fmla="*/ 7539928 h 7819499"/>
              <a:gd name="connsiteX199" fmla="*/ 2202921 w 5547162"/>
              <a:gd name="connsiteY199" fmla="*/ 7502065 h 7819499"/>
              <a:gd name="connsiteX200" fmla="*/ 2746008 w 5547162"/>
              <a:gd name="connsiteY200" fmla="*/ 7502065 h 7819499"/>
              <a:gd name="connsiteX201" fmla="*/ 2783855 w 5547162"/>
              <a:gd name="connsiteY201" fmla="*/ 7539928 h 7819499"/>
              <a:gd name="connsiteX202" fmla="*/ 2746008 w 5547162"/>
              <a:gd name="connsiteY202" fmla="*/ 7577765 h 7819499"/>
              <a:gd name="connsiteX203" fmla="*/ 3597453 w 5547162"/>
              <a:gd name="connsiteY203" fmla="*/ 6528867 h 7819499"/>
              <a:gd name="connsiteX204" fmla="*/ 3570668 w 5547162"/>
              <a:gd name="connsiteY204" fmla="*/ 6517745 h 7819499"/>
              <a:gd name="connsiteX205" fmla="*/ 3570668 w 5547162"/>
              <a:gd name="connsiteY205" fmla="*/ 6464253 h 7819499"/>
              <a:gd name="connsiteX206" fmla="*/ 3954676 w 5547162"/>
              <a:gd name="connsiteY206" fmla="*/ 6080307 h 7819499"/>
              <a:gd name="connsiteX207" fmla="*/ 4008219 w 5547162"/>
              <a:gd name="connsiteY207" fmla="*/ 6080307 h 7819499"/>
              <a:gd name="connsiteX208" fmla="*/ 4008219 w 5547162"/>
              <a:gd name="connsiteY208" fmla="*/ 6133836 h 7819499"/>
              <a:gd name="connsiteX209" fmla="*/ 3624174 w 5547162"/>
              <a:gd name="connsiteY209" fmla="*/ 6517745 h 7819499"/>
              <a:gd name="connsiteX210" fmla="*/ 3597453 w 5547162"/>
              <a:gd name="connsiteY210" fmla="*/ 6528867 h 7819499"/>
              <a:gd name="connsiteX211" fmla="*/ 4932088 w 5547162"/>
              <a:gd name="connsiteY211" fmla="*/ 6103487 h 7819499"/>
              <a:gd name="connsiteX212" fmla="*/ 4819641 w 5547162"/>
              <a:gd name="connsiteY212" fmla="*/ 6041394 h 7819499"/>
              <a:gd name="connsiteX213" fmla="*/ 4802537 w 5547162"/>
              <a:gd name="connsiteY213" fmla="*/ 5941307 h 7819499"/>
              <a:gd name="connsiteX214" fmla="*/ 4861282 w 5547162"/>
              <a:gd name="connsiteY214" fmla="*/ 5858442 h 7819499"/>
              <a:gd name="connsiteX215" fmla="*/ 4931819 w 5547162"/>
              <a:gd name="connsiteY215" fmla="*/ 5838052 h 7819499"/>
              <a:gd name="connsiteX216" fmla="*/ 5044271 w 5547162"/>
              <a:gd name="connsiteY216" fmla="*/ 5900145 h 7819499"/>
              <a:gd name="connsiteX217" fmla="*/ 5002688 w 5547162"/>
              <a:gd name="connsiteY217" fmla="*/ 6083060 h 7819499"/>
              <a:gd name="connsiteX218" fmla="*/ 4932088 w 5547162"/>
              <a:gd name="connsiteY218" fmla="*/ 6103481 h 7819499"/>
              <a:gd name="connsiteX219" fmla="*/ 4931835 w 5547162"/>
              <a:gd name="connsiteY219" fmla="*/ 5913736 h 7819499"/>
              <a:gd name="connsiteX220" fmla="*/ 4901598 w 5547162"/>
              <a:gd name="connsiteY220" fmla="*/ 5922488 h 7819499"/>
              <a:gd name="connsiteX221" fmla="*/ 4876374 w 5547162"/>
              <a:gd name="connsiteY221" fmla="*/ 5958061 h 7819499"/>
              <a:gd name="connsiteX222" fmla="*/ 4883736 w 5547162"/>
              <a:gd name="connsiteY222" fmla="*/ 6001067 h 7819499"/>
              <a:gd name="connsiteX223" fmla="*/ 4932093 w 5547162"/>
              <a:gd name="connsiteY223" fmla="*/ 6027781 h 7819499"/>
              <a:gd name="connsiteX224" fmla="*/ 4962367 w 5547162"/>
              <a:gd name="connsiteY224" fmla="*/ 6018992 h 7819499"/>
              <a:gd name="connsiteX225" fmla="*/ 4980234 w 5547162"/>
              <a:gd name="connsiteY225" fmla="*/ 5940419 h 7819499"/>
              <a:gd name="connsiteX226" fmla="*/ 4931840 w 5547162"/>
              <a:gd name="connsiteY226" fmla="*/ 5913741 h 7819499"/>
              <a:gd name="connsiteX227" fmla="*/ 4184272 w 5547162"/>
              <a:gd name="connsiteY227" fmla="*/ 3493678 h 7819499"/>
              <a:gd name="connsiteX228" fmla="*/ 4071820 w 5547162"/>
              <a:gd name="connsiteY228" fmla="*/ 3431586 h 7819499"/>
              <a:gd name="connsiteX229" fmla="*/ 4054752 w 5547162"/>
              <a:gd name="connsiteY229" fmla="*/ 3331536 h 7819499"/>
              <a:gd name="connsiteX230" fmla="*/ 4113466 w 5547162"/>
              <a:gd name="connsiteY230" fmla="*/ 3248670 h 7819499"/>
              <a:gd name="connsiteX231" fmla="*/ 4184004 w 5547162"/>
              <a:gd name="connsiteY231" fmla="*/ 3228281 h 7819499"/>
              <a:gd name="connsiteX232" fmla="*/ 4296450 w 5547162"/>
              <a:gd name="connsiteY232" fmla="*/ 3290337 h 7819499"/>
              <a:gd name="connsiteX233" fmla="*/ 4254872 w 5547162"/>
              <a:gd name="connsiteY233" fmla="*/ 3473273 h 7819499"/>
              <a:gd name="connsiteX234" fmla="*/ 4184272 w 5547162"/>
              <a:gd name="connsiteY234" fmla="*/ 3493673 h 7819499"/>
              <a:gd name="connsiteX235" fmla="*/ 4184014 w 5547162"/>
              <a:gd name="connsiteY235" fmla="*/ 3303965 h 7819499"/>
              <a:gd name="connsiteX236" fmla="*/ 4153777 w 5547162"/>
              <a:gd name="connsiteY236" fmla="*/ 3312722 h 7819499"/>
              <a:gd name="connsiteX237" fmla="*/ 4128553 w 5547162"/>
              <a:gd name="connsiteY237" fmla="*/ 3348290 h 7819499"/>
              <a:gd name="connsiteX238" fmla="*/ 4135910 w 5547162"/>
              <a:gd name="connsiteY238" fmla="*/ 3391275 h 7819499"/>
              <a:gd name="connsiteX239" fmla="*/ 4184272 w 5547162"/>
              <a:gd name="connsiteY239" fmla="*/ 3417989 h 7819499"/>
              <a:gd name="connsiteX240" fmla="*/ 4214546 w 5547162"/>
              <a:gd name="connsiteY240" fmla="*/ 3409232 h 7819499"/>
              <a:gd name="connsiteX241" fmla="*/ 4232413 w 5547162"/>
              <a:gd name="connsiteY241" fmla="*/ 3330658 h 7819499"/>
              <a:gd name="connsiteX242" fmla="*/ 4184014 w 5547162"/>
              <a:gd name="connsiteY242" fmla="*/ 3303970 h 7819499"/>
              <a:gd name="connsiteX243" fmla="*/ 764117 w 5547162"/>
              <a:gd name="connsiteY243" fmla="*/ 4296265 h 7819499"/>
              <a:gd name="connsiteX244" fmla="*/ 651665 w 5547162"/>
              <a:gd name="connsiteY244" fmla="*/ 4234177 h 7819499"/>
              <a:gd name="connsiteX245" fmla="*/ 693322 w 5547162"/>
              <a:gd name="connsiteY245" fmla="*/ 4051204 h 7819499"/>
              <a:gd name="connsiteX246" fmla="*/ 763933 w 5547162"/>
              <a:gd name="connsiteY246" fmla="*/ 4030851 h 7819499"/>
              <a:gd name="connsiteX247" fmla="*/ 876384 w 5547162"/>
              <a:gd name="connsiteY247" fmla="*/ 4092881 h 7819499"/>
              <a:gd name="connsiteX248" fmla="*/ 893489 w 5547162"/>
              <a:gd name="connsiteY248" fmla="*/ 4192994 h 7819499"/>
              <a:gd name="connsiteX249" fmla="*/ 834775 w 5547162"/>
              <a:gd name="connsiteY249" fmla="*/ 4275854 h 7819499"/>
              <a:gd name="connsiteX250" fmla="*/ 764117 w 5547162"/>
              <a:gd name="connsiteY250" fmla="*/ 4296265 h 7819499"/>
              <a:gd name="connsiteX251" fmla="*/ 763933 w 5547162"/>
              <a:gd name="connsiteY251" fmla="*/ 4106514 h 7819499"/>
              <a:gd name="connsiteX252" fmla="*/ 733659 w 5547162"/>
              <a:gd name="connsiteY252" fmla="*/ 4115272 h 7819499"/>
              <a:gd name="connsiteX253" fmla="*/ 715792 w 5547162"/>
              <a:gd name="connsiteY253" fmla="*/ 4193882 h 7819499"/>
              <a:gd name="connsiteX254" fmla="*/ 764127 w 5547162"/>
              <a:gd name="connsiteY254" fmla="*/ 4220539 h 7819499"/>
              <a:gd name="connsiteX255" fmla="*/ 794422 w 5547162"/>
              <a:gd name="connsiteY255" fmla="*/ 4211786 h 7819499"/>
              <a:gd name="connsiteX256" fmla="*/ 819615 w 5547162"/>
              <a:gd name="connsiteY256" fmla="*/ 4176214 h 7819499"/>
              <a:gd name="connsiteX257" fmla="*/ 812295 w 5547162"/>
              <a:gd name="connsiteY257" fmla="*/ 4133208 h 7819499"/>
              <a:gd name="connsiteX258" fmla="*/ 763933 w 5547162"/>
              <a:gd name="connsiteY258" fmla="*/ 4106519 h 7819499"/>
              <a:gd name="connsiteX259" fmla="*/ 1736515 w 5547162"/>
              <a:gd name="connsiteY259" fmla="*/ 1310060 h 7819499"/>
              <a:gd name="connsiteX260" fmla="*/ 1624101 w 5547162"/>
              <a:gd name="connsiteY260" fmla="*/ 1248005 h 7819499"/>
              <a:gd name="connsiteX261" fmla="*/ 1606996 w 5547162"/>
              <a:gd name="connsiteY261" fmla="*/ 1147891 h 7819499"/>
              <a:gd name="connsiteX262" fmla="*/ 1665710 w 5547162"/>
              <a:gd name="connsiteY262" fmla="*/ 1065026 h 7819499"/>
              <a:gd name="connsiteX263" fmla="*/ 1736289 w 5547162"/>
              <a:gd name="connsiteY263" fmla="*/ 1044673 h 7819499"/>
              <a:gd name="connsiteX264" fmla="*/ 1848735 w 5547162"/>
              <a:gd name="connsiteY264" fmla="*/ 1106729 h 7819499"/>
              <a:gd name="connsiteX265" fmla="*/ 1807158 w 5547162"/>
              <a:gd name="connsiteY265" fmla="*/ 1289645 h 7819499"/>
              <a:gd name="connsiteX266" fmla="*/ 1736520 w 5547162"/>
              <a:gd name="connsiteY266" fmla="*/ 1310055 h 7819499"/>
              <a:gd name="connsiteX267" fmla="*/ 1736284 w 5547162"/>
              <a:gd name="connsiteY267" fmla="*/ 1120336 h 7819499"/>
              <a:gd name="connsiteX268" fmla="*/ 1706047 w 5547162"/>
              <a:gd name="connsiteY268" fmla="*/ 1129094 h 7819499"/>
              <a:gd name="connsiteX269" fmla="*/ 1680802 w 5547162"/>
              <a:gd name="connsiteY269" fmla="*/ 1164624 h 7819499"/>
              <a:gd name="connsiteX270" fmla="*/ 1688185 w 5547162"/>
              <a:gd name="connsiteY270" fmla="*/ 1207630 h 7819499"/>
              <a:gd name="connsiteX271" fmla="*/ 1736520 w 5547162"/>
              <a:gd name="connsiteY271" fmla="*/ 1234345 h 7819499"/>
              <a:gd name="connsiteX272" fmla="*/ 1766815 w 5547162"/>
              <a:gd name="connsiteY272" fmla="*/ 1225587 h 7819499"/>
              <a:gd name="connsiteX273" fmla="*/ 1784682 w 5547162"/>
              <a:gd name="connsiteY273" fmla="*/ 1147014 h 7819499"/>
              <a:gd name="connsiteX274" fmla="*/ 1736289 w 5547162"/>
              <a:gd name="connsiteY274" fmla="*/ 1120336 h 7819499"/>
              <a:gd name="connsiteX275" fmla="*/ 2469917 w 5547162"/>
              <a:gd name="connsiteY275" fmla="*/ 6622182 h 7819499"/>
              <a:gd name="connsiteX276" fmla="*/ 2432044 w 5547162"/>
              <a:gd name="connsiteY276" fmla="*/ 6584346 h 7819499"/>
              <a:gd name="connsiteX277" fmla="*/ 2553156 w 5547162"/>
              <a:gd name="connsiteY277" fmla="*/ 6425623 h 7819499"/>
              <a:gd name="connsiteX278" fmla="*/ 2617624 w 5547162"/>
              <a:gd name="connsiteY278" fmla="*/ 6364933 h 7819499"/>
              <a:gd name="connsiteX279" fmla="*/ 2617619 w 5547162"/>
              <a:gd name="connsiteY279" fmla="*/ 6364329 h 7819499"/>
              <a:gd name="connsiteX280" fmla="*/ 2553145 w 5547162"/>
              <a:gd name="connsiteY280" fmla="*/ 6302977 h 7819499"/>
              <a:gd name="connsiteX281" fmla="*/ 2432039 w 5547162"/>
              <a:gd name="connsiteY281" fmla="*/ 6144254 h 7819499"/>
              <a:gd name="connsiteX282" fmla="*/ 2432065 w 5547162"/>
              <a:gd name="connsiteY282" fmla="*/ 6142868 h 7819499"/>
              <a:gd name="connsiteX283" fmla="*/ 2553161 w 5547162"/>
              <a:gd name="connsiteY283" fmla="*/ 5985616 h 7819499"/>
              <a:gd name="connsiteX284" fmla="*/ 2617629 w 5547162"/>
              <a:gd name="connsiteY284" fmla="*/ 5924894 h 7819499"/>
              <a:gd name="connsiteX285" fmla="*/ 2617624 w 5547162"/>
              <a:gd name="connsiteY285" fmla="*/ 5924285 h 7819499"/>
              <a:gd name="connsiteX286" fmla="*/ 2553150 w 5547162"/>
              <a:gd name="connsiteY286" fmla="*/ 5862970 h 7819499"/>
              <a:gd name="connsiteX287" fmla="*/ 2432044 w 5547162"/>
              <a:gd name="connsiteY287" fmla="*/ 5704248 h 7819499"/>
              <a:gd name="connsiteX288" fmla="*/ 2469917 w 5547162"/>
              <a:gd name="connsiteY288" fmla="*/ 5666385 h 7819499"/>
              <a:gd name="connsiteX289" fmla="*/ 2507790 w 5547162"/>
              <a:gd name="connsiteY289" fmla="*/ 5704248 h 7819499"/>
              <a:gd name="connsiteX290" fmla="*/ 2589105 w 5547162"/>
              <a:gd name="connsiteY290" fmla="*/ 5796375 h 7819499"/>
              <a:gd name="connsiteX291" fmla="*/ 2693275 w 5547162"/>
              <a:gd name="connsiteY291" fmla="*/ 5922352 h 7819499"/>
              <a:gd name="connsiteX292" fmla="*/ 2693327 w 5547162"/>
              <a:gd name="connsiteY292" fmla="*/ 5924301 h 7819499"/>
              <a:gd name="connsiteX293" fmla="*/ 2589131 w 5547162"/>
              <a:gd name="connsiteY293" fmla="*/ 6052195 h 7819499"/>
              <a:gd name="connsiteX294" fmla="*/ 2507816 w 5547162"/>
              <a:gd name="connsiteY294" fmla="*/ 6144323 h 7819499"/>
              <a:gd name="connsiteX295" fmla="*/ 2507800 w 5547162"/>
              <a:gd name="connsiteY295" fmla="*/ 6145305 h 7819499"/>
              <a:gd name="connsiteX296" fmla="*/ 2589105 w 5547162"/>
              <a:gd name="connsiteY296" fmla="*/ 6236387 h 7819499"/>
              <a:gd name="connsiteX297" fmla="*/ 2693275 w 5547162"/>
              <a:gd name="connsiteY297" fmla="*/ 6362385 h 7819499"/>
              <a:gd name="connsiteX298" fmla="*/ 2693327 w 5547162"/>
              <a:gd name="connsiteY298" fmla="*/ 6364334 h 7819499"/>
              <a:gd name="connsiteX299" fmla="*/ 2589131 w 5547162"/>
              <a:gd name="connsiteY299" fmla="*/ 6492229 h 7819499"/>
              <a:gd name="connsiteX300" fmla="*/ 2507816 w 5547162"/>
              <a:gd name="connsiteY300" fmla="*/ 6584356 h 7819499"/>
              <a:gd name="connsiteX301" fmla="*/ 2469927 w 5547162"/>
              <a:gd name="connsiteY301" fmla="*/ 6622193 h 7819499"/>
              <a:gd name="connsiteX302" fmla="*/ 3350668 w 5547162"/>
              <a:gd name="connsiteY302" fmla="*/ 2598324 h 7819499"/>
              <a:gd name="connsiteX303" fmla="*/ 3312795 w 5547162"/>
              <a:gd name="connsiteY303" fmla="*/ 2560461 h 7819499"/>
              <a:gd name="connsiteX304" fmla="*/ 3433939 w 5547162"/>
              <a:gd name="connsiteY304" fmla="*/ 2401738 h 7819499"/>
              <a:gd name="connsiteX305" fmla="*/ 3498338 w 5547162"/>
              <a:gd name="connsiteY305" fmla="*/ 2340418 h 7819499"/>
              <a:gd name="connsiteX306" fmla="*/ 3433939 w 5547162"/>
              <a:gd name="connsiteY306" fmla="*/ 2279097 h 7819499"/>
              <a:gd name="connsiteX307" fmla="*/ 3312806 w 5547162"/>
              <a:gd name="connsiteY307" fmla="*/ 2121426 h 7819499"/>
              <a:gd name="connsiteX308" fmla="*/ 3312806 w 5547162"/>
              <a:gd name="connsiteY308" fmla="*/ 2121394 h 7819499"/>
              <a:gd name="connsiteX309" fmla="*/ 3312795 w 5547162"/>
              <a:gd name="connsiteY309" fmla="*/ 2120417 h 7819499"/>
              <a:gd name="connsiteX310" fmla="*/ 3312795 w 5547162"/>
              <a:gd name="connsiteY310" fmla="*/ 2120380 h 7819499"/>
              <a:gd name="connsiteX311" fmla="*/ 3312806 w 5547162"/>
              <a:gd name="connsiteY311" fmla="*/ 2119403 h 7819499"/>
              <a:gd name="connsiteX312" fmla="*/ 3312806 w 5547162"/>
              <a:gd name="connsiteY312" fmla="*/ 2119371 h 7819499"/>
              <a:gd name="connsiteX313" fmla="*/ 3433939 w 5547162"/>
              <a:gd name="connsiteY313" fmla="*/ 1961726 h 7819499"/>
              <a:gd name="connsiteX314" fmla="*/ 3498338 w 5547162"/>
              <a:gd name="connsiteY314" fmla="*/ 1900374 h 7819499"/>
              <a:gd name="connsiteX315" fmla="*/ 3498338 w 5547162"/>
              <a:gd name="connsiteY315" fmla="*/ 1900358 h 7819499"/>
              <a:gd name="connsiteX316" fmla="*/ 3433939 w 5547162"/>
              <a:gd name="connsiteY316" fmla="*/ 1839064 h 7819499"/>
              <a:gd name="connsiteX317" fmla="*/ 3312795 w 5547162"/>
              <a:gd name="connsiteY317" fmla="*/ 1680341 h 7819499"/>
              <a:gd name="connsiteX318" fmla="*/ 3350668 w 5547162"/>
              <a:gd name="connsiteY318" fmla="*/ 1642479 h 7819499"/>
              <a:gd name="connsiteX319" fmla="*/ 3388541 w 5547162"/>
              <a:gd name="connsiteY319" fmla="*/ 1680341 h 7819499"/>
              <a:gd name="connsiteX320" fmla="*/ 3469893 w 5547162"/>
              <a:gd name="connsiteY320" fmla="*/ 1772469 h 7819499"/>
              <a:gd name="connsiteX321" fmla="*/ 3574073 w 5547162"/>
              <a:gd name="connsiteY321" fmla="*/ 1899334 h 7819499"/>
              <a:gd name="connsiteX322" fmla="*/ 3574078 w 5547162"/>
              <a:gd name="connsiteY322" fmla="*/ 1899397 h 7819499"/>
              <a:gd name="connsiteX323" fmla="*/ 3574089 w 5547162"/>
              <a:gd name="connsiteY323" fmla="*/ 1900363 h 7819499"/>
              <a:gd name="connsiteX324" fmla="*/ 3574089 w 5547162"/>
              <a:gd name="connsiteY324" fmla="*/ 1900379 h 7819499"/>
              <a:gd name="connsiteX325" fmla="*/ 3574073 w 5547162"/>
              <a:gd name="connsiteY325" fmla="*/ 1901346 h 7819499"/>
              <a:gd name="connsiteX326" fmla="*/ 3469893 w 5547162"/>
              <a:gd name="connsiteY326" fmla="*/ 2028331 h 7819499"/>
              <a:gd name="connsiteX327" fmla="*/ 3388541 w 5547162"/>
              <a:gd name="connsiteY327" fmla="*/ 2120385 h 7819499"/>
              <a:gd name="connsiteX328" fmla="*/ 3388541 w 5547162"/>
              <a:gd name="connsiteY328" fmla="*/ 2120422 h 7819499"/>
              <a:gd name="connsiteX329" fmla="*/ 3469893 w 5547162"/>
              <a:gd name="connsiteY329" fmla="*/ 2212550 h 7819499"/>
              <a:gd name="connsiteX330" fmla="*/ 3574073 w 5547162"/>
              <a:gd name="connsiteY330" fmla="*/ 2339377 h 7819499"/>
              <a:gd name="connsiteX331" fmla="*/ 3574078 w 5547162"/>
              <a:gd name="connsiteY331" fmla="*/ 2339451 h 7819499"/>
              <a:gd name="connsiteX332" fmla="*/ 3574089 w 5547162"/>
              <a:gd name="connsiteY332" fmla="*/ 2340428 h 7819499"/>
              <a:gd name="connsiteX333" fmla="*/ 3574089 w 5547162"/>
              <a:gd name="connsiteY333" fmla="*/ 2340439 h 7819499"/>
              <a:gd name="connsiteX334" fmla="*/ 3574073 w 5547162"/>
              <a:gd name="connsiteY334" fmla="*/ 2341416 h 7819499"/>
              <a:gd name="connsiteX335" fmla="*/ 3469893 w 5547162"/>
              <a:gd name="connsiteY335" fmla="*/ 2468338 h 7819499"/>
              <a:gd name="connsiteX336" fmla="*/ 3388541 w 5547162"/>
              <a:gd name="connsiteY336" fmla="*/ 2560466 h 7819499"/>
              <a:gd name="connsiteX337" fmla="*/ 3350668 w 5547162"/>
              <a:gd name="connsiteY337" fmla="*/ 2598329 h 7819499"/>
              <a:gd name="connsiteX338" fmla="*/ 4700353 w 5547162"/>
              <a:gd name="connsiteY338" fmla="*/ 296467 h 7819499"/>
              <a:gd name="connsiteX339" fmla="*/ 4662481 w 5547162"/>
              <a:gd name="connsiteY339" fmla="*/ 258631 h 7819499"/>
              <a:gd name="connsiteX340" fmla="*/ 4783555 w 5547162"/>
              <a:gd name="connsiteY340" fmla="*/ 99871 h 7819499"/>
              <a:gd name="connsiteX341" fmla="*/ 4847992 w 5547162"/>
              <a:gd name="connsiteY341" fmla="*/ 38583 h 7819499"/>
              <a:gd name="connsiteX342" fmla="*/ 4885838 w 5547162"/>
              <a:gd name="connsiteY342" fmla="*/ 720 h 7819499"/>
              <a:gd name="connsiteX343" fmla="*/ 4923711 w 5547162"/>
              <a:gd name="connsiteY343" fmla="*/ 38583 h 7819499"/>
              <a:gd name="connsiteX344" fmla="*/ 4819515 w 5547162"/>
              <a:gd name="connsiteY344" fmla="*/ 166498 h 7819499"/>
              <a:gd name="connsiteX345" fmla="*/ 4738200 w 5547162"/>
              <a:gd name="connsiteY345" fmla="*/ 258626 h 7819499"/>
              <a:gd name="connsiteX346" fmla="*/ 4700348 w 5547162"/>
              <a:gd name="connsiteY346" fmla="*/ 296473 h 7819499"/>
              <a:gd name="connsiteX347" fmla="*/ 581490 w 5547162"/>
              <a:gd name="connsiteY347" fmla="*/ 2559652 h 7819499"/>
              <a:gd name="connsiteX348" fmla="*/ 454583 w 5547162"/>
              <a:gd name="connsiteY348" fmla="*/ 2455499 h 7819499"/>
              <a:gd name="connsiteX349" fmla="*/ 362394 w 5547162"/>
              <a:gd name="connsiteY349" fmla="*/ 2374146 h 7819499"/>
              <a:gd name="connsiteX350" fmla="*/ 324548 w 5547162"/>
              <a:gd name="connsiteY350" fmla="*/ 2336304 h 7819499"/>
              <a:gd name="connsiteX351" fmla="*/ 362394 w 5547162"/>
              <a:gd name="connsiteY351" fmla="*/ 2298467 h 7819499"/>
              <a:gd name="connsiteX352" fmla="*/ 521158 w 5547162"/>
              <a:gd name="connsiteY352" fmla="*/ 2419543 h 7819499"/>
              <a:gd name="connsiteX353" fmla="*/ 582526 w 5547162"/>
              <a:gd name="connsiteY353" fmla="*/ 2483963 h 7819499"/>
              <a:gd name="connsiteX354" fmla="*/ 643836 w 5547162"/>
              <a:gd name="connsiteY354" fmla="*/ 2419543 h 7819499"/>
              <a:gd name="connsiteX355" fmla="*/ 801569 w 5547162"/>
              <a:gd name="connsiteY355" fmla="*/ 2298478 h 7819499"/>
              <a:gd name="connsiteX356" fmla="*/ 801595 w 5547162"/>
              <a:gd name="connsiteY356" fmla="*/ 2298478 h 7819499"/>
              <a:gd name="connsiteX357" fmla="*/ 802573 w 5547162"/>
              <a:gd name="connsiteY357" fmla="*/ 2298467 h 7819499"/>
              <a:gd name="connsiteX358" fmla="*/ 802599 w 5547162"/>
              <a:gd name="connsiteY358" fmla="*/ 2298467 h 7819499"/>
              <a:gd name="connsiteX359" fmla="*/ 803577 w 5547162"/>
              <a:gd name="connsiteY359" fmla="*/ 2298478 h 7819499"/>
              <a:gd name="connsiteX360" fmla="*/ 803603 w 5547162"/>
              <a:gd name="connsiteY360" fmla="*/ 2298478 h 7819499"/>
              <a:gd name="connsiteX361" fmla="*/ 961337 w 5547162"/>
              <a:gd name="connsiteY361" fmla="*/ 2419543 h 7819499"/>
              <a:gd name="connsiteX362" fmla="*/ 1022667 w 5547162"/>
              <a:gd name="connsiteY362" fmla="*/ 2483963 h 7819499"/>
              <a:gd name="connsiteX363" fmla="*/ 1083977 w 5547162"/>
              <a:gd name="connsiteY363" fmla="*/ 2419543 h 7819499"/>
              <a:gd name="connsiteX364" fmla="*/ 1242778 w 5547162"/>
              <a:gd name="connsiteY364" fmla="*/ 2298467 h 7819499"/>
              <a:gd name="connsiteX365" fmla="*/ 1242778 w 5547162"/>
              <a:gd name="connsiteY365" fmla="*/ 2298467 h 7819499"/>
              <a:gd name="connsiteX366" fmla="*/ 1280624 w 5547162"/>
              <a:gd name="connsiteY366" fmla="*/ 2336330 h 7819499"/>
              <a:gd name="connsiteX367" fmla="*/ 1242778 w 5547162"/>
              <a:gd name="connsiteY367" fmla="*/ 2374167 h 7819499"/>
              <a:gd name="connsiteX368" fmla="*/ 1242778 w 5547162"/>
              <a:gd name="connsiteY368" fmla="*/ 2374167 h 7819499"/>
              <a:gd name="connsiteX369" fmla="*/ 1242778 w 5547162"/>
              <a:gd name="connsiteY369" fmla="*/ 2374167 h 7819499"/>
              <a:gd name="connsiteX370" fmla="*/ 1150590 w 5547162"/>
              <a:gd name="connsiteY370" fmla="*/ 2455499 h 7819499"/>
              <a:gd name="connsiteX371" fmla="*/ 1023708 w 5547162"/>
              <a:gd name="connsiteY371" fmla="*/ 2559652 h 7819499"/>
              <a:gd name="connsiteX372" fmla="*/ 1022662 w 5547162"/>
              <a:gd name="connsiteY372" fmla="*/ 2559667 h 7819499"/>
              <a:gd name="connsiteX373" fmla="*/ 1021622 w 5547162"/>
              <a:gd name="connsiteY373" fmla="*/ 2559652 h 7819499"/>
              <a:gd name="connsiteX374" fmla="*/ 894714 w 5547162"/>
              <a:gd name="connsiteY374" fmla="*/ 2455499 h 7819499"/>
              <a:gd name="connsiteX375" fmla="*/ 802589 w 5547162"/>
              <a:gd name="connsiteY375" fmla="*/ 2374167 h 7819499"/>
              <a:gd name="connsiteX376" fmla="*/ 802562 w 5547162"/>
              <a:gd name="connsiteY376" fmla="*/ 2374167 h 7819499"/>
              <a:gd name="connsiteX377" fmla="*/ 710437 w 5547162"/>
              <a:gd name="connsiteY377" fmla="*/ 2455499 h 7819499"/>
              <a:gd name="connsiteX378" fmla="*/ 583550 w 5547162"/>
              <a:gd name="connsiteY378" fmla="*/ 2559652 h 7819499"/>
              <a:gd name="connsiteX379" fmla="*/ 582510 w 5547162"/>
              <a:gd name="connsiteY379" fmla="*/ 2559667 h 7819499"/>
              <a:gd name="connsiteX380" fmla="*/ 581469 w 5547162"/>
              <a:gd name="connsiteY380" fmla="*/ 2559652 h 7819499"/>
              <a:gd name="connsiteX381" fmla="*/ 4848391 w 5547162"/>
              <a:gd name="connsiteY381" fmla="*/ 4309672 h 7819499"/>
              <a:gd name="connsiteX382" fmla="*/ 4721484 w 5547162"/>
              <a:gd name="connsiteY382" fmla="*/ 4205540 h 7819499"/>
              <a:gd name="connsiteX383" fmla="*/ 4629295 w 5547162"/>
              <a:gd name="connsiteY383" fmla="*/ 4124214 h 7819499"/>
              <a:gd name="connsiteX384" fmla="*/ 4591423 w 5547162"/>
              <a:gd name="connsiteY384" fmla="*/ 4086351 h 7819499"/>
              <a:gd name="connsiteX385" fmla="*/ 4629295 w 5547162"/>
              <a:gd name="connsiteY385" fmla="*/ 4048509 h 7819499"/>
              <a:gd name="connsiteX386" fmla="*/ 4788059 w 5547162"/>
              <a:gd name="connsiteY386" fmla="*/ 4169547 h 7819499"/>
              <a:gd name="connsiteX387" fmla="*/ 4849427 w 5547162"/>
              <a:gd name="connsiteY387" fmla="*/ 4234009 h 7819499"/>
              <a:gd name="connsiteX388" fmla="*/ 4910763 w 5547162"/>
              <a:gd name="connsiteY388" fmla="*/ 4169547 h 7819499"/>
              <a:gd name="connsiteX389" fmla="*/ 5068476 w 5547162"/>
              <a:gd name="connsiteY389" fmla="*/ 4048519 h 7819499"/>
              <a:gd name="connsiteX390" fmla="*/ 5068507 w 5547162"/>
              <a:gd name="connsiteY390" fmla="*/ 4048519 h 7819499"/>
              <a:gd name="connsiteX391" fmla="*/ 5069485 w 5547162"/>
              <a:gd name="connsiteY391" fmla="*/ 4048509 h 7819499"/>
              <a:gd name="connsiteX392" fmla="*/ 5069521 w 5547162"/>
              <a:gd name="connsiteY392" fmla="*/ 4048509 h 7819499"/>
              <a:gd name="connsiteX393" fmla="*/ 5070499 w 5547162"/>
              <a:gd name="connsiteY393" fmla="*/ 4048519 h 7819499"/>
              <a:gd name="connsiteX394" fmla="*/ 5070531 w 5547162"/>
              <a:gd name="connsiteY394" fmla="*/ 4048519 h 7819499"/>
              <a:gd name="connsiteX395" fmla="*/ 5228253 w 5547162"/>
              <a:gd name="connsiteY395" fmla="*/ 4169547 h 7819499"/>
              <a:gd name="connsiteX396" fmla="*/ 5289590 w 5547162"/>
              <a:gd name="connsiteY396" fmla="*/ 4234009 h 7819499"/>
              <a:gd name="connsiteX397" fmla="*/ 5350894 w 5547162"/>
              <a:gd name="connsiteY397" fmla="*/ 4169547 h 7819499"/>
              <a:gd name="connsiteX398" fmla="*/ 5509658 w 5547162"/>
              <a:gd name="connsiteY398" fmla="*/ 4048509 h 7819499"/>
              <a:gd name="connsiteX399" fmla="*/ 5547504 w 5547162"/>
              <a:gd name="connsiteY399" fmla="*/ 4086351 h 7819499"/>
              <a:gd name="connsiteX400" fmla="*/ 5509658 w 5547162"/>
              <a:gd name="connsiteY400" fmla="*/ 4124214 h 7819499"/>
              <a:gd name="connsiteX401" fmla="*/ 5417506 w 5547162"/>
              <a:gd name="connsiteY401" fmla="*/ 4205540 h 7819499"/>
              <a:gd name="connsiteX402" fmla="*/ 5290630 w 5547162"/>
              <a:gd name="connsiteY402" fmla="*/ 4309672 h 7819499"/>
              <a:gd name="connsiteX403" fmla="*/ 5289584 w 5547162"/>
              <a:gd name="connsiteY403" fmla="*/ 4309688 h 7819499"/>
              <a:gd name="connsiteX404" fmla="*/ 5288544 w 5547162"/>
              <a:gd name="connsiteY404" fmla="*/ 4309672 h 7819499"/>
              <a:gd name="connsiteX405" fmla="*/ 5161599 w 5547162"/>
              <a:gd name="connsiteY405" fmla="*/ 4205540 h 7819499"/>
              <a:gd name="connsiteX406" fmla="*/ 5069516 w 5547162"/>
              <a:gd name="connsiteY406" fmla="*/ 4124214 h 7819499"/>
              <a:gd name="connsiteX407" fmla="*/ 5069480 w 5547162"/>
              <a:gd name="connsiteY407" fmla="*/ 4124214 h 7819499"/>
              <a:gd name="connsiteX408" fmla="*/ 4977328 w 5547162"/>
              <a:gd name="connsiteY408" fmla="*/ 4205540 h 7819499"/>
              <a:gd name="connsiteX409" fmla="*/ 4850462 w 5547162"/>
              <a:gd name="connsiteY409" fmla="*/ 4309672 h 7819499"/>
              <a:gd name="connsiteX410" fmla="*/ 4849416 w 5547162"/>
              <a:gd name="connsiteY410" fmla="*/ 4309688 h 7819499"/>
              <a:gd name="connsiteX411" fmla="*/ 4848376 w 5547162"/>
              <a:gd name="connsiteY411" fmla="*/ 4309672 h 7819499"/>
              <a:gd name="connsiteX412" fmla="*/ 349593 w 5547162"/>
              <a:gd name="connsiteY412" fmla="*/ 780405 h 7819499"/>
              <a:gd name="connsiteX413" fmla="*/ 323707 w 5547162"/>
              <a:gd name="connsiteY413" fmla="*/ 770177 h 7819499"/>
              <a:gd name="connsiteX414" fmla="*/ 235828 w 5547162"/>
              <a:gd name="connsiteY414" fmla="*/ 687789 h 7819499"/>
              <a:gd name="connsiteX415" fmla="*/ 153393 w 5547162"/>
              <a:gd name="connsiteY415" fmla="*/ 775646 h 7819499"/>
              <a:gd name="connsiteX416" fmla="*/ 125815 w 5547162"/>
              <a:gd name="connsiteY416" fmla="*/ 787629 h 7819499"/>
              <a:gd name="connsiteX417" fmla="*/ 99929 w 5547162"/>
              <a:gd name="connsiteY417" fmla="*/ 777374 h 7819499"/>
              <a:gd name="connsiteX418" fmla="*/ 98200 w 5547162"/>
              <a:gd name="connsiteY418" fmla="*/ 723887 h 7819499"/>
              <a:gd name="connsiteX419" fmla="*/ 180624 w 5547162"/>
              <a:gd name="connsiteY419" fmla="*/ 636036 h 7819499"/>
              <a:gd name="connsiteX420" fmla="*/ 92777 w 5547162"/>
              <a:gd name="connsiteY420" fmla="*/ 553680 h 7819499"/>
              <a:gd name="connsiteX421" fmla="*/ 91011 w 5547162"/>
              <a:gd name="connsiteY421" fmla="*/ 500193 h 7819499"/>
              <a:gd name="connsiteX422" fmla="*/ 144512 w 5547162"/>
              <a:gd name="connsiteY422" fmla="*/ 498464 h 7819499"/>
              <a:gd name="connsiteX423" fmla="*/ 232391 w 5547162"/>
              <a:gd name="connsiteY423" fmla="*/ 580862 h 7819499"/>
              <a:gd name="connsiteX424" fmla="*/ 314810 w 5547162"/>
              <a:gd name="connsiteY424" fmla="*/ 493016 h 7819499"/>
              <a:gd name="connsiteX425" fmla="*/ 368317 w 5547162"/>
              <a:gd name="connsiteY425" fmla="*/ 491288 h 7819499"/>
              <a:gd name="connsiteX426" fmla="*/ 370009 w 5547162"/>
              <a:gd name="connsiteY426" fmla="*/ 544775 h 7819499"/>
              <a:gd name="connsiteX427" fmla="*/ 287595 w 5547162"/>
              <a:gd name="connsiteY427" fmla="*/ 632616 h 7819499"/>
              <a:gd name="connsiteX428" fmla="*/ 375442 w 5547162"/>
              <a:gd name="connsiteY428" fmla="*/ 714982 h 7819499"/>
              <a:gd name="connsiteX429" fmla="*/ 377208 w 5547162"/>
              <a:gd name="connsiteY429" fmla="*/ 768438 h 7819499"/>
              <a:gd name="connsiteX430" fmla="*/ 349593 w 5547162"/>
              <a:gd name="connsiteY430" fmla="*/ 780411 h 7819499"/>
              <a:gd name="connsiteX431" fmla="*/ 450431 w 5547162"/>
              <a:gd name="connsiteY431" fmla="*/ 6273651 h 7819499"/>
              <a:gd name="connsiteX432" fmla="*/ 424503 w 5547162"/>
              <a:gd name="connsiteY432" fmla="*/ 6263423 h 7819499"/>
              <a:gd name="connsiteX433" fmla="*/ 336650 w 5547162"/>
              <a:gd name="connsiteY433" fmla="*/ 6181046 h 7819499"/>
              <a:gd name="connsiteX434" fmla="*/ 254241 w 5547162"/>
              <a:gd name="connsiteY434" fmla="*/ 6268881 h 7819499"/>
              <a:gd name="connsiteX435" fmla="*/ 226627 w 5547162"/>
              <a:gd name="connsiteY435" fmla="*/ 6280839 h 7819499"/>
              <a:gd name="connsiteX436" fmla="*/ 200772 w 5547162"/>
              <a:gd name="connsiteY436" fmla="*/ 6270609 h 7819499"/>
              <a:gd name="connsiteX437" fmla="*/ 199043 w 5547162"/>
              <a:gd name="connsiteY437" fmla="*/ 6217122 h 7819499"/>
              <a:gd name="connsiteX438" fmla="*/ 281441 w 5547162"/>
              <a:gd name="connsiteY438" fmla="*/ 6129287 h 7819499"/>
              <a:gd name="connsiteX439" fmla="*/ 193573 w 5547162"/>
              <a:gd name="connsiteY439" fmla="*/ 6046900 h 7819499"/>
              <a:gd name="connsiteX440" fmla="*/ 191844 w 5547162"/>
              <a:gd name="connsiteY440" fmla="*/ 5993412 h 7819499"/>
              <a:gd name="connsiteX441" fmla="*/ 245350 w 5547162"/>
              <a:gd name="connsiteY441" fmla="*/ 5991721 h 7819499"/>
              <a:gd name="connsiteX442" fmla="*/ 333219 w 5547162"/>
              <a:gd name="connsiteY442" fmla="*/ 6074097 h 7819499"/>
              <a:gd name="connsiteX443" fmla="*/ 415627 w 5547162"/>
              <a:gd name="connsiteY443" fmla="*/ 5986252 h 7819499"/>
              <a:gd name="connsiteX444" fmla="*/ 469134 w 5547162"/>
              <a:gd name="connsiteY444" fmla="*/ 5984523 h 7819499"/>
              <a:gd name="connsiteX445" fmla="*/ 470862 w 5547162"/>
              <a:gd name="connsiteY445" fmla="*/ 6038011 h 7819499"/>
              <a:gd name="connsiteX446" fmla="*/ 388438 w 5547162"/>
              <a:gd name="connsiteY446" fmla="*/ 6125856 h 7819499"/>
              <a:gd name="connsiteX447" fmla="*/ 476286 w 5547162"/>
              <a:gd name="connsiteY447" fmla="*/ 6208217 h 7819499"/>
              <a:gd name="connsiteX448" fmla="*/ 478014 w 5547162"/>
              <a:gd name="connsiteY448" fmla="*/ 6261705 h 7819499"/>
              <a:gd name="connsiteX449" fmla="*/ 450436 w 5547162"/>
              <a:gd name="connsiteY449" fmla="*/ 6273651 h 7819499"/>
              <a:gd name="connsiteX450" fmla="*/ 3260330 w 5547162"/>
              <a:gd name="connsiteY450" fmla="*/ 4417917 h 7819499"/>
              <a:gd name="connsiteX451" fmla="*/ 3234444 w 5547162"/>
              <a:gd name="connsiteY451" fmla="*/ 4407689 h 7819499"/>
              <a:gd name="connsiteX452" fmla="*/ 3146570 w 5547162"/>
              <a:gd name="connsiteY452" fmla="*/ 4325307 h 7819499"/>
              <a:gd name="connsiteX453" fmla="*/ 3064156 w 5547162"/>
              <a:gd name="connsiteY453" fmla="*/ 4413158 h 7819499"/>
              <a:gd name="connsiteX454" fmla="*/ 3036504 w 5547162"/>
              <a:gd name="connsiteY454" fmla="*/ 4425115 h 7819499"/>
              <a:gd name="connsiteX455" fmla="*/ 3010650 w 5547162"/>
              <a:gd name="connsiteY455" fmla="*/ 4414886 h 7819499"/>
              <a:gd name="connsiteX456" fmla="*/ 3008957 w 5547162"/>
              <a:gd name="connsiteY456" fmla="*/ 4361399 h 7819499"/>
              <a:gd name="connsiteX457" fmla="*/ 3091366 w 5547162"/>
              <a:gd name="connsiteY457" fmla="*/ 4273553 h 7819499"/>
              <a:gd name="connsiteX458" fmla="*/ 3003508 w 5547162"/>
              <a:gd name="connsiteY458" fmla="*/ 4191187 h 7819499"/>
              <a:gd name="connsiteX459" fmla="*/ 3001742 w 5547162"/>
              <a:gd name="connsiteY459" fmla="*/ 4137663 h 7819499"/>
              <a:gd name="connsiteX460" fmla="*/ 3055280 w 5547162"/>
              <a:gd name="connsiteY460" fmla="*/ 4135971 h 7819499"/>
              <a:gd name="connsiteX461" fmla="*/ 3143149 w 5547162"/>
              <a:gd name="connsiteY461" fmla="*/ 4218348 h 7819499"/>
              <a:gd name="connsiteX462" fmla="*/ 3225536 w 5547162"/>
              <a:gd name="connsiteY462" fmla="*/ 4130523 h 7819499"/>
              <a:gd name="connsiteX463" fmla="*/ 3279043 w 5547162"/>
              <a:gd name="connsiteY463" fmla="*/ 4128795 h 7819499"/>
              <a:gd name="connsiteX464" fmla="*/ 3280735 w 5547162"/>
              <a:gd name="connsiteY464" fmla="*/ 4182282 h 7819499"/>
              <a:gd name="connsiteX465" fmla="*/ 3198357 w 5547162"/>
              <a:gd name="connsiteY465" fmla="*/ 4270096 h 7819499"/>
              <a:gd name="connsiteX466" fmla="*/ 3286221 w 5547162"/>
              <a:gd name="connsiteY466" fmla="*/ 4352468 h 7819499"/>
              <a:gd name="connsiteX467" fmla="*/ 3287908 w 5547162"/>
              <a:gd name="connsiteY467" fmla="*/ 4405960 h 7819499"/>
              <a:gd name="connsiteX468" fmla="*/ 3260330 w 5547162"/>
              <a:gd name="connsiteY468" fmla="*/ 4417917 h 781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</a:cxnLst>
            <a:rect l="l" t="t" r="r" b="b"/>
            <a:pathLst>
              <a:path w="5547162" h="7819499">
                <a:moveTo>
                  <a:pt x="2771232" y="1103593"/>
                </a:moveTo>
                <a:cubicBezTo>
                  <a:pt x="2761989" y="1103593"/>
                  <a:pt x="2752666" y="1100210"/>
                  <a:pt x="2745346" y="1093364"/>
                </a:cubicBezTo>
                <a:cubicBezTo>
                  <a:pt x="2730065" y="1079074"/>
                  <a:pt x="2729361" y="1055149"/>
                  <a:pt x="2743618" y="1039908"/>
                </a:cubicBezTo>
                <a:lnTo>
                  <a:pt x="2826063" y="952026"/>
                </a:lnTo>
                <a:lnTo>
                  <a:pt x="2738184" y="869628"/>
                </a:lnTo>
                <a:cubicBezTo>
                  <a:pt x="2722897" y="855380"/>
                  <a:pt x="2722198" y="831418"/>
                  <a:pt x="2736418" y="816141"/>
                </a:cubicBezTo>
                <a:cubicBezTo>
                  <a:pt x="2750733" y="800937"/>
                  <a:pt x="2774643" y="800101"/>
                  <a:pt x="2789961" y="814449"/>
                </a:cubicBezTo>
                <a:lnTo>
                  <a:pt x="2877840" y="896836"/>
                </a:lnTo>
                <a:lnTo>
                  <a:pt x="2960202" y="809038"/>
                </a:lnTo>
                <a:cubicBezTo>
                  <a:pt x="2974516" y="793760"/>
                  <a:pt x="2998426" y="792998"/>
                  <a:pt x="3013745" y="807272"/>
                </a:cubicBezTo>
                <a:cubicBezTo>
                  <a:pt x="3028989" y="821562"/>
                  <a:pt x="3029730" y="845524"/>
                  <a:pt x="3015437" y="860765"/>
                </a:cubicBezTo>
                <a:lnTo>
                  <a:pt x="2933039" y="948585"/>
                </a:lnTo>
                <a:lnTo>
                  <a:pt x="3020897" y="1030951"/>
                </a:lnTo>
                <a:cubicBezTo>
                  <a:pt x="3036178" y="1045262"/>
                  <a:pt x="3036914" y="1069197"/>
                  <a:pt x="3022589" y="1084438"/>
                </a:cubicBezTo>
                <a:cubicBezTo>
                  <a:pt x="3015185" y="1092376"/>
                  <a:pt x="3005142" y="1096411"/>
                  <a:pt x="2995011" y="1096411"/>
                </a:cubicBezTo>
                <a:cubicBezTo>
                  <a:pt x="2985709" y="1096411"/>
                  <a:pt x="2976408" y="1092991"/>
                  <a:pt x="2969125" y="1086156"/>
                </a:cubicBezTo>
                <a:lnTo>
                  <a:pt x="2881261" y="1003774"/>
                </a:lnTo>
                <a:lnTo>
                  <a:pt x="2798821" y="1091641"/>
                </a:lnTo>
                <a:cubicBezTo>
                  <a:pt x="2791443" y="1099600"/>
                  <a:pt x="2781374" y="1103598"/>
                  <a:pt x="2771243" y="1103598"/>
                </a:cubicBezTo>
                <a:close/>
                <a:moveTo>
                  <a:pt x="4234862" y="1718215"/>
                </a:moveTo>
                <a:cubicBezTo>
                  <a:pt x="4221367" y="1718215"/>
                  <a:pt x="4208912" y="1710991"/>
                  <a:pt x="4202133" y="1699302"/>
                </a:cubicBezTo>
                <a:cubicBezTo>
                  <a:pt x="4195323" y="1687607"/>
                  <a:pt x="4195323" y="1673165"/>
                  <a:pt x="4202070" y="1661439"/>
                </a:cubicBezTo>
                <a:lnTo>
                  <a:pt x="4519246" y="1111274"/>
                </a:lnTo>
                <a:cubicBezTo>
                  <a:pt x="4525988" y="1099579"/>
                  <a:pt x="4538495" y="1092324"/>
                  <a:pt x="4552010" y="1092324"/>
                </a:cubicBezTo>
                <a:cubicBezTo>
                  <a:pt x="4552047" y="1092324"/>
                  <a:pt x="4552047" y="1092324"/>
                  <a:pt x="4552047" y="1092324"/>
                </a:cubicBezTo>
                <a:cubicBezTo>
                  <a:pt x="4565563" y="1092324"/>
                  <a:pt x="4578033" y="1099511"/>
                  <a:pt x="4584775" y="1111216"/>
                </a:cubicBezTo>
                <a:lnTo>
                  <a:pt x="4902749" y="1661008"/>
                </a:lnTo>
                <a:cubicBezTo>
                  <a:pt x="4909560" y="1672697"/>
                  <a:pt x="4909560" y="1687119"/>
                  <a:pt x="4902812" y="1698845"/>
                </a:cubicBezTo>
                <a:cubicBezTo>
                  <a:pt x="4896059" y="1710571"/>
                  <a:pt x="4883505" y="1717831"/>
                  <a:pt x="4870016" y="1717831"/>
                </a:cubicBezTo>
                <a:lnTo>
                  <a:pt x="4234935" y="1718241"/>
                </a:lnTo>
                <a:cubicBezTo>
                  <a:pt x="4234935" y="1718215"/>
                  <a:pt x="4234935" y="1718215"/>
                  <a:pt x="4234862" y="1718215"/>
                </a:cubicBezTo>
                <a:close/>
                <a:moveTo>
                  <a:pt x="4552073" y="1205876"/>
                </a:moveTo>
                <a:lnTo>
                  <a:pt x="4300423" y="1642479"/>
                </a:lnTo>
                <a:lnTo>
                  <a:pt x="4804428" y="1642126"/>
                </a:lnTo>
                <a:lnTo>
                  <a:pt x="4552073" y="1205876"/>
                </a:lnTo>
                <a:close/>
                <a:moveTo>
                  <a:pt x="3709232" y="5078546"/>
                </a:moveTo>
                <a:cubicBezTo>
                  <a:pt x="3695716" y="5078546"/>
                  <a:pt x="3683246" y="5071322"/>
                  <a:pt x="3676503" y="5059633"/>
                </a:cubicBezTo>
                <a:cubicBezTo>
                  <a:pt x="3669693" y="5047943"/>
                  <a:pt x="3669693" y="5033522"/>
                  <a:pt x="3676440" y="5021770"/>
                </a:cubicBezTo>
                <a:lnTo>
                  <a:pt x="3993584" y="4471605"/>
                </a:lnTo>
                <a:cubicBezTo>
                  <a:pt x="4000326" y="4459878"/>
                  <a:pt x="4012891" y="4452691"/>
                  <a:pt x="4026380" y="4452655"/>
                </a:cubicBezTo>
                <a:lnTo>
                  <a:pt x="4026380" y="4452655"/>
                </a:lnTo>
                <a:cubicBezTo>
                  <a:pt x="4039933" y="4452655"/>
                  <a:pt x="4052403" y="4459878"/>
                  <a:pt x="4059140" y="4471568"/>
                </a:cubicBezTo>
                <a:lnTo>
                  <a:pt x="4377114" y="5021323"/>
                </a:lnTo>
                <a:cubicBezTo>
                  <a:pt x="4383893" y="5033013"/>
                  <a:pt x="4383893" y="5047433"/>
                  <a:pt x="4377151" y="5059186"/>
                </a:cubicBezTo>
                <a:cubicBezTo>
                  <a:pt x="4370408" y="5070875"/>
                  <a:pt x="4357907" y="5078136"/>
                  <a:pt x="4344423" y="5078136"/>
                </a:cubicBezTo>
                <a:lnTo>
                  <a:pt x="3709305" y="5078546"/>
                </a:lnTo>
                <a:cubicBezTo>
                  <a:pt x="3709221" y="5078546"/>
                  <a:pt x="3709221" y="5078546"/>
                  <a:pt x="3709221" y="5078546"/>
                </a:cubicBezTo>
                <a:close/>
                <a:moveTo>
                  <a:pt x="4026454" y="4566243"/>
                </a:moveTo>
                <a:lnTo>
                  <a:pt x="3774777" y="5002809"/>
                </a:lnTo>
                <a:lnTo>
                  <a:pt x="4278809" y="5002457"/>
                </a:lnTo>
                <a:lnTo>
                  <a:pt x="4026454" y="4566243"/>
                </a:lnTo>
                <a:close/>
                <a:moveTo>
                  <a:pt x="1374872" y="2932"/>
                </a:moveTo>
                <a:lnTo>
                  <a:pt x="1731518" y="359012"/>
                </a:lnTo>
                <a:lnTo>
                  <a:pt x="1861615" y="0"/>
                </a:lnTo>
                <a:lnTo>
                  <a:pt x="1374872" y="2932"/>
                </a:lnTo>
                <a:close/>
                <a:moveTo>
                  <a:pt x="1533636" y="7098445"/>
                </a:moveTo>
                <a:cubicBezTo>
                  <a:pt x="1523751" y="7098445"/>
                  <a:pt x="1514098" y="7094546"/>
                  <a:pt x="1506914" y="7087323"/>
                </a:cubicBezTo>
                <a:lnTo>
                  <a:pt x="1057476" y="6638663"/>
                </a:lnTo>
                <a:cubicBezTo>
                  <a:pt x="1047886" y="6629112"/>
                  <a:pt x="1044150" y="6615169"/>
                  <a:pt x="1047629" y="6602082"/>
                </a:cubicBezTo>
                <a:cubicBezTo>
                  <a:pt x="1051107" y="6589037"/>
                  <a:pt x="1061307" y="6578819"/>
                  <a:pt x="1074350" y="6575331"/>
                </a:cubicBezTo>
                <a:lnTo>
                  <a:pt x="1687759" y="6410508"/>
                </a:lnTo>
                <a:cubicBezTo>
                  <a:pt x="1700808" y="6407031"/>
                  <a:pt x="1714733" y="6410703"/>
                  <a:pt x="1724350" y="6420254"/>
                </a:cubicBezTo>
                <a:cubicBezTo>
                  <a:pt x="1733940" y="6429805"/>
                  <a:pt x="1737650" y="6443748"/>
                  <a:pt x="1734156" y="6456835"/>
                </a:cubicBezTo>
                <a:lnTo>
                  <a:pt x="1570184" y="7070338"/>
                </a:lnTo>
                <a:cubicBezTo>
                  <a:pt x="1566706" y="7083404"/>
                  <a:pt x="1556474" y="7093638"/>
                  <a:pt x="1543463" y="7097116"/>
                </a:cubicBezTo>
                <a:cubicBezTo>
                  <a:pt x="1540247" y="7098024"/>
                  <a:pt x="1536952" y="7098445"/>
                  <a:pt x="1533631" y="7098445"/>
                </a:cubicBezTo>
                <a:close/>
                <a:moveTo>
                  <a:pt x="1157421" y="6631444"/>
                </a:moveTo>
                <a:lnTo>
                  <a:pt x="1514003" y="6987488"/>
                </a:lnTo>
                <a:lnTo>
                  <a:pt x="1644127" y="6500656"/>
                </a:lnTo>
                <a:lnTo>
                  <a:pt x="1157421" y="6631444"/>
                </a:lnTo>
                <a:close/>
                <a:moveTo>
                  <a:pt x="1333679" y="3836751"/>
                </a:moveTo>
                <a:cubicBezTo>
                  <a:pt x="1327194" y="3836751"/>
                  <a:pt x="1320630" y="3835059"/>
                  <a:pt x="1314782" y="3831702"/>
                </a:cubicBezTo>
                <a:cubicBezTo>
                  <a:pt x="1303089" y="3824962"/>
                  <a:pt x="1295827" y="3812463"/>
                  <a:pt x="1295827" y="3798951"/>
                </a:cubicBezTo>
                <a:lnTo>
                  <a:pt x="1295380" y="3163997"/>
                </a:lnTo>
                <a:cubicBezTo>
                  <a:pt x="1295380" y="3150448"/>
                  <a:pt x="1302606" y="3137982"/>
                  <a:pt x="1314298" y="3131210"/>
                </a:cubicBezTo>
                <a:cubicBezTo>
                  <a:pt x="1325991" y="3124432"/>
                  <a:pt x="1340379" y="3124401"/>
                  <a:pt x="1352171" y="3131173"/>
                </a:cubicBezTo>
                <a:lnTo>
                  <a:pt x="1902478" y="3448234"/>
                </a:lnTo>
                <a:cubicBezTo>
                  <a:pt x="1914171" y="3454975"/>
                  <a:pt x="1921433" y="3467500"/>
                  <a:pt x="1921433" y="3480986"/>
                </a:cubicBezTo>
                <a:cubicBezTo>
                  <a:pt x="1921433" y="3494535"/>
                  <a:pt x="1914244" y="3507002"/>
                  <a:pt x="1902536" y="3513773"/>
                </a:cubicBezTo>
                <a:lnTo>
                  <a:pt x="1352639" y="3831692"/>
                </a:lnTo>
                <a:cubicBezTo>
                  <a:pt x="1346769" y="3835054"/>
                  <a:pt x="1340216" y="3836756"/>
                  <a:pt x="1333673" y="3836756"/>
                </a:cubicBezTo>
                <a:close/>
                <a:moveTo>
                  <a:pt x="1371168" y="3229447"/>
                </a:moveTo>
                <a:lnTo>
                  <a:pt x="1371483" y="3733344"/>
                </a:lnTo>
                <a:lnTo>
                  <a:pt x="1807846" y="3481059"/>
                </a:lnTo>
                <a:lnTo>
                  <a:pt x="1371168" y="3229447"/>
                </a:lnTo>
                <a:close/>
                <a:moveTo>
                  <a:pt x="5006840" y="3398835"/>
                </a:moveTo>
                <a:cubicBezTo>
                  <a:pt x="4853069" y="3398835"/>
                  <a:pt x="4728016" y="3273819"/>
                  <a:pt x="4728016" y="3120125"/>
                </a:cubicBezTo>
                <a:cubicBezTo>
                  <a:pt x="4728016" y="2966424"/>
                  <a:pt x="4853063" y="2841372"/>
                  <a:pt x="5006840" y="2841372"/>
                </a:cubicBezTo>
                <a:cubicBezTo>
                  <a:pt x="5160553" y="2841372"/>
                  <a:pt x="5285585" y="2966408"/>
                  <a:pt x="5285585" y="3120125"/>
                </a:cubicBezTo>
                <a:cubicBezTo>
                  <a:pt x="5285585" y="3273835"/>
                  <a:pt x="5160527" y="3398835"/>
                  <a:pt x="5006840" y="3398835"/>
                </a:cubicBezTo>
                <a:close/>
                <a:moveTo>
                  <a:pt x="5006840" y="2917109"/>
                </a:moveTo>
                <a:cubicBezTo>
                  <a:pt x="4894841" y="2917109"/>
                  <a:pt x="4803740" y="3008185"/>
                  <a:pt x="4803740" y="3120156"/>
                </a:cubicBezTo>
                <a:cubicBezTo>
                  <a:pt x="4803740" y="3232090"/>
                  <a:pt x="4894867" y="3323167"/>
                  <a:pt x="5006840" y="3323167"/>
                </a:cubicBezTo>
                <a:cubicBezTo>
                  <a:pt x="5118803" y="3323167"/>
                  <a:pt x="5209903" y="3232090"/>
                  <a:pt x="5209903" y="3120156"/>
                </a:cubicBezTo>
                <a:cubicBezTo>
                  <a:pt x="5209882" y="3008149"/>
                  <a:pt x="5118813" y="2917109"/>
                  <a:pt x="5006840" y="2917109"/>
                </a:cubicBezTo>
                <a:close/>
                <a:moveTo>
                  <a:pt x="3789459" y="710837"/>
                </a:moveTo>
                <a:cubicBezTo>
                  <a:pt x="3635746" y="710837"/>
                  <a:pt x="3510635" y="585822"/>
                  <a:pt x="3510635" y="432121"/>
                </a:cubicBezTo>
                <a:cubicBezTo>
                  <a:pt x="3510635" y="278427"/>
                  <a:pt x="3635746" y="153406"/>
                  <a:pt x="3789459" y="153406"/>
                </a:cubicBezTo>
                <a:cubicBezTo>
                  <a:pt x="3943194" y="153406"/>
                  <a:pt x="4068284" y="278421"/>
                  <a:pt x="4068284" y="432121"/>
                </a:cubicBezTo>
                <a:cubicBezTo>
                  <a:pt x="4068284" y="585816"/>
                  <a:pt x="3943162" y="710837"/>
                  <a:pt x="3789459" y="710837"/>
                </a:cubicBezTo>
                <a:close/>
                <a:moveTo>
                  <a:pt x="3789459" y="229111"/>
                </a:moveTo>
                <a:cubicBezTo>
                  <a:pt x="3677497" y="229111"/>
                  <a:pt x="3586359" y="320188"/>
                  <a:pt x="3586359" y="432158"/>
                </a:cubicBezTo>
                <a:cubicBezTo>
                  <a:pt x="3586359" y="544092"/>
                  <a:pt x="3677486" y="635206"/>
                  <a:pt x="3789459" y="635206"/>
                </a:cubicBezTo>
                <a:cubicBezTo>
                  <a:pt x="3901438" y="635206"/>
                  <a:pt x="3992559" y="544108"/>
                  <a:pt x="3992559" y="432158"/>
                </a:cubicBezTo>
                <a:cubicBezTo>
                  <a:pt x="3992523" y="320151"/>
                  <a:pt x="3901422" y="229111"/>
                  <a:pt x="3789459" y="229111"/>
                </a:cubicBezTo>
                <a:close/>
                <a:moveTo>
                  <a:pt x="3943162" y="7819763"/>
                </a:moveTo>
                <a:cubicBezTo>
                  <a:pt x="3789449" y="7819763"/>
                  <a:pt x="3664380" y="7694747"/>
                  <a:pt x="3664380" y="7541047"/>
                </a:cubicBezTo>
                <a:cubicBezTo>
                  <a:pt x="3664380" y="7387352"/>
                  <a:pt x="3789449" y="7262332"/>
                  <a:pt x="3943162" y="7262332"/>
                </a:cubicBezTo>
                <a:cubicBezTo>
                  <a:pt x="4096939" y="7262332"/>
                  <a:pt x="4221987" y="7387347"/>
                  <a:pt x="4221987" y="7541047"/>
                </a:cubicBezTo>
                <a:cubicBezTo>
                  <a:pt x="4221987" y="7694742"/>
                  <a:pt x="4096949" y="7819763"/>
                  <a:pt x="3943162" y="7819763"/>
                </a:cubicBezTo>
                <a:close/>
                <a:moveTo>
                  <a:pt x="3943162" y="7338005"/>
                </a:moveTo>
                <a:cubicBezTo>
                  <a:pt x="3831200" y="7338005"/>
                  <a:pt x="3740063" y="7429108"/>
                  <a:pt x="3740063" y="7541052"/>
                </a:cubicBezTo>
                <a:cubicBezTo>
                  <a:pt x="3740063" y="7653002"/>
                  <a:pt x="3831189" y="7744100"/>
                  <a:pt x="3943162" y="7744100"/>
                </a:cubicBezTo>
                <a:cubicBezTo>
                  <a:pt x="4055199" y="7744100"/>
                  <a:pt x="4146262" y="7652997"/>
                  <a:pt x="4146262" y="7541052"/>
                </a:cubicBezTo>
                <a:cubicBezTo>
                  <a:pt x="4146262" y="7429108"/>
                  <a:pt x="4055199" y="7338005"/>
                  <a:pt x="3943162" y="7338005"/>
                </a:cubicBezTo>
                <a:close/>
                <a:moveTo>
                  <a:pt x="5310405" y="7218884"/>
                </a:moveTo>
                <a:cubicBezTo>
                  <a:pt x="5289568" y="7218884"/>
                  <a:pt x="5272595" y="7201952"/>
                  <a:pt x="5272595" y="7181048"/>
                </a:cubicBezTo>
                <a:cubicBezTo>
                  <a:pt x="5272595" y="7069077"/>
                  <a:pt x="5181468" y="6978000"/>
                  <a:pt x="5069474" y="6978000"/>
                </a:cubicBezTo>
                <a:cubicBezTo>
                  <a:pt x="4957506" y="6978000"/>
                  <a:pt x="4866374" y="7069077"/>
                  <a:pt x="4866374" y="7181048"/>
                </a:cubicBezTo>
                <a:cubicBezTo>
                  <a:pt x="4866374" y="7201915"/>
                  <a:pt x="4849437" y="7218884"/>
                  <a:pt x="4828502" y="7218884"/>
                </a:cubicBezTo>
                <a:cubicBezTo>
                  <a:pt x="4807566" y="7218884"/>
                  <a:pt x="4790655" y="7201952"/>
                  <a:pt x="4790655" y="7181048"/>
                </a:cubicBezTo>
                <a:cubicBezTo>
                  <a:pt x="4790655" y="7027353"/>
                  <a:pt x="4915723" y="6902295"/>
                  <a:pt x="5069443" y="6902295"/>
                </a:cubicBezTo>
                <a:cubicBezTo>
                  <a:pt x="5223214" y="6902295"/>
                  <a:pt x="5348262" y="7027332"/>
                  <a:pt x="5348262" y="7181048"/>
                </a:cubicBezTo>
                <a:cubicBezTo>
                  <a:pt x="5348262" y="7201941"/>
                  <a:pt x="5331314" y="7218884"/>
                  <a:pt x="5310415" y="7218884"/>
                </a:cubicBezTo>
                <a:close/>
                <a:moveTo>
                  <a:pt x="3387453" y="3519269"/>
                </a:moveTo>
                <a:cubicBezTo>
                  <a:pt x="3366554" y="3519269"/>
                  <a:pt x="3349580" y="3502336"/>
                  <a:pt x="3349580" y="3481406"/>
                </a:cubicBezTo>
                <a:cubicBezTo>
                  <a:pt x="3349580" y="3369472"/>
                  <a:pt x="3258454" y="3278359"/>
                  <a:pt x="3146459" y="3278359"/>
                </a:cubicBezTo>
                <a:cubicBezTo>
                  <a:pt x="3034497" y="3278359"/>
                  <a:pt x="2943359" y="3369462"/>
                  <a:pt x="2943359" y="3481406"/>
                </a:cubicBezTo>
                <a:cubicBezTo>
                  <a:pt x="2943359" y="3502300"/>
                  <a:pt x="2926423" y="3519269"/>
                  <a:pt x="2905487" y="3519269"/>
                </a:cubicBezTo>
                <a:cubicBezTo>
                  <a:pt x="2884551" y="3519269"/>
                  <a:pt x="2867677" y="3502336"/>
                  <a:pt x="2867677" y="3481406"/>
                </a:cubicBezTo>
                <a:cubicBezTo>
                  <a:pt x="2867677" y="3327732"/>
                  <a:pt x="2992725" y="3202696"/>
                  <a:pt x="3146428" y="3202696"/>
                </a:cubicBezTo>
                <a:cubicBezTo>
                  <a:pt x="3300199" y="3202696"/>
                  <a:pt x="3425247" y="3327732"/>
                  <a:pt x="3425247" y="3481406"/>
                </a:cubicBezTo>
                <a:cubicBezTo>
                  <a:pt x="3425236" y="3502300"/>
                  <a:pt x="3408300" y="3519269"/>
                  <a:pt x="3387458" y="3519269"/>
                </a:cubicBezTo>
                <a:close/>
                <a:moveTo>
                  <a:pt x="850420" y="1563553"/>
                </a:moveTo>
                <a:cubicBezTo>
                  <a:pt x="829520" y="1563553"/>
                  <a:pt x="812547" y="1546621"/>
                  <a:pt x="812547" y="1525690"/>
                </a:cubicBezTo>
                <a:cubicBezTo>
                  <a:pt x="812547" y="1413757"/>
                  <a:pt x="721893" y="1322680"/>
                  <a:pt x="610572" y="1322680"/>
                </a:cubicBezTo>
                <a:cubicBezTo>
                  <a:pt x="499176" y="1322680"/>
                  <a:pt x="408559" y="1413757"/>
                  <a:pt x="408559" y="1525690"/>
                </a:cubicBezTo>
                <a:cubicBezTo>
                  <a:pt x="408559" y="1546584"/>
                  <a:pt x="391623" y="1563553"/>
                  <a:pt x="370708" y="1563553"/>
                </a:cubicBezTo>
                <a:cubicBezTo>
                  <a:pt x="349809" y="1563553"/>
                  <a:pt x="332835" y="1546621"/>
                  <a:pt x="332835" y="1525690"/>
                </a:cubicBezTo>
                <a:cubicBezTo>
                  <a:pt x="332835" y="1371995"/>
                  <a:pt x="457404" y="1246980"/>
                  <a:pt x="610535" y="1246980"/>
                </a:cubicBezTo>
                <a:cubicBezTo>
                  <a:pt x="763644" y="1246980"/>
                  <a:pt x="888234" y="1371995"/>
                  <a:pt x="888234" y="1525690"/>
                </a:cubicBezTo>
                <a:cubicBezTo>
                  <a:pt x="888271" y="1546621"/>
                  <a:pt x="871355" y="1563553"/>
                  <a:pt x="850420" y="1563553"/>
                </a:cubicBezTo>
                <a:close/>
                <a:moveTo>
                  <a:pt x="642369" y="7577765"/>
                </a:moveTo>
                <a:cubicBezTo>
                  <a:pt x="488630" y="7577765"/>
                  <a:pt x="363545" y="7453233"/>
                  <a:pt x="363545" y="7300142"/>
                </a:cubicBezTo>
                <a:cubicBezTo>
                  <a:pt x="363545" y="7147046"/>
                  <a:pt x="488614" y="7022514"/>
                  <a:pt x="642369" y="7022514"/>
                </a:cubicBezTo>
                <a:cubicBezTo>
                  <a:pt x="663269" y="7022514"/>
                  <a:pt x="680242" y="7039446"/>
                  <a:pt x="680242" y="7060351"/>
                </a:cubicBezTo>
                <a:cubicBezTo>
                  <a:pt x="680242" y="7081244"/>
                  <a:pt x="663305" y="7098214"/>
                  <a:pt x="642369" y="7098214"/>
                </a:cubicBezTo>
                <a:cubicBezTo>
                  <a:pt x="530407" y="7098214"/>
                  <a:pt x="439270" y="7188771"/>
                  <a:pt x="439270" y="7300142"/>
                </a:cubicBezTo>
                <a:cubicBezTo>
                  <a:pt x="439270" y="7411435"/>
                  <a:pt x="530428" y="7502065"/>
                  <a:pt x="642369" y="7502065"/>
                </a:cubicBezTo>
                <a:cubicBezTo>
                  <a:pt x="663269" y="7502065"/>
                  <a:pt x="680242" y="7518998"/>
                  <a:pt x="680242" y="7539928"/>
                </a:cubicBezTo>
                <a:cubicBezTo>
                  <a:pt x="680216" y="7560832"/>
                  <a:pt x="663279" y="7577765"/>
                  <a:pt x="642369" y="7577765"/>
                </a:cubicBezTo>
                <a:close/>
                <a:moveTo>
                  <a:pt x="521899" y="5285208"/>
                </a:moveTo>
                <a:cubicBezTo>
                  <a:pt x="368128" y="5285208"/>
                  <a:pt x="243080" y="5160171"/>
                  <a:pt x="243080" y="5006455"/>
                </a:cubicBezTo>
                <a:cubicBezTo>
                  <a:pt x="243080" y="4852745"/>
                  <a:pt x="368128" y="4727745"/>
                  <a:pt x="521899" y="4727745"/>
                </a:cubicBezTo>
                <a:cubicBezTo>
                  <a:pt x="675612" y="4727745"/>
                  <a:pt x="800686" y="4852760"/>
                  <a:pt x="800686" y="5006455"/>
                </a:cubicBezTo>
                <a:cubicBezTo>
                  <a:pt x="800686" y="5160156"/>
                  <a:pt x="675618" y="5285208"/>
                  <a:pt x="521899" y="5285208"/>
                </a:cubicBezTo>
                <a:close/>
                <a:moveTo>
                  <a:pt x="521899" y="4803481"/>
                </a:moveTo>
                <a:cubicBezTo>
                  <a:pt x="409899" y="4803481"/>
                  <a:pt x="318799" y="4894559"/>
                  <a:pt x="318799" y="5006492"/>
                </a:cubicBezTo>
                <a:cubicBezTo>
                  <a:pt x="318799" y="5118468"/>
                  <a:pt x="409926" y="5209540"/>
                  <a:pt x="521899" y="5209540"/>
                </a:cubicBezTo>
                <a:cubicBezTo>
                  <a:pt x="633877" y="5209540"/>
                  <a:pt x="724999" y="5118436"/>
                  <a:pt x="724999" y="5006492"/>
                </a:cubicBezTo>
                <a:cubicBezTo>
                  <a:pt x="724999" y="4894559"/>
                  <a:pt x="633898" y="4803481"/>
                  <a:pt x="521899" y="4803481"/>
                </a:cubicBezTo>
                <a:close/>
                <a:moveTo>
                  <a:pt x="2586735" y="2197356"/>
                </a:moveTo>
                <a:lnTo>
                  <a:pt x="2107507" y="2197356"/>
                </a:lnTo>
                <a:cubicBezTo>
                  <a:pt x="2086608" y="2197356"/>
                  <a:pt x="2069634" y="2180424"/>
                  <a:pt x="2069634" y="2159493"/>
                </a:cubicBezTo>
                <a:lnTo>
                  <a:pt x="2069634" y="1680352"/>
                </a:lnTo>
                <a:cubicBezTo>
                  <a:pt x="2069634" y="1659458"/>
                  <a:pt x="2086571" y="1642489"/>
                  <a:pt x="2107507" y="1642489"/>
                </a:cubicBezTo>
                <a:lnTo>
                  <a:pt x="2586735" y="1642479"/>
                </a:lnTo>
                <a:cubicBezTo>
                  <a:pt x="2607634" y="1642479"/>
                  <a:pt x="2624608" y="1659411"/>
                  <a:pt x="2624608" y="1680341"/>
                </a:cubicBezTo>
                <a:lnTo>
                  <a:pt x="2624608" y="2159483"/>
                </a:lnTo>
                <a:cubicBezTo>
                  <a:pt x="2624582" y="2180413"/>
                  <a:pt x="2607645" y="2197356"/>
                  <a:pt x="2586735" y="2197356"/>
                </a:cubicBezTo>
                <a:close/>
                <a:moveTo>
                  <a:pt x="2145358" y="2121657"/>
                </a:moveTo>
                <a:lnTo>
                  <a:pt x="2548862" y="2121657"/>
                </a:lnTo>
                <a:lnTo>
                  <a:pt x="2548862" y="1718215"/>
                </a:lnTo>
                <a:lnTo>
                  <a:pt x="2145358" y="1718215"/>
                </a:lnTo>
                <a:lnTo>
                  <a:pt x="2145358" y="2121657"/>
                </a:lnTo>
                <a:close/>
                <a:moveTo>
                  <a:pt x="2562709" y="5256218"/>
                </a:moveTo>
                <a:lnTo>
                  <a:pt x="2083444" y="5256218"/>
                </a:lnTo>
                <a:cubicBezTo>
                  <a:pt x="2062545" y="5256218"/>
                  <a:pt x="2045571" y="5239286"/>
                  <a:pt x="2045571" y="5218382"/>
                </a:cubicBezTo>
                <a:lnTo>
                  <a:pt x="2045571" y="4739240"/>
                </a:lnTo>
                <a:cubicBezTo>
                  <a:pt x="2045571" y="4718346"/>
                  <a:pt x="2062508" y="4701377"/>
                  <a:pt x="2083444" y="4701377"/>
                </a:cubicBezTo>
                <a:lnTo>
                  <a:pt x="2562709" y="4701388"/>
                </a:lnTo>
                <a:cubicBezTo>
                  <a:pt x="2583608" y="4701388"/>
                  <a:pt x="2600582" y="4718320"/>
                  <a:pt x="2600582" y="4739251"/>
                </a:cubicBezTo>
                <a:lnTo>
                  <a:pt x="2600582" y="5218392"/>
                </a:lnTo>
                <a:cubicBezTo>
                  <a:pt x="2600545" y="5239286"/>
                  <a:pt x="2583608" y="5256218"/>
                  <a:pt x="2562709" y="5256218"/>
                </a:cubicBezTo>
                <a:close/>
                <a:moveTo>
                  <a:pt x="2121291" y="5180555"/>
                </a:moveTo>
                <a:lnTo>
                  <a:pt x="2524821" y="5180555"/>
                </a:lnTo>
                <a:lnTo>
                  <a:pt x="2524821" y="4777114"/>
                </a:lnTo>
                <a:lnTo>
                  <a:pt x="2121291" y="4777114"/>
                </a:lnTo>
                <a:lnTo>
                  <a:pt x="2121291" y="5180555"/>
                </a:lnTo>
                <a:close/>
                <a:moveTo>
                  <a:pt x="580970" y="3234554"/>
                </a:moveTo>
                <a:lnTo>
                  <a:pt x="37852" y="3234554"/>
                </a:lnTo>
                <a:cubicBezTo>
                  <a:pt x="17010" y="3234554"/>
                  <a:pt x="0" y="3217642"/>
                  <a:pt x="0" y="3196712"/>
                </a:cubicBezTo>
                <a:cubicBezTo>
                  <a:pt x="0" y="3175781"/>
                  <a:pt x="16974" y="3158849"/>
                  <a:pt x="37852" y="3158849"/>
                </a:cubicBezTo>
                <a:lnTo>
                  <a:pt x="580970" y="3158849"/>
                </a:lnTo>
                <a:cubicBezTo>
                  <a:pt x="601869" y="3158849"/>
                  <a:pt x="618822" y="3175781"/>
                  <a:pt x="618822" y="3196712"/>
                </a:cubicBezTo>
                <a:cubicBezTo>
                  <a:pt x="618822" y="3217642"/>
                  <a:pt x="601869" y="3234554"/>
                  <a:pt x="580970" y="3234554"/>
                </a:cubicBezTo>
                <a:close/>
                <a:moveTo>
                  <a:pt x="2746008" y="7577765"/>
                </a:moveTo>
                <a:lnTo>
                  <a:pt x="2202921" y="7577765"/>
                </a:lnTo>
                <a:cubicBezTo>
                  <a:pt x="2182022" y="7577765"/>
                  <a:pt x="2165075" y="7560832"/>
                  <a:pt x="2165075" y="7539928"/>
                </a:cubicBezTo>
                <a:cubicBezTo>
                  <a:pt x="2165075" y="7519034"/>
                  <a:pt x="2181986" y="7502065"/>
                  <a:pt x="2202921" y="7502065"/>
                </a:cubicBezTo>
                <a:lnTo>
                  <a:pt x="2746008" y="7502065"/>
                </a:lnTo>
                <a:cubicBezTo>
                  <a:pt x="2766881" y="7502065"/>
                  <a:pt x="2783855" y="7518998"/>
                  <a:pt x="2783855" y="7539928"/>
                </a:cubicBezTo>
                <a:cubicBezTo>
                  <a:pt x="2783855" y="7560832"/>
                  <a:pt x="2766881" y="7577765"/>
                  <a:pt x="2746008" y="7577765"/>
                </a:cubicBezTo>
                <a:close/>
                <a:moveTo>
                  <a:pt x="3597453" y="6528867"/>
                </a:moveTo>
                <a:cubicBezTo>
                  <a:pt x="3587736" y="6528867"/>
                  <a:pt x="3578051" y="6525164"/>
                  <a:pt x="3570668" y="6517745"/>
                </a:cubicBezTo>
                <a:cubicBezTo>
                  <a:pt x="3555907" y="6502988"/>
                  <a:pt x="3555907" y="6479011"/>
                  <a:pt x="3570668" y="6464253"/>
                </a:cubicBezTo>
                <a:lnTo>
                  <a:pt x="3954676" y="6080307"/>
                </a:lnTo>
                <a:cubicBezTo>
                  <a:pt x="3969474" y="6065550"/>
                  <a:pt x="3993421" y="6065550"/>
                  <a:pt x="4008219" y="6080307"/>
                </a:cubicBezTo>
                <a:cubicBezTo>
                  <a:pt x="4023017" y="6095102"/>
                  <a:pt x="4023017" y="6119042"/>
                  <a:pt x="4008219" y="6133836"/>
                </a:cubicBezTo>
                <a:lnTo>
                  <a:pt x="3624174" y="6517745"/>
                </a:lnTo>
                <a:cubicBezTo>
                  <a:pt x="3616791" y="6525164"/>
                  <a:pt x="3607106" y="6528867"/>
                  <a:pt x="3597453" y="6528867"/>
                </a:cubicBezTo>
                <a:close/>
                <a:moveTo>
                  <a:pt x="4932088" y="6103487"/>
                </a:moveTo>
                <a:cubicBezTo>
                  <a:pt x="4886096" y="6103487"/>
                  <a:pt x="4844056" y="6080244"/>
                  <a:pt x="4819641" y="6041394"/>
                </a:cubicBezTo>
                <a:cubicBezTo>
                  <a:pt x="4800723" y="6011417"/>
                  <a:pt x="4794680" y="5975850"/>
                  <a:pt x="4802537" y="5941307"/>
                </a:cubicBezTo>
                <a:cubicBezTo>
                  <a:pt x="4810388" y="5906764"/>
                  <a:pt x="4831239" y="5877334"/>
                  <a:pt x="4861282" y="5858442"/>
                </a:cubicBezTo>
                <a:cubicBezTo>
                  <a:pt x="4882449" y="5845123"/>
                  <a:pt x="4906900" y="5838052"/>
                  <a:pt x="4931819" y="5838052"/>
                </a:cubicBezTo>
                <a:cubicBezTo>
                  <a:pt x="4977811" y="5838052"/>
                  <a:pt x="5019851" y="5861252"/>
                  <a:pt x="5044271" y="5900145"/>
                </a:cubicBezTo>
                <a:cubicBezTo>
                  <a:pt x="5083305" y="5962006"/>
                  <a:pt x="5064603" y="6044068"/>
                  <a:pt x="5002688" y="6083060"/>
                </a:cubicBezTo>
                <a:cubicBezTo>
                  <a:pt x="4981474" y="6096415"/>
                  <a:pt x="4957049" y="6103481"/>
                  <a:pt x="4932088" y="6103481"/>
                </a:cubicBezTo>
                <a:close/>
                <a:moveTo>
                  <a:pt x="4931835" y="5913736"/>
                </a:moveTo>
                <a:cubicBezTo>
                  <a:pt x="4921131" y="5913736"/>
                  <a:pt x="4910705" y="5916804"/>
                  <a:pt x="4901598" y="5922488"/>
                </a:cubicBezTo>
                <a:cubicBezTo>
                  <a:pt x="4888718" y="5930568"/>
                  <a:pt x="4879732" y="5943230"/>
                  <a:pt x="4876374" y="5958061"/>
                </a:cubicBezTo>
                <a:cubicBezTo>
                  <a:pt x="4873016" y="5972887"/>
                  <a:pt x="4875602" y="5988153"/>
                  <a:pt x="4883736" y="6001067"/>
                </a:cubicBezTo>
                <a:cubicBezTo>
                  <a:pt x="4894220" y="6017784"/>
                  <a:pt x="4912308" y="6027781"/>
                  <a:pt x="4932093" y="6027781"/>
                </a:cubicBezTo>
                <a:cubicBezTo>
                  <a:pt x="4942797" y="6027781"/>
                  <a:pt x="4953260" y="6024750"/>
                  <a:pt x="4962367" y="6018992"/>
                </a:cubicBezTo>
                <a:cubicBezTo>
                  <a:pt x="4988931" y="6002312"/>
                  <a:pt x="4996955" y="5966997"/>
                  <a:pt x="4980234" y="5940419"/>
                </a:cubicBezTo>
                <a:cubicBezTo>
                  <a:pt x="4969676" y="5923702"/>
                  <a:pt x="4951615" y="5913741"/>
                  <a:pt x="4931840" y="5913741"/>
                </a:cubicBezTo>
                <a:close/>
                <a:moveTo>
                  <a:pt x="4184272" y="3493678"/>
                </a:moveTo>
                <a:cubicBezTo>
                  <a:pt x="4138280" y="3493678"/>
                  <a:pt x="4096240" y="3470441"/>
                  <a:pt x="4071820" y="3431586"/>
                </a:cubicBezTo>
                <a:cubicBezTo>
                  <a:pt x="4052902" y="3401608"/>
                  <a:pt x="4046864" y="3366078"/>
                  <a:pt x="4054752" y="3331536"/>
                </a:cubicBezTo>
                <a:cubicBezTo>
                  <a:pt x="4062582" y="3296956"/>
                  <a:pt x="4083423" y="3267525"/>
                  <a:pt x="4113466" y="3248670"/>
                </a:cubicBezTo>
                <a:cubicBezTo>
                  <a:pt x="4134628" y="3235352"/>
                  <a:pt x="4159079" y="3228281"/>
                  <a:pt x="4184004" y="3228281"/>
                </a:cubicBezTo>
                <a:cubicBezTo>
                  <a:pt x="4229969" y="3228281"/>
                  <a:pt x="4272035" y="3251523"/>
                  <a:pt x="4296450" y="3290337"/>
                </a:cubicBezTo>
                <a:cubicBezTo>
                  <a:pt x="4335484" y="3352198"/>
                  <a:pt x="4316787" y="3434265"/>
                  <a:pt x="4254872" y="3473273"/>
                </a:cubicBezTo>
                <a:cubicBezTo>
                  <a:pt x="4233658" y="3486644"/>
                  <a:pt x="4209233" y="3493673"/>
                  <a:pt x="4184272" y="3493673"/>
                </a:cubicBezTo>
                <a:close/>
                <a:moveTo>
                  <a:pt x="4184014" y="3303965"/>
                </a:moveTo>
                <a:cubicBezTo>
                  <a:pt x="4173310" y="3303965"/>
                  <a:pt x="4162889" y="3307033"/>
                  <a:pt x="4153777" y="3312722"/>
                </a:cubicBezTo>
                <a:cubicBezTo>
                  <a:pt x="4140897" y="3320834"/>
                  <a:pt x="4131911" y="3333432"/>
                  <a:pt x="4128553" y="3348290"/>
                </a:cubicBezTo>
                <a:cubicBezTo>
                  <a:pt x="4125195" y="3363120"/>
                  <a:pt x="4127781" y="3378382"/>
                  <a:pt x="4135910" y="3391275"/>
                </a:cubicBezTo>
                <a:cubicBezTo>
                  <a:pt x="4146399" y="3408013"/>
                  <a:pt x="4164481" y="3417989"/>
                  <a:pt x="4184272" y="3417989"/>
                </a:cubicBezTo>
                <a:cubicBezTo>
                  <a:pt x="4194976" y="3417989"/>
                  <a:pt x="4205439" y="3414958"/>
                  <a:pt x="4214546" y="3409232"/>
                </a:cubicBezTo>
                <a:cubicBezTo>
                  <a:pt x="4241115" y="3392520"/>
                  <a:pt x="4249134" y="3357273"/>
                  <a:pt x="4232413" y="3330658"/>
                </a:cubicBezTo>
                <a:cubicBezTo>
                  <a:pt x="4221887" y="3313968"/>
                  <a:pt x="4203831" y="3303970"/>
                  <a:pt x="4184014" y="3303970"/>
                </a:cubicBezTo>
                <a:close/>
                <a:moveTo>
                  <a:pt x="764117" y="4296265"/>
                </a:moveTo>
                <a:cubicBezTo>
                  <a:pt x="718152" y="4296265"/>
                  <a:pt x="676122" y="4273028"/>
                  <a:pt x="651665" y="4234177"/>
                </a:cubicBezTo>
                <a:cubicBezTo>
                  <a:pt x="612731" y="4172242"/>
                  <a:pt x="631434" y="4090186"/>
                  <a:pt x="693322" y="4051204"/>
                </a:cubicBezTo>
                <a:cubicBezTo>
                  <a:pt x="714547" y="4037886"/>
                  <a:pt x="738961" y="4030851"/>
                  <a:pt x="763933" y="4030851"/>
                </a:cubicBezTo>
                <a:cubicBezTo>
                  <a:pt x="809898" y="4030851"/>
                  <a:pt x="851928" y="4054051"/>
                  <a:pt x="876384" y="4092881"/>
                </a:cubicBezTo>
                <a:cubicBezTo>
                  <a:pt x="895276" y="4122858"/>
                  <a:pt x="901319" y="4158425"/>
                  <a:pt x="893489" y="4192994"/>
                </a:cubicBezTo>
                <a:cubicBezTo>
                  <a:pt x="885586" y="4227537"/>
                  <a:pt x="864750" y="4257004"/>
                  <a:pt x="834775" y="4275854"/>
                </a:cubicBezTo>
                <a:cubicBezTo>
                  <a:pt x="813503" y="4289198"/>
                  <a:pt x="789120" y="4296265"/>
                  <a:pt x="764117" y="4296265"/>
                </a:cubicBezTo>
                <a:close/>
                <a:moveTo>
                  <a:pt x="763933" y="4106514"/>
                </a:moveTo>
                <a:cubicBezTo>
                  <a:pt x="753192" y="4106514"/>
                  <a:pt x="742771" y="4109545"/>
                  <a:pt x="733659" y="4115272"/>
                </a:cubicBezTo>
                <a:cubicBezTo>
                  <a:pt x="707069" y="4131947"/>
                  <a:pt x="699071" y="4167267"/>
                  <a:pt x="715792" y="4193882"/>
                </a:cubicBezTo>
                <a:cubicBezTo>
                  <a:pt x="726281" y="4210562"/>
                  <a:pt x="744363" y="4220539"/>
                  <a:pt x="764127" y="4220539"/>
                </a:cubicBezTo>
                <a:cubicBezTo>
                  <a:pt x="774832" y="4220539"/>
                  <a:pt x="785295" y="4217507"/>
                  <a:pt x="794422" y="4211786"/>
                </a:cubicBezTo>
                <a:cubicBezTo>
                  <a:pt x="807276" y="4203706"/>
                  <a:pt x="816257" y="4191071"/>
                  <a:pt x="819615" y="4176214"/>
                </a:cubicBezTo>
                <a:cubicBezTo>
                  <a:pt x="822973" y="4161362"/>
                  <a:pt x="820387" y="4146084"/>
                  <a:pt x="812295" y="4133208"/>
                </a:cubicBezTo>
                <a:cubicBezTo>
                  <a:pt x="801806" y="4116480"/>
                  <a:pt x="783750" y="4106519"/>
                  <a:pt x="763933" y="4106519"/>
                </a:cubicBezTo>
                <a:close/>
                <a:moveTo>
                  <a:pt x="1736515" y="1310060"/>
                </a:moveTo>
                <a:cubicBezTo>
                  <a:pt x="1690524" y="1310060"/>
                  <a:pt x="1648521" y="1286824"/>
                  <a:pt x="1624101" y="1248005"/>
                </a:cubicBezTo>
                <a:cubicBezTo>
                  <a:pt x="1605204" y="1218027"/>
                  <a:pt x="1599139" y="1182460"/>
                  <a:pt x="1606996" y="1147891"/>
                </a:cubicBezTo>
                <a:cubicBezTo>
                  <a:pt x="1614825" y="1113375"/>
                  <a:pt x="1635704" y="1083955"/>
                  <a:pt x="1665710" y="1065026"/>
                </a:cubicBezTo>
                <a:cubicBezTo>
                  <a:pt x="1686903" y="1051729"/>
                  <a:pt x="1711328" y="1044673"/>
                  <a:pt x="1736289" y="1044673"/>
                </a:cubicBezTo>
                <a:cubicBezTo>
                  <a:pt x="1782255" y="1044673"/>
                  <a:pt x="1824342" y="1067873"/>
                  <a:pt x="1848735" y="1106729"/>
                </a:cubicBezTo>
                <a:cubicBezTo>
                  <a:pt x="1887733" y="1168591"/>
                  <a:pt x="1869067" y="1250652"/>
                  <a:pt x="1807158" y="1289645"/>
                </a:cubicBezTo>
                <a:cubicBezTo>
                  <a:pt x="1785933" y="1303026"/>
                  <a:pt x="1761476" y="1310055"/>
                  <a:pt x="1736520" y="1310055"/>
                </a:cubicBezTo>
                <a:close/>
                <a:moveTo>
                  <a:pt x="1736284" y="1120336"/>
                </a:moveTo>
                <a:cubicBezTo>
                  <a:pt x="1725580" y="1120336"/>
                  <a:pt x="1715154" y="1123368"/>
                  <a:pt x="1706047" y="1129094"/>
                </a:cubicBezTo>
                <a:cubicBezTo>
                  <a:pt x="1693167" y="1137174"/>
                  <a:pt x="1684160" y="1149804"/>
                  <a:pt x="1680802" y="1164624"/>
                </a:cubicBezTo>
                <a:cubicBezTo>
                  <a:pt x="1677444" y="1179476"/>
                  <a:pt x="1680066" y="1194722"/>
                  <a:pt x="1688185" y="1207630"/>
                </a:cubicBezTo>
                <a:cubicBezTo>
                  <a:pt x="1698669" y="1224369"/>
                  <a:pt x="1716756" y="1234345"/>
                  <a:pt x="1736520" y="1234345"/>
                </a:cubicBezTo>
                <a:cubicBezTo>
                  <a:pt x="1747225" y="1234345"/>
                  <a:pt x="1757709" y="1231314"/>
                  <a:pt x="1766815" y="1225587"/>
                </a:cubicBezTo>
                <a:cubicBezTo>
                  <a:pt x="1793379" y="1208870"/>
                  <a:pt x="1801404" y="1173571"/>
                  <a:pt x="1784682" y="1147014"/>
                </a:cubicBezTo>
                <a:cubicBezTo>
                  <a:pt x="1774172" y="1130313"/>
                  <a:pt x="1756080" y="1120336"/>
                  <a:pt x="1736289" y="1120336"/>
                </a:cubicBezTo>
                <a:close/>
                <a:moveTo>
                  <a:pt x="2469917" y="6622182"/>
                </a:moveTo>
                <a:cubicBezTo>
                  <a:pt x="2449023" y="6622182"/>
                  <a:pt x="2432044" y="6605250"/>
                  <a:pt x="2432044" y="6584346"/>
                </a:cubicBezTo>
                <a:cubicBezTo>
                  <a:pt x="2432044" y="6490973"/>
                  <a:pt x="2502020" y="6453194"/>
                  <a:pt x="2553156" y="6425623"/>
                </a:cubicBezTo>
                <a:cubicBezTo>
                  <a:pt x="2598543" y="6401136"/>
                  <a:pt x="2617309" y="6388669"/>
                  <a:pt x="2617624" y="6364933"/>
                </a:cubicBezTo>
                <a:lnTo>
                  <a:pt x="2617619" y="6364329"/>
                </a:lnTo>
                <a:cubicBezTo>
                  <a:pt x="2617619" y="6340173"/>
                  <a:pt x="2598916" y="6327711"/>
                  <a:pt x="2553145" y="6302977"/>
                </a:cubicBezTo>
                <a:cubicBezTo>
                  <a:pt x="2502009" y="6275427"/>
                  <a:pt x="2432039" y="6237622"/>
                  <a:pt x="2432039" y="6144254"/>
                </a:cubicBezTo>
                <a:lnTo>
                  <a:pt x="2432065" y="6142868"/>
                </a:lnTo>
                <a:cubicBezTo>
                  <a:pt x="2432780" y="6050551"/>
                  <a:pt x="2502282" y="6013009"/>
                  <a:pt x="2553161" y="5985616"/>
                </a:cubicBezTo>
                <a:cubicBezTo>
                  <a:pt x="2598554" y="5961123"/>
                  <a:pt x="2617319" y="5948662"/>
                  <a:pt x="2617629" y="5924894"/>
                </a:cubicBezTo>
                <a:lnTo>
                  <a:pt x="2617624" y="5924285"/>
                </a:lnTo>
                <a:cubicBezTo>
                  <a:pt x="2617624" y="5900155"/>
                  <a:pt x="2598921" y="5887668"/>
                  <a:pt x="2553150" y="5862970"/>
                </a:cubicBezTo>
                <a:cubicBezTo>
                  <a:pt x="2502014" y="5835420"/>
                  <a:pt x="2432044" y="5797615"/>
                  <a:pt x="2432044" y="5704248"/>
                </a:cubicBezTo>
                <a:cubicBezTo>
                  <a:pt x="2432044" y="5683354"/>
                  <a:pt x="2448981" y="5666385"/>
                  <a:pt x="2469917" y="5666385"/>
                </a:cubicBezTo>
                <a:cubicBezTo>
                  <a:pt x="2490853" y="5666385"/>
                  <a:pt x="2507790" y="5683317"/>
                  <a:pt x="2507790" y="5704248"/>
                </a:cubicBezTo>
                <a:cubicBezTo>
                  <a:pt x="2507790" y="5750133"/>
                  <a:pt x="2538704" y="5769151"/>
                  <a:pt x="2589105" y="5796375"/>
                </a:cubicBezTo>
                <a:cubicBezTo>
                  <a:pt x="2635097" y="5821172"/>
                  <a:pt x="2692240" y="5852027"/>
                  <a:pt x="2693275" y="5922352"/>
                </a:cubicBezTo>
                <a:cubicBezTo>
                  <a:pt x="2693306" y="5922998"/>
                  <a:pt x="2693327" y="5923644"/>
                  <a:pt x="2693327" y="5924301"/>
                </a:cubicBezTo>
                <a:cubicBezTo>
                  <a:pt x="2693327" y="5996008"/>
                  <a:pt x="2635533" y="6027167"/>
                  <a:pt x="2589131" y="6052195"/>
                </a:cubicBezTo>
                <a:cubicBezTo>
                  <a:pt x="2537196" y="6080286"/>
                  <a:pt x="2507816" y="6098343"/>
                  <a:pt x="2507816" y="6144323"/>
                </a:cubicBezTo>
                <a:lnTo>
                  <a:pt x="2507800" y="6145305"/>
                </a:lnTo>
                <a:cubicBezTo>
                  <a:pt x="2508268" y="6190471"/>
                  <a:pt x="2539088" y="6209378"/>
                  <a:pt x="2589105" y="6236387"/>
                </a:cubicBezTo>
                <a:cubicBezTo>
                  <a:pt x="2635092" y="6261206"/>
                  <a:pt x="2692229" y="6292071"/>
                  <a:pt x="2693275" y="6362385"/>
                </a:cubicBezTo>
                <a:cubicBezTo>
                  <a:pt x="2693306" y="6363032"/>
                  <a:pt x="2693327" y="6363683"/>
                  <a:pt x="2693327" y="6364334"/>
                </a:cubicBezTo>
                <a:cubicBezTo>
                  <a:pt x="2693327" y="6436015"/>
                  <a:pt x="2635533" y="6467200"/>
                  <a:pt x="2589131" y="6492229"/>
                </a:cubicBezTo>
                <a:cubicBezTo>
                  <a:pt x="2537196" y="6520283"/>
                  <a:pt x="2507816" y="6538377"/>
                  <a:pt x="2507816" y="6584356"/>
                </a:cubicBezTo>
                <a:cubicBezTo>
                  <a:pt x="2507800" y="6605260"/>
                  <a:pt x="2490868" y="6622193"/>
                  <a:pt x="2469927" y="6622193"/>
                </a:cubicBezTo>
                <a:close/>
                <a:moveTo>
                  <a:pt x="3350668" y="2598324"/>
                </a:moveTo>
                <a:cubicBezTo>
                  <a:pt x="3329769" y="2598324"/>
                  <a:pt x="3312795" y="2581391"/>
                  <a:pt x="3312795" y="2560461"/>
                </a:cubicBezTo>
                <a:cubicBezTo>
                  <a:pt x="3312795" y="2467051"/>
                  <a:pt x="3382792" y="2429314"/>
                  <a:pt x="3433939" y="2401738"/>
                </a:cubicBezTo>
                <a:cubicBezTo>
                  <a:pt x="3479736" y="2377036"/>
                  <a:pt x="3498338" y="2364574"/>
                  <a:pt x="3498338" y="2340418"/>
                </a:cubicBezTo>
                <a:cubicBezTo>
                  <a:pt x="3498338" y="2316283"/>
                  <a:pt x="3479736" y="2303800"/>
                  <a:pt x="3433939" y="2279097"/>
                </a:cubicBezTo>
                <a:cubicBezTo>
                  <a:pt x="3382997" y="2251652"/>
                  <a:pt x="3313331" y="2214021"/>
                  <a:pt x="3312806" y="2121426"/>
                </a:cubicBezTo>
                <a:lnTo>
                  <a:pt x="3312806" y="2121394"/>
                </a:lnTo>
                <a:lnTo>
                  <a:pt x="3312795" y="2120417"/>
                </a:lnTo>
                <a:lnTo>
                  <a:pt x="3312795" y="2120380"/>
                </a:lnTo>
                <a:lnTo>
                  <a:pt x="3312806" y="2119403"/>
                </a:lnTo>
                <a:lnTo>
                  <a:pt x="3312806" y="2119371"/>
                </a:lnTo>
                <a:cubicBezTo>
                  <a:pt x="3313331" y="2026766"/>
                  <a:pt x="3382986" y="1989160"/>
                  <a:pt x="3433939" y="1961726"/>
                </a:cubicBezTo>
                <a:cubicBezTo>
                  <a:pt x="3479736" y="1937028"/>
                  <a:pt x="3498338" y="1924530"/>
                  <a:pt x="3498338" y="1900374"/>
                </a:cubicBezTo>
                <a:lnTo>
                  <a:pt x="3498338" y="1900358"/>
                </a:lnTo>
                <a:cubicBezTo>
                  <a:pt x="3498338" y="1876265"/>
                  <a:pt x="3479736" y="1863777"/>
                  <a:pt x="3433939" y="1839064"/>
                </a:cubicBezTo>
                <a:cubicBezTo>
                  <a:pt x="3382802" y="1811493"/>
                  <a:pt x="3312795" y="1773714"/>
                  <a:pt x="3312795" y="1680341"/>
                </a:cubicBezTo>
                <a:cubicBezTo>
                  <a:pt x="3312795" y="1659448"/>
                  <a:pt x="3329732" y="1642479"/>
                  <a:pt x="3350668" y="1642479"/>
                </a:cubicBezTo>
                <a:cubicBezTo>
                  <a:pt x="3371604" y="1642479"/>
                  <a:pt x="3388541" y="1659411"/>
                  <a:pt x="3388541" y="1680341"/>
                </a:cubicBezTo>
                <a:cubicBezTo>
                  <a:pt x="3388541" y="1726227"/>
                  <a:pt x="3419477" y="1745245"/>
                  <a:pt x="3469893" y="1772469"/>
                </a:cubicBezTo>
                <a:cubicBezTo>
                  <a:pt x="3516106" y="1797403"/>
                  <a:pt x="3573522" y="1828389"/>
                  <a:pt x="3574073" y="1899334"/>
                </a:cubicBezTo>
                <a:lnTo>
                  <a:pt x="3574078" y="1899397"/>
                </a:lnTo>
                <a:lnTo>
                  <a:pt x="3574089" y="1900363"/>
                </a:lnTo>
                <a:lnTo>
                  <a:pt x="3574089" y="1900379"/>
                </a:lnTo>
                <a:lnTo>
                  <a:pt x="3574073" y="1901346"/>
                </a:lnTo>
                <a:cubicBezTo>
                  <a:pt x="3573553" y="1972359"/>
                  <a:pt x="3516121" y="2003392"/>
                  <a:pt x="3469893" y="2028331"/>
                </a:cubicBezTo>
                <a:cubicBezTo>
                  <a:pt x="3417932" y="2056343"/>
                  <a:pt x="3388556" y="2074432"/>
                  <a:pt x="3388541" y="2120385"/>
                </a:cubicBezTo>
                <a:lnTo>
                  <a:pt x="3388541" y="2120422"/>
                </a:lnTo>
                <a:cubicBezTo>
                  <a:pt x="3388556" y="2166318"/>
                  <a:pt x="3419493" y="2185294"/>
                  <a:pt x="3469893" y="2212550"/>
                </a:cubicBezTo>
                <a:cubicBezTo>
                  <a:pt x="3516100" y="2237447"/>
                  <a:pt x="3573501" y="2268422"/>
                  <a:pt x="3574073" y="2339377"/>
                </a:cubicBezTo>
                <a:lnTo>
                  <a:pt x="3574078" y="2339451"/>
                </a:lnTo>
                <a:lnTo>
                  <a:pt x="3574089" y="2340428"/>
                </a:lnTo>
                <a:lnTo>
                  <a:pt x="3574089" y="2340439"/>
                </a:lnTo>
                <a:lnTo>
                  <a:pt x="3574073" y="2341416"/>
                </a:lnTo>
                <a:cubicBezTo>
                  <a:pt x="3573542" y="2412413"/>
                  <a:pt x="3516116" y="2443441"/>
                  <a:pt x="3469893" y="2468338"/>
                </a:cubicBezTo>
                <a:cubicBezTo>
                  <a:pt x="3417921" y="2496393"/>
                  <a:pt x="3388541" y="2514486"/>
                  <a:pt x="3388541" y="2560466"/>
                </a:cubicBezTo>
                <a:cubicBezTo>
                  <a:pt x="3388541" y="2581396"/>
                  <a:pt x="3371567" y="2598329"/>
                  <a:pt x="3350668" y="2598329"/>
                </a:cubicBezTo>
                <a:close/>
                <a:moveTo>
                  <a:pt x="4700353" y="296467"/>
                </a:moveTo>
                <a:cubicBezTo>
                  <a:pt x="4679460" y="296467"/>
                  <a:pt x="4662481" y="279561"/>
                  <a:pt x="4662481" y="258631"/>
                </a:cubicBezTo>
                <a:cubicBezTo>
                  <a:pt x="4662481" y="165258"/>
                  <a:pt x="4732419" y="127485"/>
                  <a:pt x="4783555" y="99871"/>
                </a:cubicBezTo>
                <a:cubicBezTo>
                  <a:pt x="4829347" y="75200"/>
                  <a:pt x="4847992" y="62744"/>
                  <a:pt x="4847992" y="38583"/>
                </a:cubicBezTo>
                <a:cubicBezTo>
                  <a:pt x="4847992" y="17689"/>
                  <a:pt x="4864903" y="720"/>
                  <a:pt x="4885838" y="720"/>
                </a:cubicBezTo>
                <a:cubicBezTo>
                  <a:pt x="4906775" y="720"/>
                  <a:pt x="4923711" y="17652"/>
                  <a:pt x="4923711" y="38583"/>
                </a:cubicBezTo>
                <a:cubicBezTo>
                  <a:pt x="4923711" y="110263"/>
                  <a:pt x="4865954" y="141443"/>
                  <a:pt x="4819515" y="166498"/>
                </a:cubicBezTo>
                <a:cubicBezTo>
                  <a:pt x="4767607" y="194516"/>
                  <a:pt x="4738200" y="212609"/>
                  <a:pt x="4738200" y="258626"/>
                </a:cubicBezTo>
                <a:cubicBezTo>
                  <a:pt x="4738163" y="279582"/>
                  <a:pt x="4721211" y="296473"/>
                  <a:pt x="4700348" y="296473"/>
                </a:cubicBezTo>
                <a:close/>
                <a:moveTo>
                  <a:pt x="581490" y="2559652"/>
                </a:moveTo>
                <a:cubicBezTo>
                  <a:pt x="510511" y="2559089"/>
                  <a:pt x="479481" y="2501662"/>
                  <a:pt x="454583" y="2455499"/>
                </a:cubicBezTo>
                <a:cubicBezTo>
                  <a:pt x="427320" y="2405074"/>
                  <a:pt x="408328" y="2374146"/>
                  <a:pt x="362394" y="2374146"/>
                </a:cubicBezTo>
                <a:cubicBezTo>
                  <a:pt x="341495" y="2374146"/>
                  <a:pt x="324548" y="2357235"/>
                  <a:pt x="324548" y="2336304"/>
                </a:cubicBezTo>
                <a:cubicBezTo>
                  <a:pt x="324548" y="2315374"/>
                  <a:pt x="341458" y="2298467"/>
                  <a:pt x="362394" y="2298467"/>
                </a:cubicBezTo>
                <a:cubicBezTo>
                  <a:pt x="455791" y="2298467"/>
                  <a:pt x="493580" y="2368425"/>
                  <a:pt x="521158" y="2419543"/>
                </a:cubicBezTo>
                <a:cubicBezTo>
                  <a:pt x="545862" y="2465302"/>
                  <a:pt x="558363" y="2483963"/>
                  <a:pt x="582526" y="2483963"/>
                </a:cubicBezTo>
                <a:cubicBezTo>
                  <a:pt x="606688" y="2483963"/>
                  <a:pt x="619121" y="2465302"/>
                  <a:pt x="643836" y="2419543"/>
                </a:cubicBezTo>
                <a:cubicBezTo>
                  <a:pt x="671309" y="2368609"/>
                  <a:pt x="708929" y="2298993"/>
                  <a:pt x="801569" y="2298478"/>
                </a:cubicBezTo>
                <a:lnTo>
                  <a:pt x="801595" y="2298478"/>
                </a:lnTo>
                <a:lnTo>
                  <a:pt x="802573" y="2298467"/>
                </a:lnTo>
                <a:lnTo>
                  <a:pt x="802599" y="2298467"/>
                </a:lnTo>
                <a:lnTo>
                  <a:pt x="803577" y="2298478"/>
                </a:lnTo>
                <a:lnTo>
                  <a:pt x="803603" y="2298478"/>
                </a:lnTo>
                <a:cubicBezTo>
                  <a:pt x="896243" y="2298998"/>
                  <a:pt x="933863" y="2368609"/>
                  <a:pt x="961337" y="2419543"/>
                </a:cubicBezTo>
                <a:cubicBezTo>
                  <a:pt x="986040" y="2465302"/>
                  <a:pt x="998542" y="2483963"/>
                  <a:pt x="1022667" y="2483963"/>
                </a:cubicBezTo>
                <a:cubicBezTo>
                  <a:pt x="1046809" y="2483963"/>
                  <a:pt x="1059263" y="2465302"/>
                  <a:pt x="1083977" y="2419543"/>
                </a:cubicBezTo>
                <a:cubicBezTo>
                  <a:pt x="1111535" y="2368420"/>
                  <a:pt x="1149370" y="2298467"/>
                  <a:pt x="1242778" y="2298467"/>
                </a:cubicBezTo>
                <a:lnTo>
                  <a:pt x="1242778" y="2298467"/>
                </a:lnTo>
                <a:cubicBezTo>
                  <a:pt x="1263651" y="2298467"/>
                  <a:pt x="1280624" y="2315400"/>
                  <a:pt x="1280624" y="2336330"/>
                </a:cubicBezTo>
                <a:cubicBezTo>
                  <a:pt x="1280624" y="2357198"/>
                  <a:pt x="1263687" y="2374167"/>
                  <a:pt x="1242778" y="2374167"/>
                </a:cubicBezTo>
                <a:lnTo>
                  <a:pt x="1242778" y="2374167"/>
                </a:lnTo>
                <a:lnTo>
                  <a:pt x="1242778" y="2374167"/>
                </a:lnTo>
                <a:cubicBezTo>
                  <a:pt x="1196786" y="2374167"/>
                  <a:pt x="1178651" y="2403540"/>
                  <a:pt x="1150590" y="2455499"/>
                </a:cubicBezTo>
                <a:cubicBezTo>
                  <a:pt x="1125644" y="2501699"/>
                  <a:pt x="1094656" y="2559058"/>
                  <a:pt x="1023708" y="2559652"/>
                </a:cubicBezTo>
                <a:lnTo>
                  <a:pt x="1022662" y="2559667"/>
                </a:lnTo>
                <a:lnTo>
                  <a:pt x="1021622" y="2559652"/>
                </a:lnTo>
                <a:cubicBezTo>
                  <a:pt x="950669" y="2559089"/>
                  <a:pt x="919649" y="2501662"/>
                  <a:pt x="894714" y="2455499"/>
                </a:cubicBezTo>
                <a:cubicBezTo>
                  <a:pt x="866689" y="2403550"/>
                  <a:pt x="848601" y="2374178"/>
                  <a:pt x="802589" y="2374167"/>
                </a:cubicBezTo>
                <a:lnTo>
                  <a:pt x="802562" y="2374167"/>
                </a:lnTo>
                <a:cubicBezTo>
                  <a:pt x="756686" y="2374178"/>
                  <a:pt x="737695" y="2405085"/>
                  <a:pt x="710437" y="2455499"/>
                </a:cubicBezTo>
                <a:cubicBezTo>
                  <a:pt x="685502" y="2501699"/>
                  <a:pt x="654514" y="2559089"/>
                  <a:pt x="583550" y="2559652"/>
                </a:cubicBezTo>
                <a:lnTo>
                  <a:pt x="582510" y="2559667"/>
                </a:lnTo>
                <a:lnTo>
                  <a:pt x="581469" y="2559652"/>
                </a:lnTo>
                <a:close/>
                <a:moveTo>
                  <a:pt x="4848391" y="4309672"/>
                </a:moveTo>
                <a:cubicBezTo>
                  <a:pt x="4777413" y="4309110"/>
                  <a:pt x="4746382" y="4251719"/>
                  <a:pt x="4721484" y="4205540"/>
                </a:cubicBezTo>
                <a:cubicBezTo>
                  <a:pt x="4694216" y="4155152"/>
                  <a:pt x="4675229" y="4124214"/>
                  <a:pt x="4629295" y="4124214"/>
                </a:cubicBezTo>
                <a:cubicBezTo>
                  <a:pt x="4608396" y="4124214"/>
                  <a:pt x="4591423" y="4107281"/>
                  <a:pt x="4591423" y="4086351"/>
                </a:cubicBezTo>
                <a:cubicBezTo>
                  <a:pt x="4591423" y="4065478"/>
                  <a:pt x="4608360" y="4048509"/>
                  <a:pt x="4629295" y="4048509"/>
                </a:cubicBezTo>
                <a:cubicBezTo>
                  <a:pt x="4722692" y="4048509"/>
                  <a:pt x="4760476" y="4118466"/>
                  <a:pt x="4788059" y="4169547"/>
                </a:cubicBezTo>
                <a:cubicBezTo>
                  <a:pt x="4812800" y="4215333"/>
                  <a:pt x="4825291" y="4234009"/>
                  <a:pt x="4849427" y="4234009"/>
                </a:cubicBezTo>
                <a:cubicBezTo>
                  <a:pt x="4873589" y="4234009"/>
                  <a:pt x="4886017" y="4215348"/>
                  <a:pt x="4910763" y="4169547"/>
                </a:cubicBezTo>
                <a:cubicBezTo>
                  <a:pt x="4938236" y="4118645"/>
                  <a:pt x="4975857" y="4049045"/>
                  <a:pt x="5068476" y="4048519"/>
                </a:cubicBezTo>
                <a:lnTo>
                  <a:pt x="5068507" y="4048519"/>
                </a:lnTo>
                <a:lnTo>
                  <a:pt x="5069485" y="4048509"/>
                </a:lnTo>
                <a:lnTo>
                  <a:pt x="5069521" y="4048509"/>
                </a:lnTo>
                <a:lnTo>
                  <a:pt x="5070499" y="4048519"/>
                </a:lnTo>
                <a:lnTo>
                  <a:pt x="5070531" y="4048519"/>
                </a:lnTo>
                <a:cubicBezTo>
                  <a:pt x="5163160" y="4049045"/>
                  <a:pt x="5200775" y="4118655"/>
                  <a:pt x="5228253" y="4169547"/>
                </a:cubicBezTo>
                <a:cubicBezTo>
                  <a:pt x="5252936" y="4215333"/>
                  <a:pt x="5265422" y="4234009"/>
                  <a:pt x="5289590" y="4234009"/>
                </a:cubicBezTo>
                <a:cubicBezTo>
                  <a:pt x="5313726" y="4234009"/>
                  <a:pt x="5326180" y="4215348"/>
                  <a:pt x="5350894" y="4169547"/>
                </a:cubicBezTo>
                <a:cubicBezTo>
                  <a:pt x="5378452" y="4118450"/>
                  <a:pt x="5416266" y="4048509"/>
                  <a:pt x="5509658" y="4048509"/>
                </a:cubicBezTo>
                <a:cubicBezTo>
                  <a:pt x="5530557" y="4048509"/>
                  <a:pt x="5547504" y="4065441"/>
                  <a:pt x="5547504" y="4086351"/>
                </a:cubicBezTo>
                <a:cubicBezTo>
                  <a:pt x="5547504" y="4107244"/>
                  <a:pt x="5530594" y="4124214"/>
                  <a:pt x="5509658" y="4124214"/>
                </a:cubicBezTo>
                <a:cubicBezTo>
                  <a:pt x="5463729" y="4124214"/>
                  <a:pt x="5444738" y="4155142"/>
                  <a:pt x="5417506" y="4205540"/>
                </a:cubicBezTo>
                <a:cubicBezTo>
                  <a:pt x="5392571" y="4251714"/>
                  <a:pt x="5361583" y="4309110"/>
                  <a:pt x="5290630" y="4309672"/>
                </a:cubicBezTo>
                <a:lnTo>
                  <a:pt x="5289584" y="4309688"/>
                </a:lnTo>
                <a:lnTo>
                  <a:pt x="5288544" y="4309672"/>
                </a:lnTo>
                <a:cubicBezTo>
                  <a:pt x="5217559" y="4309110"/>
                  <a:pt x="5186534" y="4251719"/>
                  <a:pt x="5161599" y="4205540"/>
                </a:cubicBezTo>
                <a:cubicBezTo>
                  <a:pt x="5133574" y="4153634"/>
                  <a:pt x="5115487" y="4124224"/>
                  <a:pt x="5069516" y="4124214"/>
                </a:cubicBezTo>
                <a:lnTo>
                  <a:pt x="5069480" y="4124214"/>
                </a:lnTo>
                <a:cubicBezTo>
                  <a:pt x="5023577" y="4124229"/>
                  <a:pt x="5004591" y="4155157"/>
                  <a:pt x="4977328" y="4205540"/>
                </a:cubicBezTo>
                <a:cubicBezTo>
                  <a:pt x="4952430" y="4251714"/>
                  <a:pt x="4921404" y="4309110"/>
                  <a:pt x="4850462" y="4309672"/>
                </a:cubicBezTo>
                <a:lnTo>
                  <a:pt x="4849416" y="4309688"/>
                </a:lnTo>
                <a:lnTo>
                  <a:pt x="4848376" y="4309672"/>
                </a:lnTo>
                <a:close/>
                <a:moveTo>
                  <a:pt x="349593" y="780405"/>
                </a:moveTo>
                <a:cubicBezTo>
                  <a:pt x="340329" y="780405"/>
                  <a:pt x="331027" y="777048"/>
                  <a:pt x="323707" y="770177"/>
                </a:cubicBezTo>
                <a:lnTo>
                  <a:pt x="235828" y="687789"/>
                </a:lnTo>
                <a:lnTo>
                  <a:pt x="153393" y="775646"/>
                </a:lnTo>
                <a:cubicBezTo>
                  <a:pt x="145952" y="783605"/>
                  <a:pt x="135915" y="787629"/>
                  <a:pt x="125815" y="787629"/>
                </a:cubicBezTo>
                <a:cubicBezTo>
                  <a:pt x="116550" y="787629"/>
                  <a:pt x="107270" y="784246"/>
                  <a:pt x="99929" y="777374"/>
                </a:cubicBezTo>
                <a:cubicBezTo>
                  <a:pt x="84647" y="763084"/>
                  <a:pt x="83912" y="739128"/>
                  <a:pt x="98200" y="723887"/>
                </a:cubicBezTo>
                <a:lnTo>
                  <a:pt x="180624" y="636036"/>
                </a:lnTo>
                <a:lnTo>
                  <a:pt x="92777" y="553680"/>
                </a:lnTo>
                <a:cubicBezTo>
                  <a:pt x="77495" y="539369"/>
                  <a:pt x="76760" y="515433"/>
                  <a:pt x="91011" y="500193"/>
                </a:cubicBezTo>
                <a:cubicBezTo>
                  <a:pt x="105305" y="484910"/>
                  <a:pt x="129267" y="484153"/>
                  <a:pt x="144512" y="498464"/>
                </a:cubicBezTo>
                <a:lnTo>
                  <a:pt x="232391" y="580862"/>
                </a:lnTo>
                <a:lnTo>
                  <a:pt x="314810" y="493016"/>
                </a:lnTo>
                <a:cubicBezTo>
                  <a:pt x="329104" y="477812"/>
                  <a:pt x="353009" y="477003"/>
                  <a:pt x="368317" y="491288"/>
                </a:cubicBezTo>
                <a:cubicBezTo>
                  <a:pt x="383561" y="505599"/>
                  <a:pt x="384302" y="529534"/>
                  <a:pt x="370009" y="544775"/>
                </a:cubicBezTo>
                <a:lnTo>
                  <a:pt x="287595" y="632616"/>
                </a:lnTo>
                <a:lnTo>
                  <a:pt x="375442" y="714982"/>
                </a:lnTo>
                <a:cubicBezTo>
                  <a:pt x="390750" y="729235"/>
                  <a:pt x="391486" y="753171"/>
                  <a:pt x="377208" y="768438"/>
                </a:cubicBezTo>
                <a:cubicBezTo>
                  <a:pt x="369730" y="776413"/>
                  <a:pt x="359656" y="780411"/>
                  <a:pt x="349593" y="780411"/>
                </a:cubicBezTo>
                <a:close/>
                <a:moveTo>
                  <a:pt x="450431" y="6273651"/>
                </a:moveTo>
                <a:cubicBezTo>
                  <a:pt x="441130" y="6273651"/>
                  <a:pt x="431828" y="6270268"/>
                  <a:pt x="424503" y="6263423"/>
                </a:cubicBezTo>
                <a:lnTo>
                  <a:pt x="336650" y="6181046"/>
                </a:lnTo>
                <a:lnTo>
                  <a:pt x="254241" y="6268881"/>
                </a:lnTo>
                <a:cubicBezTo>
                  <a:pt x="246800" y="6276856"/>
                  <a:pt x="236727" y="6280839"/>
                  <a:pt x="226627" y="6280839"/>
                </a:cubicBezTo>
                <a:cubicBezTo>
                  <a:pt x="217383" y="6280839"/>
                  <a:pt x="208061" y="6277481"/>
                  <a:pt x="200772" y="6270609"/>
                </a:cubicBezTo>
                <a:cubicBezTo>
                  <a:pt x="185464" y="6256320"/>
                  <a:pt x="184728" y="6232400"/>
                  <a:pt x="199043" y="6217122"/>
                </a:cubicBezTo>
                <a:lnTo>
                  <a:pt x="281441" y="6129287"/>
                </a:lnTo>
                <a:lnTo>
                  <a:pt x="193573" y="6046900"/>
                </a:lnTo>
                <a:cubicBezTo>
                  <a:pt x="178328" y="6032615"/>
                  <a:pt x="177592" y="6008690"/>
                  <a:pt x="191844" y="5993412"/>
                </a:cubicBezTo>
                <a:cubicBezTo>
                  <a:pt x="206137" y="5978209"/>
                  <a:pt x="230069" y="5977399"/>
                  <a:pt x="245350" y="5991721"/>
                </a:cubicBezTo>
                <a:lnTo>
                  <a:pt x="333219" y="6074097"/>
                </a:lnTo>
                <a:lnTo>
                  <a:pt x="415627" y="5986252"/>
                </a:lnTo>
                <a:cubicBezTo>
                  <a:pt x="429921" y="5971011"/>
                  <a:pt x="453826" y="5970213"/>
                  <a:pt x="469134" y="5984523"/>
                </a:cubicBezTo>
                <a:cubicBezTo>
                  <a:pt x="484415" y="5998808"/>
                  <a:pt x="485151" y="6022733"/>
                  <a:pt x="470862" y="6038011"/>
                </a:cubicBezTo>
                <a:lnTo>
                  <a:pt x="388438" y="6125856"/>
                </a:lnTo>
                <a:lnTo>
                  <a:pt x="476286" y="6208217"/>
                </a:lnTo>
                <a:cubicBezTo>
                  <a:pt x="491567" y="6222507"/>
                  <a:pt x="492303" y="6246464"/>
                  <a:pt x="478014" y="6261705"/>
                </a:cubicBezTo>
                <a:cubicBezTo>
                  <a:pt x="470573" y="6269627"/>
                  <a:pt x="460473" y="6273651"/>
                  <a:pt x="450436" y="6273651"/>
                </a:cubicBezTo>
                <a:close/>
                <a:moveTo>
                  <a:pt x="3260330" y="4417917"/>
                </a:moveTo>
                <a:cubicBezTo>
                  <a:pt x="3251028" y="4417917"/>
                  <a:pt x="3241727" y="4414534"/>
                  <a:pt x="3234444" y="4407689"/>
                </a:cubicBezTo>
                <a:lnTo>
                  <a:pt x="3146570" y="4325307"/>
                </a:lnTo>
                <a:lnTo>
                  <a:pt x="3064156" y="4413158"/>
                </a:lnTo>
                <a:cubicBezTo>
                  <a:pt x="3056704" y="4421117"/>
                  <a:pt x="3046604" y="4425115"/>
                  <a:pt x="3036504" y="4425115"/>
                </a:cubicBezTo>
                <a:cubicBezTo>
                  <a:pt x="3027261" y="4425115"/>
                  <a:pt x="3017959" y="4421758"/>
                  <a:pt x="3010650" y="4414886"/>
                </a:cubicBezTo>
                <a:cubicBezTo>
                  <a:pt x="2995368" y="4400602"/>
                  <a:pt x="2994632" y="4376677"/>
                  <a:pt x="3008957" y="4361399"/>
                </a:cubicBezTo>
                <a:lnTo>
                  <a:pt x="3091366" y="4273553"/>
                </a:lnTo>
                <a:lnTo>
                  <a:pt x="3003508" y="4191187"/>
                </a:lnTo>
                <a:cubicBezTo>
                  <a:pt x="2988227" y="4176876"/>
                  <a:pt x="2987465" y="4152940"/>
                  <a:pt x="3001742" y="4137663"/>
                </a:cubicBezTo>
                <a:cubicBezTo>
                  <a:pt x="3016057" y="4122459"/>
                  <a:pt x="3039999" y="4121650"/>
                  <a:pt x="3055280" y="4135971"/>
                </a:cubicBezTo>
                <a:lnTo>
                  <a:pt x="3143149" y="4218348"/>
                </a:lnTo>
                <a:lnTo>
                  <a:pt x="3225536" y="4130523"/>
                </a:lnTo>
                <a:cubicBezTo>
                  <a:pt x="3239793" y="4115246"/>
                  <a:pt x="3263761" y="4114447"/>
                  <a:pt x="3279043" y="4128795"/>
                </a:cubicBezTo>
                <a:cubicBezTo>
                  <a:pt x="3294324" y="4143085"/>
                  <a:pt x="3295023" y="4167004"/>
                  <a:pt x="3280735" y="4182282"/>
                </a:cubicBezTo>
                <a:lnTo>
                  <a:pt x="3198357" y="4270096"/>
                </a:lnTo>
                <a:lnTo>
                  <a:pt x="3286221" y="4352468"/>
                </a:lnTo>
                <a:cubicBezTo>
                  <a:pt x="3301466" y="4366758"/>
                  <a:pt x="3302238" y="4390683"/>
                  <a:pt x="3287908" y="4405960"/>
                </a:cubicBezTo>
                <a:cubicBezTo>
                  <a:pt x="3280504" y="4413894"/>
                  <a:pt x="3270440" y="4417917"/>
                  <a:pt x="3260330" y="4417917"/>
                </a:cubicBezTo>
                <a:close/>
              </a:path>
            </a:pathLst>
          </a:custGeom>
          <a:solidFill>
            <a:srgbClr val="FAC200">
              <a:alpha val="50000"/>
            </a:srgbClr>
          </a:solidFill>
          <a:ln w="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" name="SHAPE OBJECT">
            <a:extLst>
              <a:ext uri="{FF2B5EF4-FFF2-40B4-BE49-F238E27FC236}">
                <a16:creationId xmlns:a16="http://schemas.microsoft.com/office/drawing/2014/main" id="{1C7231B8-17EC-4C43-BCF1-B59508A3A6EB}"/>
              </a:ext>
            </a:extLst>
          </p:cNvPr>
          <p:cNvSpPr/>
          <p:nvPr/>
        </p:nvSpPr>
        <p:spPr>
          <a:xfrm rot="5400000">
            <a:off x="8521387" y="2787276"/>
            <a:ext cx="4416642" cy="6225874"/>
          </a:xfrm>
          <a:custGeom>
            <a:avLst/>
            <a:gdLst>
              <a:gd name="connsiteX0" fmla="*/ 2771232 w 5547162"/>
              <a:gd name="connsiteY0" fmla="*/ 1103593 h 7819499"/>
              <a:gd name="connsiteX1" fmla="*/ 2745346 w 5547162"/>
              <a:gd name="connsiteY1" fmla="*/ 1093364 h 7819499"/>
              <a:gd name="connsiteX2" fmla="*/ 2743618 w 5547162"/>
              <a:gd name="connsiteY2" fmla="*/ 1039908 h 7819499"/>
              <a:gd name="connsiteX3" fmla="*/ 2826063 w 5547162"/>
              <a:gd name="connsiteY3" fmla="*/ 952026 h 7819499"/>
              <a:gd name="connsiteX4" fmla="*/ 2738184 w 5547162"/>
              <a:gd name="connsiteY4" fmla="*/ 869628 h 7819499"/>
              <a:gd name="connsiteX5" fmla="*/ 2736418 w 5547162"/>
              <a:gd name="connsiteY5" fmla="*/ 816141 h 7819499"/>
              <a:gd name="connsiteX6" fmla="*/ 2789961 w 5547162"/>
              <a:gd name="connsiteY6" fmla="*/ 814449 h 7819499"/>
              <a:gd name="connsiteX7" fmla="*/ 2877840 w 5547162"/>
              <a:gd name="connsiteY7" fmla="*/ 896836 h 7819499"/>
              <a:gd name="connsiteX8" fmla="*/ 2960202 w 5547162"/>
              <a:gd name="connsiteY8" fmla="*/ 809038 h 7819499"/>
              <a:gd name="connsiteX9" fmla="*/ 3013745 w 5547162"/>
              <a:gd name="connsiteY9" fmla="*/ 807272 h 7819499"/>
              <a:gd name="connsiteX10" fmla="*/ 3015437 w 5547162"/>
              <a:gd name="connsiteY10" fmla="*/ 860765 h 7819499"/>
              <a:gd name="connsiteX11" fmla="*/ 2933039 w 5547162"/>
              <a:gd name="connsiteY11" fmla="*/ 948585 h 7819499"/>
              <a:gd name="connsiteX12" fmla="*/ 3020897 w 5547162"/>
              <a:gd name="connsiteY12" fmla="*/ 1030951 h 7819499"/>
              <a:gd name="connsiteX13" fmla="*/ 3022589 w 5547162"/>
              <a:gd name="connsiteY13" fmla="*/ 1084438 h 7819499"/>
              <a:gd name="connsiteX14" fmla="*/ 2995011 w 5547162"/>
              <a:gd name="connsiteY14" fmla="*/ 1096411 h 7819499"/>
              <a:gd name="connsiteX15" fmla="*/ 2969125 w 5547162"/>
              <a:gd name="connsiteY15" fmla="*/ 1086156 h 7819499"/>
              <a:gd name="connsiteX16" fmla="*/ 2881261 w 5547162"/>
              <a:gd name="connsiteY16" fmla="*/ 1003774 h 7819499"/>
              <a:gd name="connsiteX17" fmla="*/ 2798821 w 5547162"/>
              <a:gd name="connsiteY17" fmla="*/ 1091641 h 7819499"/>
              <a:gd name="connsiteX18" fmla="*/ 2771243 w 5547162"/>
              <a:gd name="connsiteY18" fmla="*/ 1103598 h 7819499"/>
              <a:gd name="connsiteX19" fmla="*/ 4234862 w 5547162"/>
              <a:gd name="connsiteY19" fmla="*/ 1718215 h 7819499"/>
              <a:gd name="connsiteX20" fmla="*/ 4202133 w 5547162"/>
              <a:gd name="connsiteY20" fmla="*/ 1699302 h 7819499"/>
              <a:gd name="connsiteX21" fmla="*/ 4202070 w 5547162"/>
              <a:gd name="connsiteY21" fmla="*/ 1661439 h 7819499"/>
              <a:gd name="connsiteX22" fmla="*/ 4519246 w 5547162"/>
              <a:gd name="connsiteY22" fmla="*/ 1111274 h 7819499"/>
              <a:gd name="connsiteX23" fmla="*/ 4552010 w 5547162"/>
              <a:gd name="connsiteY23" fmla="*/ 1092324 h 7819499"/>
              <a:gd name="connsiteX24" fmla="*/ 4552047 w 5547162"/>
              <a:gd name="connsiteY24" fmla="*/ 1092324 h 7819499"/>
              <a:gd name="connsiteX25" fmla="*/ 4584775 w 5547162"/>
              <a:gd name="connsiteY25" fmla="*/ 1111216 h 7819499"/>
              <a:gd name="connsiteX26" fmla="*/ 4902749 w 5547162"/>
              <a:gd name="connsiteY26" fmla="*/ 1661008 h 7819499"/>
              <a:gd name="connsiteX27" fmla="*/ 4902812 w 5547162"/>
              <a:gd name="connsiteY27" fmla="*/ 1698845 h 7819499"/>
              <a:gd name="connsiteX28" fmla="*/ 4870016 w 5547162"/>
              <a:gd name="connsiteY28" fmla="*/ 1717831 h 7819499"/>
              <a:gd name="connsiteX29" fmla="*/ 4234935 w 5547162"/>
              <a:gd name="connsiteY29" fmla="*/ 1718241 h 7819499"/>
              <a:gd name="connsiteX30" fmla="*/ 4234862 w 5547162"/>
              <a:gd name="connsiteY30" fmla="*/ 1718215 h 7819499"/>
              <a:gd name="connsiteX31" fmla="*/ 4552073 w 5547162"/>
              <a:gd name="connsiteY31" fmla="*/ 1205876 h 7819499"/>
              <a:gd name="connsiteX32" fmla="*/ 4300423 w 5547162"/>
              <a:gd name="connsiteY32" fmla="*/ 1642479 h 7819499"/>
              <a:gd name="connsiteX33" fmla="*/ 4804428 w 5547162"/>
              <a:gd name="connsiteY33" fmla="*/ 1642126 h 7819499"/>
              <a:gd name="connsiteX34" fmla="*/ 4552073 w 5547162"/>
              <a:gd name="connsiteY34" fmla="*/ 1205876 h 7819499"/>
              <a:gd name="connsiteX35" fmla="*/ 3709232 w 5547162"/>
              <a:gd name="connsiteY35" fmla="*/ 5078546 h 7819499"/>
              <a:gd name="connsiteX36" fmla="*/ 3676503 w 5547162"/>
              <a:gd name="connsiteY36" fmla="*/ 5059633 h 7819499"/>
              <a:gd name="connsiteX37" fmla="*/ 3676440 w 5547162"/>
              <a:gd name="connsiteY37" fmla="*/ 5021770 h 7819499"/>
              <a:gd name="connsiteX38" fmla="*/ 3993584 w 5547162"/>
              <a:gd name="connsiteY38" fmla="*/ 4471605 h 7819499"/>
              <a:gd name="connsiteX39" fmla="*/ 4026380 w 5547162"/>
              <a:gd name="connsiteY39" fmla="*/ 4452655 h 7819499"/>
              <a:gd name="connsiteX40" fmla="*/ 4026380 w 5547162"/>
              <a:gd name="connsiteY40" fmla="*/ 4452655 h 7819499"/>
              <a:gd name="connsiteX41" fmla="*/ 4059140 w 5547162"/>
              <a:gd name="connsiteY41" fmla="*/ 4471568 h 7819499"/>
              <a:gd name="connsiteX42" fmla="*/ 4377114 w 5547162"/>
              <a:gd name="connsiteY42" fmla="*/ 5021323 h 7819499"/>
              <a:gd name="connsiteX43" fmla="*/ 4377151 w 5547162"/>
              <a:gd name="connsiteY43" fmla="*/ 5059186 h 7819499"/>
              <a:gd name="connsiteX44" fmla="*/ 4344423 w 5547162"/>
              <a:gd name="connsiteY44" fmla="*/ 5078136 h 7819499"/>
              <a:gd name="connsiteX45" fmla="*/ 3709305 w 5547162"/>
              <a:gd name="connsiteY45" fmla="*/ 5078546 h 7819499"/>
              <a:gd name="connsiteX46" fmla="*/ 3709221 w 5547162"/>
              <a:gd name="connsiteY46" fmla="*/ 5078546 h 7819499"/>
              <a:gd name="connsiteX47" fmla="*/ 4026454 w 5547162"/>
              <a:gd name="connsiteY47" fmla="*/ 4566243 h 7819499"/>
              <a:gd name="connsiteX48" fmla="*/ 3774777 w 5547162"/>
              <a:gd name="connsiteY48" fmla="*/ 5002809 h 7819499"/>
              <a:gd name="connsiteX49" fmla="*/ 4278809 w 5547162"/>
              <a:gd name="connsiteY49" fmla="*/ 5002457 h 7819499"/>
              <a:gd name="connsiteX50" fmla="*/ 4026454 w 5547162"/>
              <a:gd name="connsiteY50" fmla="*/ 4566243 h 7819499"/>
              <a:gd name="connsiteX51" fmla="*/ 1374872 w 5547162"/>
              <a:gd name="connsiteY51" fmla="*/ 2932 h 7819499"/>
              <a:gd name="connsiteX52" fmla="*/ 1731518 w 5547162"/>
              <a:gd name="connsiteY52" fmla="*/ 359012 h 7819499"/>
              <a:gd name="connsiteX53" fmla="*/ 1861615 w 5547162"/>
              <a:gd name="connsiteY53" fmla="*/ 0 h 7819499"/>
              <a:gd name="connsiteX54" fmla="*/ 1374872 w 5547162"/>
              <a:gd name="connsiteY54" fmla="*/ 2932 h 7819499"/>
              <a:gd name="connsiteX55" fmla="*/ 1533636 w 5547162"/>
              <a:gd name="connsiteY55" fmla="*/ 7098445 h 7819499"/>
              <a:gd name="connsiteX56" fmla="*/ 1506914 w 5547162"/>
              <a:gd name="connsiteY56" fmla="*/ 7087323 h 7819499"/>
              <a:gd name="connsiteX57" fmla="*/ 1057476 w 5547162"/>
              <a:gd name="connsiteY57" fmla="*/ 6638663 h 7819499"/>
              <a:gd name="connsiteX58" fmla="*/ 1047629 w 5547162"/>
              <a:gd name="connsiteY58" fmla="*/ 6602082 h 7819499"/>
              <a:gd name="connsiteX59" fmla="*/ 1074350 w 5547162"/>
              <a:gd name="connsiteY59" fmla="*/ 6575331 h 7819499"/>
              <a:gd name="connsiteX60" fmla="*/ 1687759 w 5547162"/>
              <a:gd name="connsiteY60" fmla="*/ 6410508 h 7819499"/>
              <a:gd name="connsiteX61" fmla="*/ 1724350 w 5547162"/>
              <a:gd name="connsiteY61" fmla="*/ 6420254 h 7819499"/>
              <a:gd name="connsiteX62" fmla="*/ 1734156 w 5547162"/>
              <a:gd name="connsiteY62" fmla="*/ 6456835 h 7819499"/>
              <a:gd name="connsiteX63" fmla="*/ 1570184 w 5547162"/>
              <a:gd name="connsiteY63" fmla="*/ 7070338 h 7819499"/>
              <a:gd name="connsiteX64" fmla="*/ 1543463 w 5547162"/>
              <a:gd name="connsiteY64" fmla="*/ 7097116 h 7819499"/>
              <a:gd name="connsiteX65" fmla="*/ 1533631 w 5547162"/>
              <a:gd name="connsiteY65" fmla="*/ 7098445 h 7819499"/>
              <a:gd name="connsiteX66" fmla="*/ 1157421 w 5547162"/>
              <a:gd name="connsiteY66" fmla="*/ 6631444 h 7819499"/>
              <a:gd name="connsiteX67" fmla="*/ 1514003 w 5547162"/>
              <a:gd name="connsiteY67" fmla="*/ 6987488 h 7819499"/>
              <a:gd name="connsiteX68" fmla="*/ 1644127 w 5547162"/>
              <a:gd name="connsiteY68" fmla="*/ 6500656 h 7819499"/>
              <a:gd name="connsiteX69" fmla="*/ 1157421 w 5547162"/>
              <a:gd name="connsiteY69" fmla="*/ 6631444 h 7819499"/>
              <a:gd name="connsiteX70" fmla="*/ 1333679 w 5547162"/>
              <a:gd name="connsiteY70" fmla="*/ 3836751 h 7819499"/>
              <a:gd name="connsiteX71" fmla="*/ 1314782 w 5547162"/>
              <a:gd name="connsiteY71" fmla="*/ 3831702 h 7819499"/>
              <a:gd name="connsiteX72" fmla="*/ 1295827 w 5547162"/>
              <a:gd name="connsiteY72" fmla="*/ 3798951 h 7819499"/>
              <a:gd name="connsiteX73" fmla="*/ 1295380 w 5547162"/>
              <a:gd name="connsiteY73" fmla="*/ 3163997 h 7819499"/>
              <a:gd name="connsiteX74" fmla="*/ 1314298 w 5547162"/>
              <a:gd name="connsiteY74" fmla="*/ 3131210 h 7819499"/>
              <a:gd name="connsiteX75" fmla="*/ 1352171 w 5547162"/>
              <a:gd name="connsiteY75" fmla="*/ 3131173 h 7819499"/>
              <a:gd name="connsiteX76" fmla="*/ 1902478 w 5547162"/>
              <a:gd name="connsiteY76" fmla="*/ 3448234 h 7819499"/>
              <a:gd name="connsiteX77" fmla="*/ 1921433 w 5547162"/>
              <a:gd name="connsiteY77" fmla="*/ 3480986 h 7819499"/>
              <a:gd name="connsiteX78" fmla="*/ 1902536 w 5547162"/>
              <a:gd name="connsiteY78" fmla="*/ 3513773 h 7819499"/>
              <a:gd name="connsiteX79" fmla="*/ 1352639 w 5547162"/>
              <a:gd name="connsiteY79" fmla="*/ 3831692 h 7819499"/>
              <a:gd name="connsiteX80" fmla="*/ 1333673 w 5547162"/>
              <a:gd name="connsiteY80" fmla="*/ 3836756 h 7819499"/>
              <a:gd name="connsiteX81" fmla="*/ 1371168 w 5547162"/>
              <a:gd name="connsiteY81" fmla="*/ 3229447 h 7819499"/>
              <a:gd name="connsiteX82" fmla="*/ 1371483 w 5547162"/>
              <a:gd name="connsiteY82" fmla="*/ 3733344 h 7819499"/>
              <a:gd name="connsiteX83" fmla="*/ 1807846 w 5547162"/>
              <a:gd name="connsiteY83" fmla="*/ 3481059 h 7819499"/>
              <a:gd name="connsiteX84" fmla="*/ 1371168 w 5547162"/>
              <a:gd name="connsiteY84" fmla="*/ 3229447 h 7819499"/>
              <a:gd name="connsiteX85" fmla="*/ 5006840 w 5547162"/>
              <a:gd name="connsiteY85" fmla="*/ 3398835 h 7819499"/>
              <a:gd name="connsiteX86" fmla="*/ 4728016 w 5547162"/>
              <a:gd name="connsiteY86" fmla="*/ 3120125 h 7819499"/>
              <a:gd name="connsiteX87" fmla="*/ 5006840 w 5547162"/>
              <a:gd name="connsiteY87" fmla="*/ 2841372 h 7819499"/>
              <a:gd name="connsiteX88" fmla="*/ 5285585 w 5547162"/>
              <a:gd name="connsiteY88" fmla="*/ 3120125 h 7819499"/>
              <a:gd name="connsiteX89" fmla="*/ 5006840 w 5547162"/>
              <a:gd name="connsiteY89" fmla="*/ 3398835 h 7819499"/>
              <a:gd name="connsiteX90" fmla="*/ 5006840 w 5547162"/>
              <a:gd name="connsiteY90" fmla="*/ 2917109 h 7819499"/>
              <a:gd name="connsiteX91" fmla="*/ 4803740 w 5547162"/>
              <a:gd name="connsiteY91" fmla="*/ 3120156 h 7819499"/>
              <a:gd name="connsiteX92" fmla="*/ 5006840 w 5547162"/>
              <a:gd name="connsiteY92" fmla="*/ 3323167 h 7819499"/>
              <a:gd name="connsiteX93" fmla="*/ 5209903 w 5547162"/>
              <a:gd name="connsiteY93" fmla="*/ 3120156 h 7819499"/>
              <a:gd name="connsiteX94" fmla="*/ 5006840 w 5547162"/>
              <a:gd name="connsiteY94" fmla="*/ 2917109 h 7819499"/>
              <a:gd name="connsiteX95" fmla="*/ 3789459 w 5547162"/>
              <a:gd name="connsiteY95" fmla="*/ 710837 h 7819499"/>
              <a:gd name="connsiteX96" fmla="*/ 3510635 w 5547162"/>
              <a:gd name="connsiteY96" fmla="*/ 432121 h 7819499"/>
              <a:gd name="connsiteX97" fmla="*/ 3789459 w 5547162"/>
              <a:gd name="connsiteY97" fmla="*/ 153406 h 7819499"/>
              <a:gd name="connsiteX98" fmla="*/ 4068284 w 5547162"/>
              <a:gd name="connsiteY98" fmla="*/ 432121 h 7819499"/>
              <a:gd name="connsiteX99" fmla="*/ 3789459 w 5547162"/>
              <a:gd name="connsiteY99" fmla="*/ 710837 h 7819499"/>
              <a:gd name="connsiteX100" fmla="*/ 3789459 w 5547162"/>
              <a:gd name="connsiteY100" fmla="*/ 229111 h 7819499"/>
              <a:gd name="connsiteX101" fmla="*/ 3586359 w 5547162"/>
              <a:gd name="connsiteY101" fmla="*/ 432158 h 7819499"/>
              <a:gd name="connsiteX102" fmla="*/ 3789459 w 5547162"/>
              <a:gd name="connsiteY102" fmla="*/ 635206 h 7819499"/>
              <a:gd name="connsiteX103" fmla="*/ 3992559 w 5547162"/>
              <a:gd name="connsiteY103" fmla="*/ 432158 h 7819499"/>
              <a:gd name="connsiteX104" fmla="*/ 3789459 w 5547162"/>
              <a:gd name="connsiteY104" fmla="*/ 229111 h 7819499"/>
              <a:gd name="connsiteX105" fmla="*/ 3943162 w 5547162"/>
              <a:gd name="connsiteY105" fmla="*/ 7819763 h 7819499"/>
              <a:gd name="connsiteX106" fmla="*/ 3664380 w 5547162"/>
              <a:gd name="connsiteY106" fmla="*/ 7541047 h 7819499"/>
              <a:gd name="connsiteX107" fmla="*/ 3943162 w 5547162"/>
              <a:gd name="connsiteY107" fmla="*/ 7262332 h 7819499"/>
              <a:gd name="connsiteX108" fmla="*/ 4221987 w 5547162"/>
              <a:gd name="connsiteY108" fmla="*/ 7541047 h 7819499"/>
              <a:gd name="connsiteX109" fmla="*/ 3943162 w 5547162"/>
              <a:gd name="connsiteY109" fmla="*/ 7819763 h 7819499"/>
              <a:gd name="connsiteX110" fmla="*/ 3943162 w 5547162"/>
              <a:gd name="connsiteY110" fmla="*/ 7338005 h 7819499"/>
              <a:gd name="connsiteX111" fmla="*/ 3740063 w 5547162"/>
              <a:gd name="connsiteY111" fmla="*/ 7541052 h 7819499"/>
              <a:gd name="connsiteX112" fmla="*/ 3943162 w 5547162"/>
              <a:gd name="connsiteY112" fmla="*/ 7744100 h 7819499"/>
              <a:gd name="connsiteX113" fmla="*/ 4146262 w 5547162"/>
              <a:gd name="connsiteY113" fmla="*/ 7541052 h 7819499"/>
              <a:gd name="connsiteX114" fmla="*/ 3943162 w 5547162"/>
              <a:gd name="connsiteY114" fmla="*/ 7338005 h 7819499"/>
              <a:gd name="connsiteX115" fmla="*/ 5310405 w 5547162"/>
              <a:gd name="connsiteY115" fmla="*/ 7218884 h 7819499"/>
              <a:gd name="connsiteX116" fmla="*/ 5272595 w 5547162"/>
              <a:gd name="connsiteY116" fmla="*/ 7181048 h 7819499"/>
              <a:gd name="connsiteX117" fmla="*/ 5069474 w 5547162"/>
              <a:gd name="connsiteY117" fmla="*/ 6978000 h 7819499"/>
              <a:gd name="connsiteX118" fmla="*/ 4866374 w 5547162"/>
              <a:gd name="connsiteY118" fmla="*/ 7181048 h 7819499"/>
              <a:gd name="connsiteX119" fmla="*/ 4828502 w 5547162"/>
              <a:gd name="connsiteY119" fmla="*/ 7218884 h 7819499"/>
              <a:gd name="connsiteX120" fmla="*/ 4790655 w 5547162"/>
              <a:gd name="connsiteY120" fmla="*/ 7181048 h 7819499"/>
              <a:gd name="connsiteX121" fmla="*/ 5069443 w 5547162"/>
              <a:gd name="connsiteY121" fmla="*/ 6902295 h 7819499"/>
              <a:gd name="connsiteX122" fmla="*/ 5348262 w 5547162"/>
              <a:gd name="connsiteY122" fmla="*/ 7181048 h 7819499"/>
              <a:gd name="connsiteX123" fmla="*/ 5310415 w 5547162"/>
              <a:gd name="connsiteY123" fmla="*/ 7218884 h 7819499"/>
              <a:gd name="connsiteX124" fmla="*/ 3387453 w 5547162"/>
              <a:gd name="connsiteY124" fmla="*/ 3519269 h 7819499"/>
              <a:gd name="connsiteX125" fmla="*/ 3349580 w 5547162"/>
              <a:gd name="connsiteY125" fmla="*/ 3481406 h 7819499"/>
              <a:gd name="connsiteX126" fmla="*/ 3146459 w 5547162"/>
              <a:gd name="connsiteY126" fmla="*/ 3278359 h 7819499"/>
              <a:gd name="connsiteX127" fmla="*/ 2943359 w 5547162"/>
              <a:gd name="connsiteY127" fmla="*/ 3481406 h 7819499"/>
              <a:gd name="connsiteX128" fmla="*/ 2905487 w 5547162"/>
              <a:gd name="connsiteY128" fmla="*/ 3519269 h 7819499"/>
              <a:gd name="connsiteX129" fmla="*/ 2867677 w 5547162"/>
              <a:gd name="connsiteY129" fmla="*/ 3481406 h 7819499"/>
              <a:gd name="connsiteX130" fmla="*/ 3146428 w 5547162"/>
              <a:gd name="connsiteY130" fmla="*/ 3202696 h 7819499"/>
              <a:gd name="connsiteX131" fmla="*/ 3425247 w 5547162"/>
              <a:gd name="connsiteY131" fmla="*/ 3481406 h 7819499"/>
              <a:gd name="connsiteX132" fmla="*/ 3387458 w 5547162"/>
              <a:gd name="connsiteY132" fmla="*/ 3519269 h 7819499"/>
              <a:gd name="connsiteX133" fmla="*/ 850420 w 5547162"/>
              <a:gd name="connsiteY133" fmla="*/ 1563553 h 7819499"/>
              <a:gd name="connsiteX134" fmla="*/ 812547 w 5547162"/>
              <a:gd name="connsiteY134" fmla="*/ 1525690 h 7819499"/>
              <a:gd name="connsiteX135" fmla="*/ 610572 w 5547162"/>
              <a:gd name="connsiteY135" fmla="*/ 1322680 h 7819499"/>
              <a:gd name="connsiteX136" fmla="*/ 408559 w 5547162"/>
              <a:gd name="connsiteY136" fmla="*/ 1525690 h 7819499"/>
              <a:gd name="connsiteX137" fmla="*/ 370708 w 5547162"/>
              <a:gd name="connsiteY137" fmla="*/ 1563553 h 7819499"/>
              <a:gd name="connsiteX138" fmla="*/ 332835 w 5547162"/>
              <a:gd name="connsiteY138" fmla="*/ 1525690 h 7819499"/>
              <a:gd name="connsiteX139" fmla="*/ 610535 w 5547162"/>
              <a:gd name="connsiteY139" fmla="*/ 1246980 h 7819499"/>
              <a:gd name="connsiteX140" fmla="*/ 888234 w 5547162"/>
              <a:gd name="connsiteY140" fmla="*/ 1525690 h 7819499"/>
              <a:gd name="connsiteX141" fmla="*/ 850420 w 5547162"/>
              <a:gd name="connsiteY141" fmla="*/ 1563553 h 7819499"/>
              <a:gd name="connsiteX142" fmla="*/ 642369 w 5547162"/>
              <a:gd name="connsiteY142" fmla="*/ 7577765 h 7819499"/>
              <a:gd name="connsiteX143" fmla="*/ 363545 w 5547162"/>
              <a:gd name="connsiteY143" fmla="*/ 7300142 h 7819499"/>
              <a:gd name="connsiteX144" fmla="*/ 642369 w 5547162"/>
              <a:gd name="connsiteY144" fmla="*/ 7022514 h 7819499"/>
              <a:gd name="connsiteX145" fmla="*/ 680242 w 5547162"/>
              <a:gd name="connsiteY145" fmla="*/ 7060351 h 7819499"/>
              <a:gd name="connsiteX146" fmla="*/ 642369 w 5547162"/>
              <a:gd name="connsiteY146" fmla="*/ 7098214 h 7819499"/>
              <a:gd name="connsiteX147" fmla="*/ 439270 w 5547162"/>
              <a:gd name="connsiteY147" fmla="*/ 7300142 h 7819499"/>
              <a:gd name="connsiteX148" fmla="*/ 642369 w 5547162"/>
              <a:gd name="connsiteY148" fmla="*/ 7502065 h 7819499"/>
              <a:gd name="connsiteX149" fmla="*/ 680242 w 5547162"/>
              <a:gd name="connsiteY149" fmla="*/ 7539928 h 7819499"/>
              <a:gd name="connsiteX150" fmla="*/ 642369 w 5547162"/>
              <a:gd name="connsiteY150" fmla="*/ 7577765 h 7819499"/>
              <a:gd name="connsiteX151" fmla="*/ 521899 w 5547162"/>
              <a:gd name="connsiteY151" fmla="*/ 5285208 h 7819499"/>
              <a:gd name="connsiteX152" fmla="*/ 243080 w 5547162"/>
              <a:gd name="connsiteY152" fmla="*/ 5006455 h 7819499"/>
              <a:gd name="connsiteX153" fmla="*/ 521899 w 5547162"/>
              <a:gd name="connsiteY153" fmla="*/ 4727745 h 7819499"/>
              <a:gd name="connsiteX154" fmla="*/ 800686 w 5547162"/>
              <a:gd name="connsiteY154" fmla="*/ 5006455 h 7819499"/>
              <a:gd name="connsiteX155" fmla="*/ 521899 w 5547162"/>
              <a:gd name="connsiteY155" fmla="*/ 5285208 h 7819499"/>
              <a:gd name="connsiteX156" fmla="*/ 521899 w 5547162"/>
              <a:gd name="connsiteY156" fmla="*/ 4803481 h 7819499"/>
              <a:gd name="connsiteX157" fmla="*/ 318799 w 5547162"/>
              <a:gd name="connsiteY157" fmla="*/ 5006492 h 7819499"/>
              <a:gd name="connsiteX158" fmla="*/ 521899 w 5547162"/>
              <a:gd name="connsiteY158" fmla="*/ 5209540 h 7819499"/>
              <a:gd name="connsiteX159" fmla="*/ 724999 w 5547162"/>
              <a:gd name="connsiteY159" fmla="*/ 5006492 h 7819499"/>
              <a:gd name="connsiteX160" fmla="*/ 521899 w 5547162"/>
              <a:gd name="connsiteY160" fmla="*/ 4803481 h 7819499"/>
              <a:gd name="connsiteX161" fmla="*/ 2586735 w 5547162"/>
              <a:gd name="connsiteY161" fmla="*/ 2197356 h 7819499"/>
              <a:gd name="connsiteX162" fmla="*/ 2107507 w 5547162"/>
              <a:gd name="connsiteY162" fmla="*/ 2197356 h 7819499"/>
              <a:gd name="connsiteX163" fmla="*/ 2069634 w 5547162"/>
              <a:gd name="connsiteY163" fmla="*/ 2159493 h 7819499"/>
              <a:gd name="connsiteX164" fmla="*/ 2069634 w 5547162"/>
              <a:gd name="connsiteY164" fmla="*/ 1680352 h 7819499"/>
              <a:gd name="connsiteX165" fmla="*/ 2107507 w 5547162"/>
              <a:gd name="connsiteY165" fmla="*/ 1642489 h 7819499"/>
              <a:gd name="connsiteX166" fmla="*/ 2586735 w 5547162"/>
              <a:gd name="connsiteY166" fmla="*/ 1642479 h 7819499"/>
              <a:gd name="connsiteX167" fmla="*/ 2624608 w 5547162"/>
              <a:gd name="connsiteY167" fmla="*/ 1680341 h 7819499"/>
              <a:gd name="connsiteX168" fmla="*/ 2624608 w 5547162"/>
              <a:gd name="connsiteY168" fmla="*/ 2159483 h 7819499"/>
              <a:gd name="connsiteX169" fmla="*/ 2586735 w 5547162"/>
              <a:gd name="connsiteY169" fmla="*/ 2197356 h 7819499"/>
              <a:gd name="connsiteX170" fmla="*/ 2145358 w 5547162"/>
              <a:gd name="connsiteY170" fmla="*/ 2121657 h 7819499"/>
              <a:gd name="connsiteX171" fmla="*/ 2548862 w 5547162"/>
              <a:gd name="connsiteY171" fmla="*/ 2121657 h 7819499"/>
              <a:gd name="connsiteX172" fmla="*/ 2548862 w 5547162"/>
              <a:gd name="connsiteY172" fmla="*/ 1718215 h 7819499"/>
              <a:gd name="connsiteX173" fmla="*/ 2145358 w 5547162"/>
              <a:gd name="connsiteY173" fmla="*/ 1718215 h 7819499"/>
              <a:gd name="connsiteX174" fmla="*/ 2145358 w 5547162"/>
              <a:gd name="connsiteY174" fmla="*/ 2121657 h 7819499"/>
              <a:gd name="connsiteX175" fmla="*/ 2562709 w 5547162"/>
              <a:gd name="connsiteY175" fmla="*/ 5256218 h 7819499"/>
              <a:gd name="connsiteX176" fmla="*/ 2083444 w 5547162"/>
              <a:gd name="connsiteY176" fmla="*/ 5256218 h 7819499"/>
              <a:gd name="connsiteX177" fmla="*/ 2045571 w 5547162"/>
              <a:gd name="connsiteY177" fmla="*/ 5218382 h 7819499"/>
              <a:gd name="connsiteX178" fmla="*/ 2045571 w 5547162"/>
              <a:gd name="connsiteY178" fmla="*/ 4739240 h 7819499"/>
              <a:gd name="connsiteX179" fmla="*/ 2083444 w 5547162"/>
              <a:gd name="connsiteY179" fmla="*/ 4701377 h 7819499"/>
              <a:gd name="connsiteX180" fmla="*/ 2562709 w 5547162"/>
              <a:gd name="connsiteY180" fmla="*/ 4701388 h 7819499"/>
              <a:gd name="connsiteX181" fmla="*/ 2600582 w 5547162"/>
              <a:gd name="connsiteY181" fmla="*/ 4739251 h 7819499"/>
              <a:gd name="connsiteX182" fmla="*/ 2600582 w 5547162"/>
              <a:gd name="connsiteY182" fmla="*/ 5218392 h 7819499"/>
              <a:gd name="connsiteX183" fmla="*/ 2562709 w 5547162"/>
              <a:gd name="connsiteY183" fmla="*/ 5256218 h 7819499"/>
              <a:gd name="connsiteX184" fmla="*/ 2121291 w 5547162"/>
              <a:gd name="connsiteY184" fmla="*/ 5180555 h 7819499"/>
              <a:gd name="connsiteX185" fmla="*/ 2524821 w 5547162"/>
              <a:gd name="connsiteY185" fmla="*/ 5180555 h 7819499"/>
              <a:gd name="connsiteX186" fmla="*/ 2524821 w 5547162"/>
              <a:gd name="connsiteY186" fmla="*/ 4777114 h 7819499"/>
              <a:gd name="connsiteX187" fmla="*/ 2121291 w 5547162"/>
              <a:gd name="connsiteY187" fmla="*/ 4777114 h 7819499"/>
              <a:gd name="connsiteX188" fmla="*/ 2121291 w 5547162"/>
              <a:gd name="connsiteY188" fmla="*/ 5180555 h 7819499"/>
              <a:gd name="connsiteX189" fmla="*/ 580970 w 5547162"/>
              <a:gd name="connsiteY189" fmla="*/ 3234554 h 7819499"/>
              <a:gd name="connsiteX190" fmla="*/ 37852 w 5547162"/>
              <a:gd name="connsiteY190" fmla="*/ 3234554 h 7819499"/>
              <a:gd name="connsiteX191" fmla="*/ 0 w 5547162"/>
              <a:gd name="connsiteY191" fmla="*/ 3196712 h 7819499"/>
              <a:gd name="connsiteX192" fmla="*/ 37852 w 5547162"/>
              <a:gd name="connsiteY192" fmla="*/ 3158849 h 7819499"/>
              <a:gd name="connsiteX193" fmla="*/ 580970 w 5547162"/>
              <a:gd name="connsiteY193" fmla="*/ 3158849 h 7819499"/>
              <a:gd name="connsiteX194" fmla="*/ 618822 w 5547162"/>
              <a:gd name="connsiteY194" fmla="*/ 3196712 h 7819499"/>
              <a:gd name="connsiteX195" fmla="*/ 580970 w 5547162"/>
              <a:gd name="connsiteY195" fmla="*/ 3234554 h 7819499"/>
              <a:gd name="connsiteX196" fmla="*/ 2746008 w 5547162"/>
              <a:gd name="connsiteY196" fmla="*/ 7577765 h 7819499"/>
              <a:gd name="connsiteX197" fmla="*/ 2202921 w 5547162"/>
              <a:gd name="connsiteY197" fmla="*/ 7577765 h 7819499"/>
              <a:gd name="connsiteX198" fmla="*/ 2165075 w 5547162"/>
              <a:gd name="connsiteY198" fmla="*/ 7539928 h 7819499"/>
              <a:gd name="connsiteX199" fmla="*/ 2202921 w 5547162"/>
              <a:gd name="connsiteY199" fmla="*/ 7502065 h 7819499"/>
              <a:gd name="connsiteX200" fmla="*/ 2746008 w 5547162"/>
              <a:gd name="connsiteY200" fmla="*/ 7502065 h 7819499"/>
              <a:gd name="connsiteX201" fmla="*/ 2783855 w 5547162"/>
              <a:gd name="connsiteY201" fmla="*/ 7539928 h 7819499"/>
              <a:gd name="connsiteX202" fmla="*/ 2746008 w 5547162"/>
              <a:gd name="connsiteY202" fmla="*/ 7577765 h 7819499"/>
              <a:gd name="connsiteX203" fmla="*/ 3597453 w 5547162"/>
              <a:gd name="connsiteY203" fmla="*/ 6528867 h 7819499"/>
              <a:gd name="connsiteX204" fmla="*/ 3570668 w 5547162"/>
              <a:gd name="connsiteY204" fmla="*/ 6517745 h 7819499"/>
              <a:gd name="connsiteX205" fmla="*/ 3570668 w 5547162"/>
              <a:gd name="connsiteY205" fmla="*/ 6464253 h 7819499"/>
              <a:gd name="connsiteX206" fmla="*/ 3954676 w 5547162"/>
              <a:gd name="connsiteY206" fmla="*/ 6080307 h 7819499"/>
              <a:gd name="connsiteX207" fmla="*/ 4008219 w 5547162"/>
              <a:gd name="connsiteY207" fmla="*/ 6080307 h 7819499"/>
              <a:gd name="connsiteX208" fmla="*/ 4008219 w 5547162"/>
              <a:gd name="connsiteY208" fmla="*/ 6133836 h 7819499"/>
              <a:gd name="connsiteX209" fmla="*/ 3624174 w 5547162"/>
              <a:gd name="connsiteY209" fmla="*/ 6517745 h 7819499"/>
              <a:gd name="connsiteX210" fmla="*/ 3597453 w 5547162"/>
              <a:gd name="connsiteY210" fmla="*/ 6528867 h 7819499"/>
              <a:gd name="connsiteX211" fmla="*/ 4932088 w 5547162"/>
              <a:gd name="connsiteY211" fmla="*/ 6103487 h 7819499"/>
              <a:gd name="connsiteX212" fmla="*/ 4819641 w 5547162"/>
              <a:gd name="connsiteY212" fmla="*/ 6041394 h 7819499"/>
              <a:gd name="connsiteX213" fmla="*/ 4802537 w 5547162"/>
              <a:gd name="connsiteY213" fmla="*/ 5941307 h 7819499"/>
              <a:gd name="connsiteX214" fmla="*/ 4861282 w 5547162"/>
              <a:gd name="connsiteY214" fmla="*/ 5858442 h 7819499"/>
              <a:gd name="connsiteX215" fmla="*/ 4931819 w 5547162"/>
              <a:gd name="connsiteY215" fmla="*/ 5838052 h 7819499"/>
              <a:gd name="connsiteX216" fmla="*/ 5044271 w 5547162"/>
              <a:gd name="connsiteY216" fmla="*/ 5900145 h 7819499"/>
              <a:gd name="connsiteX217" fmla="*/ 5002688 w 5547162"/>
              <a:gd name="connsiteY217" fmla="*/ 6083060 h 7819499"/>
              <a:gd name="connsiteX218" fmla="*/ 4932088 w 5547162"/>
              <a:gd name="connsiteY218" fmla="*/ 6103481 h 7819499"/>
              <a:gd name="connsiteX219" fmla="*/ 4931835 w 5547162"/>
              <a:gd name="connsiteY219" fmla="*/ 5913736 h 7819499"/>
              <a:gd name="connsiteX220" fmla="*/ 4901598 w 5547162"/>
              <a:gd name="connsiteY220" fmla="*/ 5922488 h 7819499"/>
              <a:gd name="connsiteX221" fmla="*/ 4876374 w 5547162"/>
              <a:gd name="connsiteY221" fmla="*/ 5958061 h 7819499"/>
              <a:gd name="connsiteX222" fmla="*/ 4883736 w 5547162"/>
              <a:gd name="connsiteY222" fmla="*/ 6001067 h 7819499"/>
              <a:gd name="connsiteX223" fmla="*/ 4932093 w 5547162"/>
              <a:gd name="connsiteY223" fmla="*/ 6027781 h 7819499"/>
              <a:gd name="connsiteX224" fmla="*/ 4962367 w 5547162"/>
              <a:gd name="connsiteY224" fmla="*/ 6018992 h 7819499"/>
              <a:gd name="connsiteX225" fmla="*/ 4980234 w 5547162"/>
              <a:gd name="connsiteY225" fmla="*/ 5940419 h 7819499"/>
              <a:gd name="connsiteX226" fmla="*/ 4931840 w 5547162"/>
              <a:gd name="connsiteY226" fmla="*/ 5913741 h 7819499"/>
              <a:gd name="connsiteX227" fmla="*/ 4184272 w 5547162"/>
              <a:gd name="connsiteY227" fmla="*/ 3493678 h 7819499"/>
              <a:gd name="connsiteX228" fmla="*/ 4071820 w 5547162"/>
              <a:gd name="connsiteY228" fmla="*/ 3431586 h 7819499"/>
              <a:gd name="connsiteX229" fmla="*/ 4054752 w 5547162"/>
              <a:gd name="connsiteY229" fmla="*/ 3331536 h 7819499"/>
              <a:gd name="connsiteX230" fmla="*/ 4113466 w 5547162"/>
              <a:gd name="connsiteY230" fmla="*/ 3248670 h 7819499"/>
              <a:gd name="connsiteX231" fmla="*/ 4184004 w 5547162"/>
              <a:gd name="connsiteY231" fmla="*/ 3228281 h 7819499"/>
              <a:gd name="connsiteX232" fmla="*/ 4296450 w 5547162"/>
              <a:gd name="connsiteY232" fmla="*/ 3290337 h 7819499"/>
              <a:gd name="connsiteX233" fmla="*/ 4254872 w 5547162"/>
              <a:gd name="connsiteY233" fmla="*/ 3473273 h 7819499"/>
              <a:gd name="connsiteX234" fmla="*/ 4184272 w 5547162"/>
              <a:gd name="connsiteY234" fmla="*/ 3493673 h 7819499"/>
              <a:gd name="connsiteX235" fmla="*/ 4184014 w 5547162"/>
              <a:gd name="connsiteY235" fmla="*/ 3303965 h 7819499"/>
              <a:gd name="connsiteX236" fmla="*/ 4153777 w 5547162"/>
              <a:gd name="connsiteY236" fmla="*/ 3312722 h 7819499"/>
              <a:gd name="connsiteX237" fmla="*/ 4128553 w 5547162"/>
              <a:gd name="connsiteY237" fmla="*/ 3348290 h 7819499"/>
              <a:gd name="connsiteX238" fmla="*/ 4135910 w 5547162"/>
              <a:gd name="connsiteY238" fmla="*/ 3391275 h 7819499"/>
              <a:gd name="connsiteX239" fmla="*/ 4184272 w 5547162"/>
              <a:gd name="connsiteY239" fmla="*/ 3417989 h 7819499"/>
              <a:gd name="connsiteX240" fmla="*/ 4214546 w 5547162"/>
              <a:gd name="connsiteY240" fmla="*/ 3409232 h 7819499"/>
              <a:gd name="connsiteX241" fmla="*/ 4232413 w 5547162"/>
              <a:gd name="connsiteY241" fmla="*/ 3330658 h 7819499"/>
              <a:gd name="connsiteX242" fmla="*/ 4184014 w 5547162"/>
              <a:gd name="connsiteY242" fmla="*/ 3303970 h 7819499"/>
              <a:gd name="connsiteX243" fmla="*/ 764117 w 5547162"/>
              <a:gd name="connsiteY243" fmla="*/ 4296265 h 7819499"/>
              <a:gd name="connsiteX244" fmla="*/ 651665 w 5547162"/>
              <a:gd name="connsiteY244" fmla="*/ 4234177 h 7819499"/>
              <a:gd name="connsiteX245" fmla="*/ 693322 w 5547162"/>
              <a:gd name="connsiteY245" fmla="*/ 4051204 h 7819499"/>
              <a:gd name="connsiteX246" fmla="*/ 763933 w 5547162"/>
              <a:gd name="connsiteY246" fmla="*/ 4030851 h 7819499"/>
              <a:gd name="connsiteX247" fmla="*/ 876384 w 5547162"/>
              <a:gd name="connsiteY247" fmla="*/ 4092881 h 7819499"/>
              <a:gd name="connsiteX248" fmla="*/ 893489 w 5547162"/>
              <a:gd name="connsiteY248" fmla="*/ 4192994 h 7819499"/>
              <a:gd name="connsiteX249" fmla="*/ 834775 w 5547162"/>
              <a:gd name="connsiteY249" fmla="*/ 4275854 h 7819499"/>
              <a:gd name="connsiteX250" fmla="*/ 764117 w 5547162"/>
              <a:gd name="connsiteY250" fmla="*/ 4296265 h 7819499"/>
              <a:gd name="connsiteX251" fmla="*/ 763933 w 5547162"/>
              <a:gd name="connsiteY251" fmla="*/ 4106514 h 7819499"/>
              <a:gd name="connsiteX252" fmla="*/ 733659 w 5547162"/>
              <a:gd name="connsiteY252" fmla="*/ 4115272 h 7819499"/>
              <a:gd name="connsiteX253" fmla="*/ 715792 w 5547162"/>
              <a:gd name="connsiteY253" fmla="*/ 4193882 h 7819499"/>
              <a:gd name="connsiteX254" fmla="*/ 764127 w 5547162"/>
              <a:gd name="connsiteY254" fmla="*/ 4220539 h 7819499"/>
              <a:gd name="connsiteX255" fmla="*/ 794422 w 5547162"/>
              <a:gd name="connsiteY255" fmla="*/ 4211786 h 7819499"/>
              <a:gd name="connsiteX256" fmla="*/ 819615 w 5547162"/>
              <a:gd name="connsiteY256" fmla="*/ 4176214 h 7819499"/>
              <a:gd name="connsiteX257" fmla="*/ 812295 w 5547162"/>
              <a:gd name="connsiteY257" fmla="*/ 4133208 h 7819499"/>
              <a:gd name="connsiteX258" fmla="*/ 763933 w 5547162"/>
              <a:gd name="connsiteY258" fmla="*/ 4106519 h 7819499"/>
              <a:gd name="connsiteX259" fmla="*/ 1736515 w 5547162"/>
              <a:gd name="connsiteY259" fmla="*/ 1310060 h 7819499"/>
              <a:gd name="connsiteX260" fmla="*/ 1624101 w 5547162"/>
              <a:gd name="connsiteY260" fmla="*/ 1248005 h 7819499"/>
              <a:gd name="connsiteX261" fmla="*/ 1606996 w 5547162"/>
              <a:gd name="connsiteY261" fmla="*/ 1147891 h 7819499"/>
              <a:gd name="connsiteX262" fmla="*/ 1665710 w 5547162"/>
              <a:gd name="connsiteY262" fmla="*/ 1065026 h 7819499"/>
              <a:gd name="connsiteX263" fmla="*/ 1736289 w 5547162"/>
              <a:gd name="connsiteY263" fmla="*/ 1044673 h 7819499"/>
              <a:gd name="connsiteX264" fmla="*/ 1848735 w 5547162"/>
              <a:gd name="connsiteY264" fmla="*/ 1106729 h 7819499"/>
              <a:gd name="connsiteX265" fmla="*/ 1807158 w 5547162"/>
              <a:gd name="connsiteY265" fmla="*/ 1289645 h 7819499"/>
              <a:gd name="connsiteX266" fmla="*/ 1736520 w 5547162"/>
              <a:gd name="connsiteY266" fmla="*/ 1310055 h 7819499"/>
              <a:gd name="connsiteX267" fmla="*/ 1736284 w 5547162"/>
              <a:gd name="connsiteY267" fmla="*/ 1120336 h 7819499"/>
              <a:gd name="connsiteX268" fmla="*/ 1706047 w 5547162"/>
              <a:gd name="connsiteY268" fmla="*/ 1129094 h 7819499"/>
              <a:gd name="connsiteX269" fmla="*/ 1680802 w 5547162"/>
              <a:gd name="connsiteY269" fmla="*/ 1164624 h 7819499"/>
              <a:gd name="connsiteX270" fmla="*/ 1688185 w 5547162"/>
              <a:gd name="connsiteY270" fmla="*/ 1207630 h 7819499"/>
              <a:gd name="connsiteX271" fmla="*/ 1736520 w 5547162"/>
              <a:gd name="connsiteY271" fmla="*/ 1234345 h 7819499"/>
              <a:gd name="connsiteX272" fmla="*/ 1766815 w 5547162"/>
              <a:gd name="connsiteY272" fmla="*/ 1225587 h 7819499"/>
              <a:gd name="connsiteX273" fmla="*/ 1784682 w 5547162"/>
              <a:gd name="connsiteY273" fmla="*/ 1147014 h 7819499"/>
              <a:gd name="connsiteX274" fmla="*/ 1736289 w 5547162"/>
              <a:gd name="connsiteY274" fmla="*/ 1120336 h 7819499"/>
              <a:gd name="connsiteX275" fmla="*/ 2469917 w 5547162"/>
              <a:gd name="connsiteY275" fmla="*/ 6622182 h 7819499"/>
              <a:gd name="connsiteX276" fmla="*/ 2432044 w 5547162"/>
              <a:gd name="connsiteY276" fmla="*/ 6584346 h 7819499"/>
              <a:gd name="connsiteX277" fmla="*/ 2553156 w 5547162"/>
              <a:gd name="connsiteY277" fmla="*/ 6425623 h 7819499"/>
              <a:gd name="connsiteX278" fmla="*/ 2617624 w 5547162"/>
              <a:gd name="connsiteY278" fmla="*/ 6364933 h 7819499"/>
              <a:gd name="connsiteX279" fmla="*/ 2617619 w 5547162"/>
              <a:gd name="connsiteY279" fmla="*/ 6364329 h 7819499"/>
              <a:gd name="connsiteX280" fmla="*/ 2553145 w 5547162"/>
              <a:gd name="connsiteY280" fmla="*/ 6302977 h 7819499"/>
              <a:gd name="connsiteX281" fmla="*/ 2432039 w 5547162"/>
              <a:gd name="connsiteY281" fmla="*/ 6144254 h 7819499"/>
              <a:gd name="connsiteX282" fmla="*/ 2432065 w 5547162"/>
              <a:gd name="connsiteY282" fmla="*/ 6142868 h 7819499"/>
              <a:gd name="connsiteX283" fmla="*/ 2553161 w 5547162"/>
              <a:gd name="connsiteY283" fmla="*/ 5985616 h 7819499"/>
              <a:gd name="connsiteX284" fmla="*/ 2617629 w 5547162"/>
              <a:gd name="connsiteY284" fmla="*/ 5924894 h 7819499"/>
              <a:gd name="connsiteX285" fmla="*/ 2617624 w 5547162"/>
              <a:gd name="connsiteY285" fmla="*/ 5924285 h 7819499"/>
              <a:gd name="connsiteX286" fmla="*/ 2553150 w 5547162"/>
              <a:gd name="connsiteY286" fmla="*/ 5862970 h 7819499"/>
              <a:gd name="connsiteX287" fmla="*/ 2432044 w 5547162"/>
              <a:gd name="connsiteY287" fmla="*/ 5704248 h 7819499"/>
              <a:gd name="connsiteX288" fmla="*/ 2469917 w 5547162"/>
              <a:gd name="connsiteY288" fmla="*/ 5666385 h 7819499"/>
              <a:gd name="connsiteX289" fmla="*/ 2507790 w 5547162"/>
              <a:gd name="connsiteY289" fmla="*/ 5704248 h 7819499"/>
              <a:gd name="connsiteX290" fmla="*/ 2589105 w 5547162"/>
              <a:gd name="connsiteY290" fmla="*/ 5796375 h 7819499"/>
              <a:gd name="connsiteX291" fmla="*/ 2693275 w 5547162"/>
              <a:gd name="connsiteY291" fmla="*/ 5922352 h 7819499"/>
              <a:gd name="connsiteX292" fmla="*/ 2693327 w 5547162"/>
              <a:gd name="connsiteY292" fmla="*/ 5924301 h 7819499"/>
              <a:gd name="connsiteX293" fmla="*/ 2589131 w 5547162"/>
              <a:gd name="connsiteY293" fmla="*/ 6052195 h 7819499"/>
              <a:gd name="connsiteX294" fmla="*/ 2507816 w 5547162"/>
              <a:gd name="connsiteY294" fmla="*/ 6144323 h 7819499"/>
              <a:gd name="connsiteX295" fmla="*/ 2507800 w 5547162"/>
              <a:gd name="connsiteY295" fmla="*/ 6145305 h 7819499"/>
              <a:gd name="connsiteX296" fmla="*/ 2589105 w 5547162"/>
              <a:gd name="connsiteY296" fmla="*/ 6236387 h 7819499"/>
              <a:gd name="connsiteX297" fmla="*/ 2693275 w 5547162"/>
              <a:gd name="connsiteY297" fmla="*/ 6362385 h 7819499"/>
              <a:gd name="connsiteX298" fmla="*/ 2693327 w 5547162"/>
              <a:gd name="connsiteY298" fmla="*/ 6364334 h 7819499"/>
              <a:gd name="connsiteX299" fmla="*/ 2589131 w 5547162"/>
              <a:gd name="connsiteY299" fmla="*/ 6492229 h 7819499"/>
              <a:gd name="connsiteX300" fmla="*/ 2507816 w 5547162"/>
              <a:gd name="connsiteY300" fmla="*/ 6584356 h 7819499"/>
              <a:gd name="connsiteX301" fmla="*/ 2469927 w 5547162"/>
              <a:gd name="connsiteY301" fmla="*/ 6622193 h 7819499"/>
              <a:gd name="connsiteX302" fmla="*/ 3350668 w 5547162"/>
              <a:gd name="connsiteY302" fmla="*/ 2598324 h 7819499"/>
              <a:gd name="connsiteX303" fmla="*/ 3312795 w 5547162"/>
              <a:gd name="connsiteY303" fmla="*/ 2560461 h 7819499"/>
              <a:gd name="connsiteX304" fmla="*/ 3433939 w 5547162"/>
              <a:gd name="connsiteY304" fmla="*/ 2401738 h 7819499"/>
              <a:gd name="connsiteX305" fmla="*/ 3498338 w 5547162"/>
              <a:gd name="connsiteY305" fmla="*/ 2340418 h 7819499"/>
              <a:gd name="connsiteX306" fmla="*/ 3433939 w 5547162"/>
              <a:gd name="connsiteY306" fmla="*/ 2279097 h 7819499"/>
              <a:gd name="connsiteX307" fmla="*/ 3312806 w 5547162"/>
              <a:gd name="connsiteY307" fmla="*/ 2121426 h 7819499"/>
              <a:gd name="connsiteX308" fmla="*/ 3312806 w 5547162"/>
              <a:gd name="connsiteY308" fmla="*/ 2121394 h 7819499"/>
              <a:gd name="connsiteX309" fmla="*/ 3312795 w 5547162"/>
              <a:gd name="connsiteY309" fmla="*/ 2120417 h 7819499"/>
              <a:gd name="connsiteX310" fmla="*/ 3312795 w 5547162"/>
              <a:gd name="connsiteY310" fmla="*/ 2120380 h 7819499"/>
              <a:gd name="connsiteX311" fmla="*/ 3312806 w 5547162"/>
              <a:gd name="connsiteY311" fmla="*/ 2119403 h 7819499"/>
              <a:gd name="connsiteX312" fmla="*/ 3312806 w 5547162"/>
              <a:gd name="connsiteY312" fmla="*/ 2119371 h 7819499"/>
              <a:gd name="connsiteX313" fmla="*/ 3433939 w 5547162"/>
              <a:gd name="connsiteY313" fmla="*/ 1961726 h 7819499"/>
              <a:gd name="connsiteX314" fmla="*/ 3498338 w 5547162"/>
              <a:gd name="connsiteY314" fmla="*/ 1900374 h 7819499"/>
              <a:gd name="connsiteX315" fmla="*/ 3498338 w 5547162"/>
              <a:gd name="connsiteY315" fmla="*/ 1900358 h 7819499"/>
              <a:gd name="connsiteX316" fmla="*/ 3433939 w 5547162"/>
              <a:gd name="connsiteY316" fmla="*/ 1839064 h 7819499"/>
              <a:gd name="connsiteX317" fmla="*/ 3312795 w 5547162"/>
              <a:gd name="connsiteY317" fmla="*/ 1680341 h 7819499"/>
              <a:gd name="connsiteX318" fmla="*/ 3350668 w 5547162"/>
              <a:gd name="connsiteY318" fmla="*/ 1642479 h 7819499"/>
              <a:gd name="connsiteX319" fmla="*/ 3388541 w 5547162"/>
              <a:gd name="connsiteY319" fmla="*/ 1680341 h 7819499"/>
              <a:gd name="connsiteX320" fmla="*/ 3469893 w 5547162"/>
              <a:gd name="connsiteY320" fmla="*/ 1772469 h 7819499"/>
              <a:gd name="connsiteX321" fmla="*/ 3574073 w 5547162"/>
              <a:gd name="connsiteY321" fmla="*/ 1899334 h 7819499"/>
              <a:gd name="connsiteX322" fmla="*/ 3574078 w 5547162"/>
              <a:gd name="connsiteY322" fmla="*/ 1899397 h 7819499"/>
              <a:gd name="connsiteX323" fmla="*/ 3574089 w 5547162"/>
              <a:gd name="connsiteY323" fmla="*/ 1900363 h 7819499"/>
              <a:gd name="connsiteX324" fmla="*/ 3574089 w 5547162"/>
              <a:gd name="connsiteY324" fmla="*/ 1900379 h 7819499"/>
              <a:gd name="connsiteX325" fmla="*/ 3574073 w 5547162"/>
              <a:gd name="connsiteY325" fmla="*/ 1901346 h 7819499"/>
              <a:gd name="connsiteX326" fmla="*/ 3469893 w 5547162"/>
              <a:gd name="connsiteY326" fmla="*/ 2028331 h 7819499"/>
              <a:gd name="connsiteX327" fmla="*/ 3388541 w 5547162"/>
              <a:gd name="connsiteY327" fmla="*/ 2120385 h 7819499"/>
              <a:gd name="connsiteX328" fmla="*/ 3388541 w 5547162"/>
              <a:gd name="connsiteY328" fmla="*/ 2120422 h 7819499"/>
              <a:gd name="connsiteX329" fmla="*/ 3469893 w 5547162"/>
              <a:gd name="connsiteY329" fmla="*/ 2212550 h 7819499"/>
              <a:gd name="connsiteX330" fmla="*/ 3574073 w 5547162"/>
              <a:gd name="connsiteY330" fmla="*/ 2339377 h 7819499"/>
              <a:gd name="connsiteX331" fmla="*/ 3574078 w 5547162"/>
              <a:gd name="connsiteY331" fmla="*/ 2339451 h 7819499"/>
              <a:gd name="connsiteX332" fmla="*/ 3574089 w 5547162"/>
              <a:gd name="connsiteY332" fmla="*/ 2340428 h 7819499"/>
              <a:gd name="connsiteX333" fmla="*/ 3574089 w 5547162"/>
              <a:gd name="connsiteY333" fmla="*/ 2340439 h 7819499"/>
              <a:gd name="connsiteX334" fmla="*/ 3574073 w 5547162"/>
              <a:gd name="connsiteY334" fmla="*/ 2341416 h 7819499"/>
              <a:gd name="connsiteX335" fmla="*/ 3469893 w 5547162"/>
              <a:gd name="connsiteY335" fmla="*/ 2468338 h 7819499"/>
              <a:gd name="connsiteX336" fmla="*/ 3388541 w 5547162"/>
              <a:gd name="connsiteY336" fmla="*/ 2560466 h 7819499"/>
              <a:gd name="connsiteX337" fmla="*/ 3350668 w 5547162"/>
              <a:gd name="connsiteY337" fmla="*/ 2598329 h 7819499"/>
              <a:gd name="connsiteX338" fmla="*/ 4700353 w 5547162"/>
              <a:gd name="connsiteY338" fmla="*/ 296467 h 7819499"/>
              <a:gd name="connsiteX339" fmla="*/ 4662481 w 5547162"/>
              <a:gd name="connsiteY339" fmla="*/ 258631 h 7819499"/>
              <a:gd name="connsiteX340" fmla="*/ 4783555 w 5547162"/>
              <a:gd name="connsiteY340" fmla="*/ 99871 h 7819499"/>
              <a:gd name="connsiteX341" fmla="*/ 4847992 w 5547162"/>
              <a:gd name="connsiteY341" fmla="*/ 38583 h 7819499"/>
              <a:gd name="connsiteX342" fmla="*/ 4885838 w 5547162"/>
              <a:gd name="connsiteY342" fmla="*/ 720 h 7819499"/>
              <a:gd name="connsiteX343" fmla="*/ 4923711 w 5547162"/>
              <a:gd name="connsiteY343" fmla="*/ 38583 h 7819499"/>
              <a:gd name="connsiteX344" fmla="*/ 4819515 w 5547162"/>
              <a:gd name="connsiteY344" fmla="*/ 166498 h 7819499"/>
              <a:gd name="connsiteX345" fmla="*/ 4738200 w 5547162"/>
              <a:gd name="connsiteY345" fmla="*/ 258626 h 7819499"/>
              <a:gd name="connsiteX346" fmla="*/ 4700348 w 5547162"/>
              <a:gd name="connsiteY346" fmla="*/ 296473 h 7819499"/>
              <a:gd name="connsiteX347" fmla="*/ 581490 w 5547162"/>
              <a:gd name="connsiteY347" fmla="*/ 2559652 h 7819499"/>
              <a:gd name="connsiteX348" fmla="*/ 454583 w 5547162"/>
              <a:gd name="connsiteY348" fmla="*/ 2455499 h 7819499"/>
              <a:gd name="connsiteX349" fmla="*/ 362394 w 5547162"/>
              <a:gd name="connsiteY349" fmla="*/ 2374146 h 7819499"/>
              <a:gd name="connsiteX350" fmla="*/ 324548 w 5547162"/>
              <a:gd name="connsiteY350" fmla="*/ 2336304 h 7819499"/>
              <a:gd name="connsiteX351" fmla="*/ 362394 w 5547162"/>
              <a:gd name="connsiteY351" fmla="*/ 2298467 h 7819499"/>
              <a:gd name="connsiteX352" fmla="*/ 521158 w 5547162"/>
              <a:gd name="connsiteY352" fmla="*/ 2419543 h 7819499"/>
              <a:gd name="connsiteX353" fmla="*/ 582526 w 5547162"/>
              <a:gd name="connsiteY353" fmla="*/ 2483963 h 7819499"/>
              <a:gd name="connsiteX354" fmla="*/ 643836 w 5547162"/>
              <a:gd name="connsiteY354" fmla="*/ 2419543 h 7819499"/>
              <a:gd name="connsiteX355" fmla="*/ 801569 w 5547162"/>
              <a:gd name="connsiteY355" fmla="*/ 2298478 h 7819499"/>
              <a:gd name="connsiteX356" fmla="*/ 801595 w 5547162"/>
              <a:gd name="connsiteY356" fmla="*/ 2298478 h 7819499"/>
              <a:gd name="connsiteX357" fmla="*/ 802573 w 5547162"/>
              <a:gd name="connsiteY357" fmla="*/ 2298467 h 7819499"/>
              <a:gd name="connsiteX358" fmla="*/ 802599 w 5547162"/>
              <a:gd name="connsiteY358" fmla="*/ 2298467 h 7819499"/>
              <a:gd name="connsiteX359" fmla="*/ 803577 w 5547162"/>
              <a:gd name="connsiteY359" fmla="*/ 2298478 h 7819499"/>
              <a:gd name="connsiteX360" fmla="*/ 803603 w 5547162"/>
              <a:gd name="connsiteY360" fmla="*/ 2298478 h 7819499"/>
              <a:gd name="connsiteX361" fmla="*/ 961337 w 5547162"/>
              <a:gd name="connsiteY361" fmla="*/ 2419543 h 7819499"/>
              <a:gd name="connsiteX362" fmla="*/ 1022667 w 5547162"/>
              <a:gd name="connsiteY362" fmla="*/ 2483963 h 7819499"/>
              <a:gd name="connsiteX363" fmla="*/ 1083977 w 5547162"/>
              <a:gd name="connsiteY363" fmla="*/ 2419543 h 7819499"/>
              <a:gd name="connsiteX364" fmla="*/ 1242778 w 5547162"/>
              <a:gd name="connsiteY364" fmla="*/ 2298467 h 7819499"/>
              <a:gd name="connsiteX365" fmla="*/ 1242778 w 5547162"/>
              <a:gd name="connsiteY365" fmla="*/ 2298467 h 7819499"/>
              <a:gd name="connsiteX366" fmla="*/ 1280624 w 5547162"/>
              <a:gd name="connsiteY366" fmla="*/ 2336330 h 7819499"/>
              <a:gd name="connsiteX367" fmla="*/ 1242778 w 5547162"/>
              <a:gd name="connsiteY367" fmla="*/ 2374167 h 7819499"/>
              <a:gd name="connsiteX368" fmla="*/ 1242778 w 5547162"/>
              <a:gd name="connsiteY368" fmla="*/ 2374167 h 7819499"/>
              <a:gd name="connsiteX369" fmla="*/ 1242778 w 5547162"/>
              <a:gd name="connsiteY369" fmla="*/ 2374167 h 7819499"/>
              <a:gd name="connsiteX370" fmla="*/ 1150590 w 5547162"/>
              <a:gd name="connsiteY370" fmla="*/ 2455499 h 7819499"/>
              <a:gd name="connsiteX371" fmla="*/ 1023708 w 5547162"/>
              <a:gd name="connsiteY371" fmla="*/ 2559652 h 7819499"/>
              <a:gd name="connsiteX372" fmla="*/ 1022662 w 5547162"/>
              <a:gd name="connsiteY372" fmla="*/ 2559667 h 7819499"/>
              <a:gd name="connsiteX373" fmla="*/ 1021622 w 5547162"/>
              <a:gd name="connsiteY373" fmla="*/ 2559652 h 7819499"/>
              <a:gd name="connsiteX374" fmla="*/ 894714 w 5547162"/>
              <a:gd name="connsiteY374" fmla="*/ 2455499 h 7819499"/>
              <a:gd name="connsiteX375" fmla="*/ 802589 w 5547162"/>
              <a:gd name="connsiteY375" fmla="*/ 2374167 h 7819499"/>
              <a:gd name="connsiteX376" fmla="*/ 802562 w 5547162"/>
              <a:gd name="connsiteY376" fmla="*/ 2374167 h 7819499"/>
              <a:gd name="connsiteX377" fmla="*/ 710437 w 5547162"/>
              <a:gd name="connsiteY377" fmla="*/ 2455499 h 7819499"/>
              <a:gd name="connsiteX378" fmla="*/ 583550 w 5547162"/>
              <a:gd name="connsiteY378" fmla="*/ 2559652 h 7819499"/>
              <a:gd name="connsiteX379" fmla="*/ 582510 w 5547162"/>
              <a:gd name="connsiteY379" fmla="*/ 2559667 h 7819499"/>
              <a:gd name="connsiteX380" fmla="*/ 581469 w 5547162"/>
              <a:gd name="connsiteY380" fmla="*/ 2559652 h 7819499"/>
              <a:gd name="connsiteX381" fmla="*/ 4848391 w 5547162"/>
              <a:gd name="connsiteY381" fmla="*/ 4309672 h 7819499"/>
              <a:gd name="connsiteX382" fmla="*/ 4721484 w 5547162"/>
              <a:gd name="connsiteY382" fmla="*/ 4205540 h 7819499"/>
              <a:gd name="connsiteX383" fmla="*/ 4629295 w 5547162"/>
              <a:gd name="connsiteY383" fmla="*/ 4124214 h 7819499"/>
              <a:gd name="connsiteX384" fmla="*/ 4591423 w 5547162"/>
              <a:gd name="connsiteY384" fmla="*/ 4086351 h 7819499"/>
              <a:gd name="connsiteX385" fmla="*/ 4629295 w 5547162"/>
              <a:gd name="connsiteY385" fmla="*/ 4048509 h 7819499"/>
              <a:gd name="connsiteX386" fmla="*/ 4788059 w 5547162"/>
              <a:gd name="connsiteY386" fmla="*/ 4169547 h 7819499"/>
              <a:gd name="connsiteX387" fmla="*/ 4849427 w 5547162"/>
              <a:gd name="connsiteY387" fmla="*/ 4234009 h 7819499"/>
              <a:gd name="connsiteX388" fmla="*/ 4910763 w 5547162"/>
              <a:gd name="connsiteY388" fmla="*/ 4169547 h 7819499"/>
              <a:gd name="connsiteX389" fmla="*/ 5068476 w 5547162"/>
              <a:gd name="connsiteY389" fmla="*/ 4048519 h 7819499"/>
              <a:gd name="connsiteX390" fmla="*/ 5068507 w 5547162"/>
              <a:gd name="connsiteY390" fmla="*/ 4048519 h 7819499"/>
              <a:gd name="connsiteX391" fmla="*/ 5069485 w 5547162"/>
              <a:gd name="connsiteY391" fmla="*/ 4048509 h 7819499"/>
              <a:gd name="connsiteX392" fmla="*/ 5069521 w 5547162"/>
              <a:gd name="connsiteY392" fmla="*/ 4048509 h 7819499"/>
              <a:gd name="connsiteX393" fmla="*/ 5070499 w 5547162"/>
              <a:gd name="connsiteY393" fmla="*/ 4048519 h 7819499"/>
              <a:gd name="connsiteX394" fmla="*/ 5070531 w 5547162"/>
              <a:gd name="connsiteY394" fmla="*/ 4048519 h 7819499"/>
              <a:gd name="connsiteX395" fmla="*/ 5228253 w 5547162"/>
              <a:gd name="connsiteY395" fmla="*/ 4169547 h 7819499"/>
              <a:gd name="connsiteX396" fmla="*/ 5289590 w 5547162"/>
              <a:gd name="connsiteY396" fmla="*/ 4234009 h 7819499"/>
              <a:gd name="connsiteX397" fmla="*/ 5350894 w 5547162"/>
              <a:gd name="connsiteY397" fmla="*/ 4169547 h 7819499"/>
              <a:gd name="connsiteX398" fmla="*/ 5509658 w 5547162"/>
              <a:gd name="connsiteY398" fmla="*/ 4048509 h 7819499"/>
              <a:gd name="connsiteX399" fmla="*/ 5547504 w 5547162"/>
              <a:gd name="connsiteY399" fmla="*/ 4086351 h 7819499"/>
              <a:gd name="connsiteX400" fmla="*/ 5509658 w 5547162"/>
              <a:gd name="connsiteY400" fmla="*/ 4124214 h 7819499"/>
              <a:gd name="connsiteX401" fmla="*/ 5417506 w 5547162"/>
              <a:gd name="connsiteY401" fmla="*/ 4205540 h 7819499"/>
              <a:gd name="connsiteX402" fmla="*/ 5290630 w 5547162"/>
              <a:gd name="connsiteY402" fmla="*/ 4309672 h 7819499"/>
              <a:gd name="connsiteX403" fmla="*/ 5289584 w 5547162"/>
              <a:gd name="connsiteY403" fmla="*/ 4309688 h 7819499"/>
              <a:gd name="connsiteX404" fmla="*/ 5288544 w 5547162"/>
              <a:gd name="connsiteY404" fmla="*/ 4309672 h 7819499"/>
              <a:gd name="connsiteX405" fmla="*/ 5161599 w 5547162"/>
              <a:gd name="connsiteY405" fmla="*/ 4205540 h 7819499"/>
              <a:gd name="connsiteX406" fmla="*/ 5069516 w 5547162"/>
              <a:gd name="connsiteY406" fmla="*/ 4124214 h 7819499"/>
              <a:gd name="connsiteX407" fmla="*/ 5069480 w 5547162"/>
              <a:gd name="connsiteY407" fmla="*/ 4124214 h 7819499"/>
              <a:gd name="connsiteX408" fmla="*/ 4977328 w 5547162"/>
              <a:gd name="connsiteY408" fmla="*/ 4205540 h 7819499"/>
              <a:gd name="connsiteX409" fmla="*/ 4850462 w 5547162"/>
              <a:gd name="connsiteY409" fmla="*/ 4309672 h 7819499"/>
              <a:gd name="connsiteX410" fmla="*/ 4849416 w 5547162"/>
              <a:gd name="connsiteY410" fmla="*/ 4309688 h 7819499"/>
              <a:gd name="connsiteX411" fmla="*/ 4848376 w 5547162"/>
              <a:gd name="connsiteY411" fmla="*/ 4309672 h 7819499"/>
              <a:gd name="connsiteX412" fmla="*/ 349593 w 5547162"/>
              <a:gd name="connsiteY412" fmla="*/ 780405 h 7819499"/>
              <a:gd name="connsiteX413" fmla="*/ 323707 w 5547162"/>
              <a:gd name="connsiteY413" fmla="*/ 770177 h 7819499"/>
              <a:gd name="connsiteX414" fmla="*/ 235828 w 5547162"/>
              <a:gd name="connsiteY414" fmla="*/ 687789 h 7819499"/>
              <a:gd name="connsiteX415" fmla="*/ 153393 w 5547162"/>
              <a:gd name="connsiteY415" fmla="*/ 775646 h 7819499"/>
              <a:gd name="connsiteX416" fmla="*/ 125815 w 5547162"/>
              <a:gd name="connsiteY416" fmla="*/ 787629 h 7819499"/>
              <a:gd name="connsiteX417" fmla="*/ 99929 w 5547162"/>
              <a:gd name="connsiteY417" fmla="*/ 777374 h 7819499"/>
              <a:gd name="connsiteX418" fmla="*/ 98200 w 5547162"/>
              <a:gd name="connsiteY418" fmla="*/ 723887 h 7819499"/>
              <a:gd name="connsiteX419" fmla="*/ 180624 w 5547162"/>
              <a:gd name="connsiteY419" fmla="*/ 636036 h 7819499"/>
              <a:gd name="connsiteX420" fmla="*/ 92777 w 5547162"/>
              <a:gd name="connsiteY420" fmla="*/ 553680 h 7819499"/>
              <a:gd name="connsiteX421" fmla="*/ 91011 w 5547162"/>
              <a:gd name="connsiteY421" fmla="*/ 500193 h 7819499"/>
              <a:gd name="connsiteX422" fmla="*/ 144512 w 5547162"/>
              <a:gd name="connsiteY422" fmla="*/ 498464 h 7819499"/>
              <a:gd name="connsiteX423" fmla="*/ 232391 w 5547162"/>
              <a:gd name="connsiteY423" fmla="*/ 580862 h 7819499"/>
              <a:gd name="connsiteX424" fmla="*/ 314810 w 5547162"/>
              <a:gd name="connsiteY424" fmla="*/ 493016 h 7819499"/>
              <a:gd name="connsiteX425" fmla="*/ 368317 w 5547162"/>
              <a:gd name="connsiteY425" fmla="*/ 491288 h 7819499"/>
              <a:gd name="connsiteX426" fmla="*/ 370009 w 5547162"/>
              <a:gd name="connsiteY426" fmla="*/ 544775 h 7819499"/>
              <a:gd name="connsiteX427" fmla="*/ 287595 w 5547162"/>
              <a:gd name="connsiteY427" fmla="*/ 632616 h 7819499"/>
              <a:gd name="connsiteX428" fmla="*/ 375442 w 5547162"/>
              <a:gd name="connsiteY428" fmla="*/ 714982 h 7819499"/>
              <a:gd name="connsiteX429" fmla="*/ 377208 w 5547162"/>
              <a:gd name="connsiteY429" fmla="*/ 768438 h 7819499"/>
              <a:gd name="connsiteX430" fmla="*/ 349593 w 5547162"/>
              <a:gd name="connsiteY430" fmla="*/ 780411 h 7819499"/>
              <a:gd name="connsiteX431" fmla="*/ 450431 w 5547162"/>
              <a:gd name="connsiteY431" fmla="*/ 6273651 h 7819499"/>
              <a:gd name="connsiteX432" fmla="*/ 424503 w 5547162"/>
              <a:gd name="connsiteY432" fmla="*/ 6263423 h 7819499"/>
              <a:gd name="connsiteX433" fmla="*/ 336650 w 5547162"/>
              <a:gd name="connsiteY433" fmla="*/ 6181046 h 7819499"/>
              <a:gd name="connsiteX434" fmla="*/ 254241 w 5547162"/>
              <a:gd name="connsiteY434" fmla="*/ 6268881 h 7819499"/>
              <a:gd name="connsiteX435" fmla="*/ 226627 w 5547162"/>
              <a:gd name="connsiteY435" fmla="*/ 6280839 h 7819499"/>
              <a:gd name="connsiteX436" fmla="*/ 200772 w 5547162"/>
              <a:gd name="connsiteY436" fmla="*/ 6270609 h 7819499"/>
              <a:gd name="connsiteX437" fmla="*/ 199043 w 5547162"/>
              <a:gd name="connsiteY437" fmla="*/ 6217122 h 7819499"/>
              <a:gd name="connsiteX438" fmla="*/ 281441 w 5547162"/>
              <a:gd name="connsiteY438" fmla="*/ 6129287 h 7819499"/>
              <a:gd name="connsiteX439" fmla="*/ 193573 w 5547162"/>
              <a:gd name="connsiteY439" fmla="*/ 6046900 h 7819499"/>
              <a:gd name="connsiteX440" fmla="*/ 191844 w 5547162"/>
              <a:gd name="connsiteY440" fmla="*/ 5993412 h 7819499"/>
              <a:gd name="connsiteX441" fmla="*/ 245350 w 5547162"/>
              <a:gd name="connsiteY441" fmla="*/ 5991721 h 7819499"/>
              <a:gd name="connsiteX442" fmla="*/ 333219 w 5547162"/>
              <a:gd name="connsiteY442" fmla="*/ 6074097 h 7819499"/>
              <a:gd name="connsiteX443" fmla="*/ 415627 w 5547162"/>
              <a:gd name="connsiteY443" fmla="*/ 5986252 h 7819499"/>
              <a:gd name="connsiteX444" fmla="*/ 469134 w 5547162"/>
              <a:gd name="connsiteY444" fmla="*/ 5984523 h 7819499"/>
              <a:gd name="connsiteX445" fmla="*/ 470862 w 5547162"/>
              <a:gd name="connsiteY445" fmla="*/ 6038011 h 7819499"/>
              <a:gd name="connsiteX446" fmla="*/ 388438 w 5547162"/>
              <a:gd name="connsiteY446" fmla="*/ 6125856 h 7819499"/>
              <a:gd name="connsiteX447" fmla="*/ 476286 w 5547162"/>
              <a:gd name="connsiteY447" fmla="*/ 6208217 h 7819499"/>
              <a:gd name="connsiteX448" fmla="*/ 478014 w 5547162"/>
              <a:gd name="connsiteY448" fmla="*/ 6261705 h 7819499"/>
              <a:gd name="connsiteX449" fmla="*/ 450436 w 5547162"/>
              <a:gd name="connsiteY449" fmla="*/ 6273651 h 7819499"/>
              <a:gd name="connsiteX450" fmla="*/ 3260330 w 5547162"/>
              <a:gd name="connsiteY450" fmla="*/ 4417917 h 7819499"/>
              <a:gd name="connsiteX451" fmla="*/ 3234444 w 5547162"/>
              <a:gd name="connsiteY451" fmla="*/ 4407689 h 7819499"/>
              <a:gd name="connsiteX452" fmla="*/ 3146570 w 5547162"/>
              <a:gd name="connsiteY452" fmla="*/ 4325307 h 7819499"/>
              <a:gd name="connsiteX453" fmla="*/ 3064156 w 5547162"/>
              <a:gd name="connsiteY453" fmla="*/ 4413158 h 7819499"/>
              <a:gd name="connsiteX454" fmla="*/ 3036504 w 5547162"/>
              <a:gd name="connsiteY454" fmla="*/ 4425115 h 7819499"/>
              <a:gd name="connsiteX455" fmla="*/ 3010650 w 5547162"/>
              <a:gd name="connsiteY455" fmla="*/ 4414886 h 7819499"/>
              <a:gd name="connsiteX456" fmla="*/ 3008957 w 5547162"/>
              <a:gd name="connsiteY456" fmla="*/ 4361399 h 7819499"/>
              <a:gd name="connsiteX457" fmla="*/ 3091366 w 5547162"/>
              <a:gd name="connsiteY457" fmla="*/ 4273553 h 7819499"/>
              <a:gd name="connsiteX458" fmla="*/ 3003508 w 5547162"/>
              <a:gd name="connsiteY458" fmla="*/ 4191187 h 7819499"/>
              <a:gd name="connsiteX459" fmla="*/ 3001742 w 5547162"/>
              <a:gd name="connsiteY459" fmla="*/ 4137663 h 7819499"/>
              <a:gd name="connsiteX460" fmla="*/ 3055280 w 5547162"/>
              <a:gd name="connsiteY460" fmla="*/ 4135971 h 7819499"/>
              <a:gd name="connsiteX461" fmla="*/ 3143149 w 5547162"/>
              <a:gd name="connsiteY461" fmla="*/ 4218348 h 7819499"/>
              <a:gd name="connsiteX462" fmla="*/ 3225536 w 5547162"/>
              <a:gd name="connsiteY462" fmla="*/ 4130523 h 7819499"/>
              <a:gd name="connsiteX463" fmla="*/ 3279043 w 5547162"/>
              <a:gd name="connsiteY463" fmla="*/ 4128795 h 7819499"/>
              <a:gd name="connsiteX464" fmla="*/ 3280735 w 5547162"/>
              <a:gd name="connsiteY464" fmla="*/ 4182282 h 7819499"/>
              <a:gd name="connsiteX465" fmla="*/ 3198357 w 5547162"/>
              <a:gd name="connsiteY465" fmla="*/ 4270096 h 7819499"/>
              <a:gd name="connsiteX466" fmla="*/ 3286221 w 5547162"/>
              <a:gd name="connsiteY466" fmla="*/ 4352468 h 7819499"/>
              <a:gd name="connsiteX467" fmla="*/ 3287908 w 5547162"/>
              <a:gd name="connsiteY467" fmla="*/ 4405960 h 7819499"/>
              <a:gd name="connsiteX468" fmla="*/ 3260330 w 5547162"/>
              <a:gd name="connsiteY468" fmla="*/ 4417917 h 781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</a:cxnLst>
            <a:rect l="l" t="t" r="r" b="b"/>
            <a:pathLst>
              <a:path w="5547162" h="7819499">
                <a:moveTo>
                  <a:pt x="2771232" y="1103593"/>
                </a:moveTo>
                <a:cubicBezTo>
                  <a:pt x="2761989" y="1103593"/>
                  <a:pt x="2752666" y="1100210"/>
                  <a:pt x="2745346" y="1093364"/>
                </a:cubicBezTo>
                <a:cubicBezTo>
                  <a:pt x="2730065" y="1079074"/>
                  <a:pt x="2729361" y="1055149"/>
                  <a:pt x="2743618" y="1039908"/>
                </a:cubicBezTo>
                <a:lnTo>
                  <a:pt x="2826063" y="952026"/>
                </a:lnTo>
                <a:lnTo>
                  <a:pt x="2738184" y="869628"/>
                </a:lnTo>
                <a:cubicBezTo>
                  <a:pt x="2722897" y="855380"/>
                  <a:pt x="2722198" y="831418"/>
                  <a:pt x="2736418" y="816141"/>
                </a:cubicBezTo>
                <a:cubicBezTo>
                  <a:pt x="2750733" y="800937"/>
                  <a:pt x="2774643" y="800101"/>
                  <a:pt x="2789961" y="814449"/>
                </a:cubicBezTo>
                <a:lnTo>
                  <a:pt x="2877840" y="896836"/>
                </a:lnTo>
                <a:lnTo>
                  <a:pt x="2960202" y="809038"/>
                </a:lnTo>
                <a:cubicBezTo>
                  <a:pt x="2974516" y="793760"/>
                  <a:pt x="2998426" y="792998"/>
                  <a:pt x="3013745" y="807272"/>
                </a:cubicBezTo>
                <a:cubicBezTo>
                  <a:pt x="3028989" y="821562"/>
                  <a:pt x="3029730" y="845524"/>
                  <a:pt x="3015437" y="860765"/>
                </a:cubicBezTo>
                <a:lnTo>
                  <a:pt x="2933039" y="948585"/>
                </a:lnTo>
                <a:lnTo>
                  <a:pt x="3020897" y="1030951"/>
                </a:lnTo>
                <a:cubicBezTo>
                  <a:pt x="3036178" y="1045262"/>
                  <a:pt x="3036914" y="1069197"/>
                  <a:pt x="3022589" y="1084438"/>
                </a:cubicBezTo>
                <a:cubicBezTo>
                  <a:pt x="3015185" y="1092376"/>
                  <a:pt x="3005142" y="1096411"/>
                  <a:pt x="2995011" y="1096411"/>
                </a:cubicBezTo>
                <a:cubicBezTo>
                  <a:pt x="2985709" y="1096411"/>
                  <a:pt x="2976408" y="1092991"/>
                  <a:pt x="2969125" y="1086156"/>
                </a:cubicBezTo>
                <a:lnTo>
                  <a:pt x="2881261" y="1003774"/>
                </a:lnTo>
                <a:lnTo>
                  <a:pt x="2798821" y="1091641"/>
                </a:lnTo>
                <a:cubicBezTo>
                  <a:pt x="2791443" y="1099600"/>
                  <a:pt x="2781374" y="1103598"/>
                  <a:pt x="2771243" y="1103598"/>
                </a:cubicBezTo>
                <a:close/>
                <a:moveTo>
                  <a:pt x="4234862" y="1718215"/>
                </a:moveTo>
                <a:cubicBezTo>
                  <a:pt x="4221367" y="1718215"/>
                  <a:pt x="4208912" y="1710991"/>
                  <a:pt x="4202133" y="1699302"/>
                </a:cubicBezTo>
                <a:cubicBezTo>
                  <a:pt x="4195323" y="1687607"/>
                  <a:pt x="4195323" y="1673165"/>
                  <a:pt x="4202070" y="1661439"/>
                </a:cubicBezTo>
                <a:lnTo>
                  <a:pt x="4519246" y="1111274"/>
                </a:lnTo>
                <a:cubicBezTo>
                  <a:pt x="4525988" y="1099579"/>
                  <a:pt x="4538495" y="1092324"/>
                  <a:pt x="4552010" y="1092324"/>
                </a:cubicBezTo>
                <a:cubicBezTo>
                  <a:pt x="4552047" y="1092324"/>
                  <a:pt x="4552047" y="1092324"/>
                  <a:pt x="4552047" y="1092324"/>
                </a:cubicBezTo>
                <a:cubicBezTo>
                  <a:pt x="4565563" y="1092324"/>
                  <a:pt x="4578033" y="1099511"/>
                  <a:pt x="4584775" y="1111216"/>
                </a:cubicBezTo>
                <a:lnTo>
                  <a:pt x="4902749" y="1661008"/>
                </a:lnTo>
                <a:cubicBezTo>
                  <a:pt x="4909560" y="1672697"/>
                  <a:pt x="4909560" y="1687119"/>
                  <a:pt x="4902812" y="1698845"/>
                </a:cubicBezTo>
                <a:cubicBezTo>
                  <a:pt x="4896059" y="1710571"/>
                  <a:pt x="4883505" y="1717831"/>
                  <a:pt x="4870016" y="1717831"/>
                </a:cubicBezTo>
                <a:lnTo>
                  <a:pt x="4234935" y="1718241"/>
                </a:lnTo>
                <a:cubicBezTo>
                  <a:pt x="4234935" y="1718215"/>
                  <a:pt x="4234935" y="1718215"/>
                  <a:pt x="4234862" y="1718215"/>
                </a:cubicBezTo>
                <a:close/>
                <a:moveTo>
                  <a:pt x="4552073" y="1205876"/>
                </a:moveTo>
                <a:lnTo>
                  <a:pt x="4300423" y="1642479"/>
                </a:lnTo>
                <a:lnTo>
                  <a:pt x="4804428" y="1642126"/>
                </a:lnTo>
                <a:lnTo>
                  <a:pt x="4552073" y="1205876"/>
                </a:lnTo>
                <a:close/>
                <a:moveTo>
                  <a:pt x="3709232" y="5078546"/>
                </a:moveTo>
                <a:cubicBezTo>
                  <a:pt x="3695716" y="5078546"/>
                  <a:pt x="3683246" y="5071322"/>
                  <a:pt x="3676503" y="5059633"/>
                </a:cubicBezTo>
                <a:cubicBezTo>
                  <a:pt x="3669693" y="5047943"/>
                  <a:pt x="3669693" y="5033522"/>
                  <a:pt x="3676440" y="5021770"/>
                </a:cubicBezTo>
                <a:lnTo>
                  <a:pt x="3993584" y="4471605"/>
                </a:lnTo>
                <a:cubicBezTo>
                  <a:pt x="4000326" y="4459878"/>
                  <a:pt x="4012891" y="4452691"/>
                  <a:pt x="4026380" y="4452655"/>
                </a:cubicBezTo>
                <a:lnTo>
                  <a:pt x="4026380" y="4452655"/>
                </a:lnTo>
                <a:cubicBezTo>
                  <a:pt x="4039933" y="4452655"/>
                  <a:pt x="4052403" y="4459878"/>
                  <a:pt x="4059140" y="4471568"/>
                </a:cubicBezTo>
                <a:lnTo>
                  <a:pt x="4377114" y="5021323"/>
                </a:lnTo>
                <a:cubicBezTo>
                  <a:pt x="4383893" y="5033013"/>
                  <a:pt x="4383893" y="5047433"/>
                  <a:pt x="4377151" y="5059186"/>
                </a:cubicBezTo>
                <a:cubicBezTo>
                  <a:pt x="4370408" y="5070875"/>
                  <a:pt x="4357907" y="5078136"/>
                  <a:pt x="4344423" y="5078136"/>
                </a:cubicBezTo>
                <a:lnTo>
                  <a:pt x="3709305" y="5078546"/>
                </a:lnTo>
                <a:cubicBezTo>
                  <a:pt x="3709221" y="5078546"/>
                  <a:pt x="3709221" y="5078546"/>
                  <a:pt x="3709221" y="5078546"/>
                </a:cubicBezTo>
                <a:close/>
                <a:moveTo>
                  <a:pt x="4026454" y="4566243"/>
                </a:moveTo>
                <a:lnTo>
                  <a:pt x="3774777" y="5002809"/>
                </a:lnTo>
                <a:lnTo>
                  <a:pt x="4278809" y="5002457"/>
                </a:lnTo>
                <a:lnTo>
                  <a:pt x="4026454" y="4566243"/>
                </a:lnTo>
                <a:close/>
                <a:moveTo>
                  <a:pt x="1374872" y="2932"/>
                </a:moveTo>
                <a:lnTo>
                  <a:pt x="1731518" y="359012"/>
                </a:lnTo>
                <a:lnTo>
                  <a:pt x="1861615" y="0"/>
                </a:lnTo>
                <a:lnTo>
                  <a:pt x="1374872" y="2932"/>
                </a:lnTo>
                <a:close/>
                <a:moveTo>
                  <a:pt x="1533636" y="7098445"/>
                </a:moveTo>
                <a:cubicBezTo>
                  <a:pt x="1523751" y="7098445"/>
                  <a:pt x="1514098" y="7094546"/>
                  <a:pt x="1506914" y="7087323"/>
                </a:cubicBezTo>
                <a:lnTo>
                  <a:pt x="1057476" y="6638663"/>
                </a:lnTo>
                <a:cubicBezTo>
                  <a:pt x="1047886" y="6629112"/>
                  <a:pt x="1044150" y="6615169"/>
                  <a:pt x="1047629" y="6602082"/>
                </a:cubicBezTo>
                <a:cubicBezTo>
                  <a:pt x="1051107" y="6589037"/>
                  <a:pt x="1061307" y="6578819"/>
                  <a:pt x="1074350" y="6575331"/>
                </a:cubicBezTo>
                <a:lnTo>
                  <a:pt x="1687759" y="6410508"/>
                </a:lnTo>
                <a:cubicBezTo>
                  <a:pt x="1700808" y="6407031"/>
                  <a:pt x="1714733" y="6410703"/>
                  <a:pt x="1724350" y="6420254"/>
                </a:cubicBezTo>
                <a:cubicBezTo>
                  <a:pt x="1733940" y="6429805"/>
                  <a:pt x="1737650" y="6443748"/>
                  <a:pt x="1734156" y="6456835"/>
                </a:cubicBezTo>
                <a:lnTo>
                  <a:pt x="1570184" y="7070338"/>
                </a:lnTo>
                <a:cubicBezTo>
                  <a:pt x="1566706" y="7083404"/>
                  <a:pt x="1556474" y="7093638"/>
                  <a:pt x="1543463" y="7097116"/>
                </a:cubicBezTo>
                <a:cubicBezTo>
                  <a:pt x="1540247" y="7098024"/>
                  <a:pt x="1536952" y="7098445"/>
                  <a:pt x="1533631" y="7098445"/>
                </a:cubicBezTo>
                <a:close/>
                <a:moveTo>
                  <a:pt x="1157421" y="6631444"/>
                </a:moveTo>
                <a:lnTo>
                  <a:pt x="1514003" y="6987488"/>
                </a:lnTo>
                <a:lnTo>
                  <a:pt x="1644127" y="6500656"/>
                </a:lnTo>
                <a:lnTo>
                  <a:pt x="1157421" y="6631444"/>
                </a:lnTo>
                <a:close/>
                <a:moveTo>
                  <a:pt x="1333679" y="3836751"/>
                </a:moveTo>
                <a:cubicBezTo>
                  <a:pt x="1327194" y="3836751"/>
                  <a:pt x="1320630" y="3835059"/>
                  <a:pt x="1314782" y="3831702"/>
                </a:cubicBezTo>
                <a:cubicBezTo>
                  <a:pt x="1303089" y="3824962"/>
                  <a:pt x="1295827" y="3812463"/>
                  <a:pt x="1295827" y="3798951"/>
                </a:cubicBezTo>
                <a:lnTo>
                  <a:pt x="1295380" y="3163997"/>
                </a:lnTo>
                <a:cubicBezTo>
                  <a:pt x="1295380" y="3150448"/>
                  <a:pt x="1302606" y="3137982"/>
                  <a:pt x="1314298" y="3131210"/>
                </a:cubicBezTo>
                <a:cubicBezTo>
                  <a:pt x="1325991" y="3124432"/>
                  <a:pt x="1340379" y="3124401"/>
                  <a:pt x="1352171" y="3131173"/>
                </a:cubicBezTo>
                <a:lnTo>
                  <a:pt x="1902478" y="3448234"/>
                </a:lnTo>
                <a:cubicBezTo>
                  <a:pt x="1914171" y="3454975"/>
                  <a:pt x="1921433" y="3467500"/>
                  <a:pt x="1921433" y="3480986"/>
                </a:cubicBezTo>
                <a:cubicBezTo>
                  <a:pt x="1921433" y="3494535"/>
                  <a:pt x="1914244" y="3507002"/>
                  <a:pt x="1902536" y="3513773"/>
                </a:cubicBezTo>
                <a:lnTo>
                  <a:pt x="1352639" y="3831692"/>
                </a:lnTo>
                <a:cubicBezTo>
                  <a:pt x="1346769" y="3835054"/>
                  <a:pt x="1340216" y="3836756"/>
                  <a:pt x="1333673" y="3836756"/>
                </a:cubicBezTo>
                <a:close/>
                <a:moveTo>
                  <a:pt x="1371168" y="3229447"/>
                </a:moveTo>
                <a:lnTo>
                  <a:pt x="1371483" y="3733344"/>
                </a:lnTo>
                <a:lnTo>
                  <a:pt x="1807846" y="3481059"/>
                </a:lnTo>
                <a:lnTo>
                  <a:pt x="1371168" y="3229447"/>
                </a:lnTo>
                <a:close/>
                <a:moveTo>
                  <a:pt x="5006840" y="3398835"/>
                </a:moveTo>
                <a:cubicBezTo>
                  <a:pt x="4853069" y="3398835"/>
                  <a:pt x="4728016" y="3273819"/>
                  <a:pt x="4728016" y="3120125"/>
                </a:cubicBezTo>
                <a:cubicBezTo>
                  <a:pt x="4728016" y="2966424"/>
                  <a:pt x="4853063" y="2841372"/>
                  <a:pt x="5006840" y="2841372"/>
                </a:cubicBezTo>
                <a:cubicBezTo>
                  <a:pt x="5160553" y="2841372"/>
                  <a:pt x="5285585" y="2966408"/>
                  <a:pt x="5285585" y="3120125"/>
                </a:cubicBezTo>
                <a:cubicBezTo>
                  <a:pt x="5285585" y="3273835"/>
                  <a:pt x="5160527" y="3398835"/>
                  <a:pt x="5006840" y="3398835"/>
                </a:cubicBezTo>
                <a:close/>
                <a:moveTo>
                  <a:pt x="5006840" y="2917109"/>
                </a:moveTo>
                <a:cubicBezTo>
                  <a:pt x="4894841" y="2917109"/>
                  <a:pt x="4803740" y="3008185"/>
                  <a:pt x="4803740" y="3120156"/>
                </a:cubicBezTo>
                <a:cubicBezTo>
                  <a:pt x="4803740" y="3232090"/>
                  <a:pt x="4894867" y="3323167"/>
                  <a:pt x="5006840" y="3323167"/>
                </a:cubicBezTo>
                <a:cubicBezTo>
                  <a:pt x="5118803" y="3323167"/>
                  <a:pt x="5209903" y="3232090"/>
                  <a:pt x="5209903" y="3120156"/>
                </a:cubicBezTo>
                <a:cubicBezTo>
                  <a:pt x="5209882" y="3008149"/>
                  <a:pt x="5118813" y="2917109"/>
                  <a:pt x="5006840" y="2917109"/>
                </a:cubicBezTo>
                <a:close/>
                <a:moveTo>
                  <a:pt x="3789459" y="710837"/>
                </a:moveTo>
                <a:cubicBezTo>
                  <a:pt x="3635746" y="710837"/>
                  <a:pt x="3510635" y="585822"/>
                  <a:pt x="3510635" y="432121"/>
                </a:cubicBezTo>
                <a:cubicBezTo>
                  <a:pt x="3510635" y="278427"/>
                  <a:pt x="3635746" y="153406"/>
                  <a:pt x="3789459" y="153406"/>
                </a:cubicBezTo>
                <a:cubicBezTo>
                  <a:pt x="3943194" y="153406"/>
                  <a:pt x="4068284" y="278421"/>
                  <a:pt x="4068284" y="432121"/>
                </a:cubicBezTo>
                <a:cubicBezTo>
                  <a:pt x="4068284" y="585816"/>
                  <a:pt x="3943162" y="710837"/>
                  <a:pt x="3789459" y="710837"/>
                </a:cubicBezTo>
                <a:close/>
                <a:moveTo>
                  <a:pt x="3789459" y="229111"/>
                </a:moveTo>
                <a:cubicBezTo>
                  <a:pt x="3677497" y="229111"/>
                  <a:pt x="3586359" y="320188"/>
                  <a:pt x="3586359" y="432158"/>
                </a:cubicBezTo>
                <a:cubicBezTo>
                  <a:pt x="3586359" y="544092"/>
                  <a:pt x="3677486" y="635206"/>
                  <a:pt x="3789459" y="635206"/>
                </a:cubicBezTo>
                <a:cubicBezTo>
                  <a:pt x="3901438" y="635206"/>
                  <a:pt x="3992559" y="544108"/>
                  <a:pt x="3992559" y="432158"/>
                </a:cubicBezTo>
                <a:cubicBezTo>
                  <a:pt x="3992523" y="320151"/>
                  <a:pt x="3901422" y="229111"/>
                  <a:pt x="3789459" y="229111"/>
                </a:cubicBezTo>
                <a:close/>
                <a:moveTo>
                  <a:pt x="3943162" y="7819763"/>
                </a:moveTo>
                <a:cubicBezTo>
                  <a:pt x="3789449" y="7819763"/>
                  <a:pt x="3664380" y="7694747"/>
                  <a:pt x="3664380" y="7541047"/>
                </a:cubicBezTo>
                <a:cubicBezTo>
                  <a:pt x="3664380" y="7387352"/>
                  <a:pt x="3789449" y="7262332"/>
                  <a:pt x="3943162" y="7262332"/>
                </a:cubicBezTo>
                <a:cubicBezTo>
                  <a:pt x="4096939" y="7262332"/>
                  <a:pt x="4221987" y="7387347"/>
                  <a:pt x="4221987" y="7541047"/>
                </a:cubicBezTo>
                <a:cubicBezTo>
                  <a:pt x="4221987" y="7694742"/>
                  <a:pt x="4096949" y="7819763"/>
                  <a:pt x="3943162" y="7819763"/>
                </a:cubicBezTo>
                <a:close/>
                <a:moveTo>
                  <a:pt x="3943162" y="7338005"/>
                </a:moveTo>
                <a:cubicBezTo>
                  <a:pt x="3831200" y="7338005"/>
                  <a:pt x="3740063" y="7429108"/>
                  <a:pt x="3740063" y="7541052"/>
                </a:cubicBezTo>
                <a:cubicBezTo>
                  <a:pt x="3740063" y="7653002"/>
                  <a:pt x="3831189" y="7744100"/>
                  <a:pt x="3943162" y="7744100"/>
                </a:cubicBezTo>
                <a:cubicBezTo>
                  <a:pt x="4055199" y="7744100"/>
                  <a:pt x="4146262" y="7652997"/>
                  <a:pt x="4146262" y="7541052"/>
                </a:cubicBezTo>
                <a:cubicBezTo>
                  <a:pt x="4146262" y="7429108"/>
                  <a:pt x="4055199" y="7338005"/>
                  <a:pt x="3943162" y="7338005"/>
                </a:cubicBezTo>
                <a:close/>
                <a:moveTo>
                  <a:pt x="5310405" y="7218884"/>
                </a:moveTo>
                <a:cubicBezTo>
                  <a:pt x="5289568" y="7218884"/>
                  <a:pt x="5272595" y="7201952"/>
                  <a:pt x="5272595" y="7181048"/>
                </a:cubicBezTo>
                <a:cubicBezTo>
                  <a:pt x="5272595" y="7069077"/>
                  <a:pt x="5181468" y="6978000"/>
                  <a:pt x="5069474" y="6978000"/>
                </a:cubicBezTo>
                <a:cubicBezTo>
                  <a:pt x="4957506" y="6978000"/>
                  <a:pt x="4866374" y="7069077"/>
                  <a:pt x="4866374" y="7181048"/>
                </a:cubicBezTo>
                <a:cubicBezTo>
                  <a:pt x="4866374" y="7201915"/>
                  <a:pt x="4849437" y="7218884"/>
                  <a:pt x="4828502" y="7218884"/>
                </a:cubicBezTo>
                <a:cubicBezTo>
                  <a:pt x="4807566" y="7218884"/>
                  <a:pt x="4790655" y="7201952"/>
                  <a:pt x="4790655" y="7181048"/>
                </a:cubicBezTo>
                <a:cubicBezTo>
                  <a:pt x="4790655" y="7027353"/>
                  <a:pt x="4915723" y="6902295"/>
                  <a:pt x="5069443" y="6902295"/>
                </a:cubicBezTo>
                <a:cubicBezTo>
                  <a:pt x="5223214" y="6902295"/>
                  <a:pt x="5348262" y="7027332"/>
                  <a:pt x="5348262" y="7181048"/>
                </a:cubicBezTo>
                <a:cubicBezTo>
                  <a:pt x="5348262" y="7201941"/>
                  <a:pt x="5331314" y="7218884"/>
                  <a:pt x="5310415" y="7218884"/>
                </a:cubicBezTo>
                <a:close/>
                <a:moveTo>
                  <a:pt x="3387453" y="3519269"/>
                </a:moveTo>
                <a:cubicBezTo>
                  <a:pt x="3366554" y="3519269"/>
                  <a:pt x="3349580" y="3502336"/>
                  <a:pt x="3349580" y="3481406"/>
                </a:cubicBezTo>
                <a:cubicBezTo>
                  <a:pt x="3349580" y="3369472"/>
                  <a:pt x="3258454" y="3278359"/>
                  <a:pt x="3146459" y="3278359"/>
                </a:cubicBezTo>
                <a:cubicBezTo>
                  <a:pt x="3034497" y="3278359"/>
                  <a:pt x="2943359" y="3369462"/>
                  <a:pt x="2943359" y="3481406"/>
                </a:cubicBezTo>
                <a:cubicBezTo>
                  <a:pt x="2943359" y="3502300"/>
                  <a:pt x="2926423" y="3519269"/>
                  <a:pt x="2905487" y="3519269"/>
                </a:cubicBezTo>
                <a:cubicBezTo>
                  <a:pt x="2884551" y="3519269"/>
                  <a:pt x="2867677" y="3502336"/>
                  <a:pt x="2867677" y="3481406"/>
                </a:cubicBezTo>
                <a:cubicBezTo>
                  <a:pt x="2867677" y="3327732"/>
                  <a:pt x="2992725" y="3202696"/>
                  <a:pt x="3146428" y="3202696"/>
                </a:cubicBezTo>
                <a:cubicBezTo>
                  <a:pt x="3300199" y="3202696"/>
                  <a:pt x="3425247" y="3327732"/>
                  <a:pt x="3425247" y="3481406"/>
                </a:cubicBezTo>
                <a:cubicBezTo>
                  <a:pt x="3425236" y="3502300"/>
                  <a:pt x="3408300" y="3519269"/>
                  <a:pt x="3387458" y="3519269"/>
                </a:cubicBezTo>
                <a:close/>
                <a:moveTo>
                  <a:pt x="850420" y="1563553"/>
                </a:moveTo>
                <a:cubicBezTo>
                  <a:pt x="829520" y="1563553"/>
                  <a:pt x="812547" y="1546621"/>
                  <a:pt x="812547" y="1525690"/>
                </a:cubicBezTo>
                <a:cubicBezTo>
                  <a:pt x="812547" y="1413757"/>
                  <a:pt x="721893" y="1322680"/>
                  <a:pt x="610572" y="1322680"/>
                </a:cubicBezTo>
                <a:cubicBezTo>
                  <a:pt x="499176" y="1322680"/>
                  <a:pt x="408559" y="1413757"/>
                  <a:pt x="408559" y="1525690"/>
                </a:cubicBezTo>
                <a:cubicBezTo>
                  <a:pt x="408559" y="1546584"/>
                  <a:pt x="391623" y="1563553"/>
                  <a:pt x="370708" y="1563553"/>
                </a:cubicBezTo>
                <a:cubicBezTo>
                  <a:pt x="349809" y="1563553"/>
                  <a:pt x="332835" y="1546621"/>
                  <a:pt x="332835" y="1525690"/>
                </a:cubicBezTo>
                <a:cubicBezTo>
                  <a:pt x="332835" y="1371995"/>
                  <a:pt x="457404" y="1246980"/>
                  <a:pt x="610535" y="1246980"/>
                </a:cubicBezTo>
                <a:cubicBezTo>
                  <a:pt x="763644" y="1246980"/>
                  <a:pt x="888234" y="1371995"/>
                  <a:pt x="888234" y="1525690"/>
                </a:cubicBezTo>
                <a:cubicBezTo>
                  <a:pt x="888271" y="1546621"/>
                  <a:pt x="871355" y="1563553"/>
                  <a:pt x="850420" y="1563553"/>
                </a:cubicBezTo>
                <a:close/>
                <a:moveTo>
                  <a:pt x="642369" y="7577765"/>
                </a:moveTo>
                <a:cubicBezTo>
                  <a:pt x="488630" y="7577765"/>
                  <a:pt x="363545" y="7453233"/>
                  <a:pt x="363545" y="7300142"/>
                </a:cubicBezTo>
                <a:cubicBezTo>
                  <a:pt x="363545" y="7147046"/>
                  <a:pt x="488614" y="7022514"/>
                  <a:pt x="642369" y="7022514"/>
                </a:cubicBezTo>
                <a:cubicBezTo>
                  <a:pt x="663269" y="7022514"/>
                  <a:pt x="680242" y="7039446"/>
                  <a:pt x="680242" y="7060351"/>
                </a:cubicBezTo>
                <a:cubicBezTo>
                  <a:pt x="680242" y="7081244"/>
                  <a:pt x="663305" y="7098214"/>
                  <a:pt x="642369" y="7098214"/>
                </a:cubicBezTo>
                <a:cubicBezTo>
                  <a:pt x="530407" y="7098214"/>
                  <a:pt x="439270" y="7188771"/>
                  <a:pt x="439270" y="7300142"/>
                </a:cubicBezTo>
                <a:cubicBezTo>
                  <a:pt x="439270" y="7411435"/>
                  <a:pt x="530428" y="7502065"/>
                  <a:pt x="642369" y="7502065"/>
                </a:cubicBezTo>
                <a:cubicBezTo>
                  <a:pt x="663269" y="7502065"/>
                  <a:pt x="680242" y="7518998"/>
                  <a:pt x="680242" y="7539928"/>
                </a:cubicBezTo>
                <a:cubicBezTo>
                  <a:pt x="680216" y="7560832"/>
                  <a:pt x="663279" y="7577765"/>
                  <a:pt x="642369" y="7577765"/>
                </a:cubicBezTo>
                <a:close/>
                <a:moveTo>
                  <a:pt x="521899" y="5285208"/>
                </a:moveTo>
                <a:cubicBezTo>
                  <a:pt x="368128" y="5285208"/>
                  <a:pt x="243080" y="5160171"/>
                  <a:pt x="243080" y="5006455"/>
                </a:cubicBezTo>
                <a:cubicBezTo>
                  <a:pt x="243080" y="4852745"/>
                  <a:pt x="368128" y="4727745"/>
                  <a:pt x="521899" y="4727745"/>
                </a:cubicBezTo>
                <a:cubicBezTo>
                  <a:pt x="675612" y="4727745"/>
                  <a:pt x="800686" y="4852760"/>
                  <a:pt x="800686" y="5006455"/>
                </a:cubicBezTo>
                <a:cubicBezTo>
                  <a:pt x="800686" y="5160156"/>
                  <a:pt x="675618" y="5285208"/>
                  <a:pt x="521899" y="5285208"/>
                </a:cubicBezTo>
                <a:close/>
                <a:moveTo>
                  <a:pt x="521899" y="4803481"/>
                </a:moveTo>
                <a:cubicBezTo>
                  <a:pt x="409899" y="4803481"/>
                  <a:pt x="318799" y="4894559"/>
                  <a:pt x="318799" y="5006492"/>
                </a:cubicBezTo>
                <a:cubicBezTo>
                  <a:pt x="318799" y="5118468"/>
                  <a:pt x="409926" y="5209540"/>
                  <a:pt x="521899" y="5209540"/>
                </a:cubicBezTo>
                <a:cubicBezTo>
                  <a:pt x="633877" y="5209540"/>
                  <a:pt x="724999" y="5118436"/>
                  <a:pt x="724999" y="5006492"/>
                </a:cubicBezTo>
                <a:cubicBezTo>
                  <a:pt x="724999" y="4894559"/>
                  <a:pt x="633898" y="4803481"/>
                  <a:pt x="521899" y="4803481"/>
                </a:cubicBezTo>
                <a:close/>
                <a:moveTo>
                  <a:pt x="2586735" y="2197356"/>
                </a:moveTo>
                <a:lnTo>
                  <a:pt x="2107507" y="2197356"/>
                </a:lnTo>
                <a:cubicBezTo>
                  <a:pt x="2086608" y="2197356"/>
                  <a:pt x="2069634" y="2180424"/>
                  <a:pt x="2069634" y="2159493"/>
                </a:cubicBezTo>
                <a:lnTo>
                  <a:pt x="2069634" y="1680352"/>
                </a:lnTo>
                <a:cubicBezTo>
                  <a:pt x="2069634" y="1659458"/>
                  <a:pt x="2086571" y="1642489"/>
                  <a:pt x="2107507" y="1642489"/>
                </a:cubicBezTo>
                <a:lnTo>
                  <a:pt x="2586735" y="1642479"/>
                </a:lnTo>
                <a:cubicBezTo>
                  <a:pt x="2607634" y="1642479"/>
                  <a:pt x="2624608" y="1659411"/>
                  <a:pt x="2624608" y="1680341"/>
                </a:cubicBezTo>
                <a:lnTo>
                  <a:pt x="2624608" y="2159483"/>
                </a:lnTo>
                <a:cubicBezTo>
                  <a:pt x="2624582" y="2180413"/>
                  <a:pt x="2607645" y="2197356"/>
                  <a:pt x="2586735" y="2197356"/>
                </a:cubicBezTo>
                <a:close/>
                <a:moveTo>
                  <a:pt x="2145358" y="2121657"/>
                </a:moveTo>
                <a:lnTo>
                  <a:pt x="2548862" y="2121657"/>
                </a:lnTo>
                <a:lnTo>
                  <a:pt x="2548862" y="1718215"/>
                </a:lnTo>
                <a:lnTo>
                  <a:pt x="2145358" y="1718215"/>
                </a:lnTo>
                <a:lnTo>
                  <a:pt x="2145358" y="2121657"/>
                </a:lnTo>
                <a:close/>
                <a:moveTo>
                  <a:pt x="2562709" y="5256218"/>
                </a:moveTo>
                <a:lnTo>
                  <a:pt x="2083444" y="5256218"/>
                </a:lnTo>
                <a:cubicBezTo>
                  <a:pt x="2062545" y="5256218"/>
                  <a:pt x="2045571" y="5239286"/>
                  <a:pt x="2045571" y="5218382"/>
                </a:cubicBezTo>
                <a:lnTo>
                  <a:pt x="2045571" y="4739240"/>
                </a:lnTo>
                <a:cubicBezTo>
                  <a:pt x="2045571" y="4718346"/>
                  <a:pt x="2062508" y="4701377"/>
                  <a:pt x="2083444" y="4701377"/>
                </a:cubicBezTo>
                <a:lnTo>
                  <a:pt x="2562709" y="4701388"/>
                </a:lnTo>
                <a:cubicBezTo>
                  <a:pt x="2583608" y="4701388"/>
                  <a:pt x="2600582" y="4718320"/>
                  <a:pt x="2600582" y="4739251"/>
                </a:cubicBezTo>
                <a:lnTo>
                  <a:pt x="2600582" y="5218392"/>
                </a:lnTo>
                <a:cubicBezTo>
                  <a:pt x="2600545" y="5239286"/>
                  <a:pt x="2583608" y="5256218"/>
                  <a:pt x="2562709" y="5256218"/>
                </a:cubicBezTo>
                <a:close/>
                <a:moveTo>
                  <a:pt x="2121291" y="5180555"/>
                </a:moveTo>
                <a:lnTo>
                  <a:pt x="2524821" y="5180555"/>
                </a:lnTo>
                <a:lnTo>
                  <a:pt x="2524821" y="4777114"/>
                </a:lnTo>
                <a:lnTo>
                  <a:pt x="2121291" y="4777114"/>
                </a:lnTo>
                <a:lnTo>
                  <a:pt x="2121291" y="5180555"/>
                </a:lnTo>
                <a:close/>
                <a:moveTo>
                  <a:pt x="580970" y="3234554"/>
                </a:moveTo>
                <a:lnTo>
                  <a:pt x="37852" y="3234554"/>
                </a:lnTo>
                <a:cubicBezTo>
                  <a:pt x="17010" y="3234554"/>
                  <a:pt x="0" y="3217642"/>
                  <a:pt x="0" y="3196712"/>
                </a:cubicBezTo>
                <a:cubicBezTo>
                  <a:pt x="0" y="3175781"/>
                  <a:pt x="16974" y="3158849"/>
                  <a:pt x="37852" y="3158849"/>
                </a:cubicBezTo>
                <a:lnTo>
                  <a:pt x="580970" y="3158849"/>
                </a:lnTo>
                <a:cubicBezTo>
                  <a:pt x="601869" y="3158849"/>
                  <a:pt x="618822" y="3175781"/>
                  <a:pt x="618822" y="3196712"/>
                </a:cubicBezTo>
                <a:cubicBezTo>
                  <a:pt x="618822" y="3217642"/>
                  <a:pt x="601869" y="3234554"/>
                  <a:pt x="580970" y="3234554"/>
                </a:cubicBezTo>
                <a:close/>
                <a:moveTo>
                  <a:pt x="2746008" y="7577765"/>
                </a:moveTo>
                <a:lnTo>
                  <a:pt x="2202921" y="7577765"/>
                </a:lnTo>
                <a:cubicBezTo>
                  <a:pt x="2182022" y="7577765"/>
                  <a:pt x="2165075" y="7560832"/>
                  <a:pt x="2165075" y="7539928"/>
                </a:cubicBezTo>
                <a:cubicBezTo>
                  <a:pt x="2165075" y="7519034"/>
                  <a:pt x="2181986" y="7502065"/>
                  <a:pt x="2202921" y="7502065"/>
                </a:cubicBezTo>
                <a:lnTo>
                  <a:pt x="2746008" y="7502065"/>
                </a:lnTo>
                <a:cubicBezTo>
                  <a:pt x="2766881" y="7502065"/>
                  <a:pt x="2783855" y="7518998"/>
                  <a:pt x="2783855" y="7539928"/>
                </a:cubicBezTo>
                <a:cubicBezTo>
                  <a:pt x="2783855" y="7560832"/>
                  <a:pt x="2766881" y="7577765"/>
                  <a:pt x="2746008" y="7577765"/>
                </a:cubicBezTo>
                <a:close/>
                <a:moveTo>
                  <a:pt x="3597453" y="6528867"/>
                </a:moveTo>
                <a:cubicBezTo>
                  <a:pt x="3587736" y="6528867"/>
                  <a:pt x="3578051" y="6525164"/>
                  <a:pt x="3570668" y="6517745"/>
                </a:cubicBezTo>
                <a:cubicBezTo>
                  <a:pt x="3555907" y="6502988"/>
                  <a:pt x="3555907" y="6479011"/>
                  <a:pt x="3570668" y="6464253"/>
                </a:cubicBezTo>
                <a:lnTo>
                  <a:pt x="3954676" y="6080307"/>
                </a:lnTo>
                <a:cubicBezTo>
                  <a:pt x="3969474" y="6065550"/>
                  <a:pt x="3993421" y="6065550"/>
                  <a:pt x="4008219" y="6080307"/>
                </a:cubicBezTo>
                <a:cubicBezTo>
                  <a:pt x="4023017" y="6095102"/>
                  <a:pt x="4023017" y="6119042"/>
                  <a:pt x="4008219" y="6133836"/>
                </a:cubicBezTo>
                <a:lnTo>
                  <a:pt x="3624174" y="6517745"/>
                </a:lnTo>
                <a:cubicBezTo>
                  <a:pt x="3616791" y="6525164"/>
                  <a:pt x="3607106" y="6528867"/>
                  <a:pt x="3597453" y="6528867"/>
                </a:cubicBezTo>
                <a:close/>
                <a:moveTo>
                  <a:pt x="4932088" y="6103487"/>
                </a:moveTo>
                <a:cubicBezTo>
                  <a:pt x="4886096" y="6103487"/>
                  <a:pt x="4844056" y="6080244"/>
                  <a:pt x="4819641" y="6041394"/>
                </a:cubicBezTo>
                <a:cubicBezTo>
                  <a:pt x="4800723" y="6011417"/>
                  <a:pt x="4794680" y="5975850"/>
                  <a:pt x="4802537" y="5941307"/>
                </a:cubicBezTo>
                <a:cubicBezTo>
                  <a:pt x="4810388" y="5906764"/>
                  <a:pt x="4831239" y="5877334"/>
                  <a:pt x="4861282" y="5858442"/>
                </a:cubicBezTo>
                <a:cubicBezTo>
                  <a:pt x="4882449" y="5845123"/>
                  <a:pt x="4906900" y="5838052"/>
                  <a:pt x="4931819" y="5838052"/>
                </a:cubicBezTo>
                <a:cubicBezTo>
                  <a:pt x="4977811" y="5838052"/>
                  <a:pt x="5019851" y="5861252"/>
                  <a:pt x="5044271" y="5900145"/>
                </a:cubicBezTo>
                <a:cubicBezTo>
                  <a:pt x="5083305" y="5962006"/>
                  <a:pt x="5064603" y="6044068"/>
                  <a:pt x="5002688" y="6083060"/>
                </a:cubicBezTo>
                <a:cubicBezTo>
                  <a:pt x="4981474" y="6096415"/>
                  <a:pt x="4957049" y="6103481"/>
                  <a:pt x="4932088" y="6103481"/>
                </a:cubicBezTo>
                <a:close/>
                <a:moveTo>
                  <a:pt x="4931835" y="5913736"/>
                </a:moveTo>
                <a:cubicBezTo>
                  <a:pt x="4921131" y="5913736"/>
                  <a:pt x="4910705" y="5916804"/>
                  <a:pt x="4901598" y="5922488"/>
                </a:cubicBezTo>
                <a:cubicBezTo>
                  <a:pt x="4888718" y="5930568"/>
                  <a:pt x="4879732" y="5943230"/>
                  <a:pt x="4876374" y="5958061"/>
                </a:cubicBezTo>
                <a:cubicBezTo>
                  <a:pt x="4873016" y="5972887"/>
                  <a:pt x="4875602" y="5988153"/>
                  <a:pt x="4883736" y="6001067"/>
                </a:cubicBezTo>
                <a:cubicBezTo>
                  <a:pt x="4894220" y="6017784"/>
                  <a:pt x="4912308" y="6027781"/>
                  <a:pt x="4932093" y="6027781"/>
                </a:cubicBezTo>
                <a:cubicBezTo>
                  <a:pt x="4942797" y="6027781"/>
                  <a:pt x="4953260" y="6024750"/>
                  <a:pt x="4962367" y="6018992"/>
                </a:cubicBezTo>
                <a:cubicBezTo>
                  <a:pt x="4988931" y="6002312"/>
                  <a:pt x="4996955" y="5966997"/>
                  <a:pt x="4980234" y="5940419"/>
                </a:cubicBezTo>
                <a:cubicBezTo>
                  <a:pt x="4969676" y="5923702"/>
                  <a:pt x="4951615" y="5913741"/>
                  <a:pt x="4931840" y="5913741"/>
                </a:cubicBezTo>
                <a:close/>
                <a:moveTo>
                  <a:pt x="4184272" y="3493678"/>
                </a:moveTo>
                <a:cubicBezTo>
                  <a:pt x="4138280" y="3493678"/>
                  <a:pt x="4096240" y="3470441"/>
                  <a:pt x="4071820" y="3431586"/>
                </a:cubicBezTo>
                <a:cubicBezTo>
                  <a:pt x="4052902" y="3401608"/>
                  <a:pt x="4046864" y="3366078"/>
                  <a:pt x="4054752" y="3331536"/>
                </a:cubicBezTo>
                <a:cubicBezTo>
                  <a:pt x="4062582" y="3296956"/>
                  <a:pt x="4083423" y="3267525"/>
                  <a:pt x="4113466" y="3248670"/>
                </a:cubicBezTo>
                <a:cubicBezTo>
                  <a:pt x="4134628" y="3235352"/>
                  <a:pt x="4159079" y="3228281"/>
                  <a:pt x="4184004" y="3228281"/>
                </a:cubicBezTo>
                <a:cubicBezTo>
                  <a:pt x="4229969" y="3228281"/>
                  <a:pt x="4272035" y="3251523"/>
                  <a:pt x="4296450" y="3290337"/>
                </a:cubicBezTo>
                <a:cubicBezTo>
                  <a:pt x="4335484" y="3352198"/>
                  <a:pt x="4316787" y="3434265"/>
                  <a:pt x="4254872" y="3473273"/>
                </a:cubicBezTo>
                <a:cubicBezTo>
                  <a:pt x="4233658" y="3486644"/>
                  <a:pt x="4209233" y="3493673"/>
                  <a:pt x="4184272" y="3493673"/>
                </a:cubicBezTo>
                <a:close/>
                <a:moveTo>
                  <a:pt x="4184014" y="3303965"/>
                </a:moveTo>
                <a:cubicBezTo>
                  <a:pt x="4173310" y="3303965"/>
                  <a:pt x="4162889" y="3307033"/>
                  <a:pt x="4153777" y="3312722"/>
                </a:cubicBezTo>
                <a:cubicBezTo>
                  <a:pt x="4140897" y="3320834"/>
                  <a:pt x="4131911" y="3333432"/>
                  <a:pt x="4128553" y="3348290"/>
                </a:cubicBezTo>
                <a:cubicBezTo>
                  <a:pt x="4125195" y="3363120"/>
                  <a:pt x="4127781" y="3378382"/>
                  <a:pt x="4135910" y="3391275"/>
                </a:cubicBezTo>
                <a:cubicBezTo>
                  <a:pt x="4146399" y="3408013"/>
                  <a:pt x="4164481" y="3417989"/>
                  <a:pt x="4184272" y="3417989"/>
                </a:cubicBezTo>
                <a:cubicBezTo>
                  <a:pt x="4194976" y="3417989"/>
                  <a:pt x="4205439" y="3414958"/>
                  <a:pt x="4214546" y="3409232"/>
                </a:cubicBezTo>
                <a:cubicBezTo>
                  <a:pt x="4241115" y="3392520"/>
                  <a:pt x="4249134" y="3357273"/>
                  <a:pt x="4232413" y="3330658"/>
                </a:cubicBezTo>
                <a:cubicBezTo>
                  <a:pt x="4221887" y="3313968"/>
                  <a:pt x="4203831" y="3303970"/>
                  <a:pt x="4184014" y="3303970"/>
                </a:cubicBezTo>
                <a:close/>
                <a:moveTo>
                  <a:pt x="764117" y="4296265"/>
                </a:moveTo>
                <a:cubicBezTo>
                  <a:pt x="718152" y="4296265"/>
                  <a:pt x="676122" y="4273028"/>
                  <a:pt x="651665" y="4234177"/>
                </a:cubicBezTo>
                <a:cubicBezTo>
                  <a:pt x="612731" y="4172242"/>
                  <a:pt x="631434" y="4090186"/>
                  <a:pt x="693322" y="4051204"/>
                </a:cubicBezTo>
                <a:cubicBezTo>
                  <a:pt x="714547" y="4037886"/>
                  <a:pt x="738961" y="4030851"/>
                  <a:pt x="763933" y="4030851"/>
                </a:cubicBezTo>
                <a:cubicBezTo>
                  <a:pt x="809898" y="4030851"/>
                  <a:pt x="851928" y="4054051"/>
                  <a:pt x="876384" y="4092881"/>
                </a:cubicBezTo>
                <a:cubicBezTo>
                  <a:pt x="895276" y="4122858"/>
                  <a:pt x="901319" y="4158425"/>
                  <a:pt x="893489" y="4192994"/>
                </a:cubicBezTo>
                <a:cubicBezTo>
                  <a:pt x="885586" y="4227537"/>
                  <a:pt x="864750" y="4257004"/>
                  <a:pt x="834775" y="4275854"/>
                </a:cubicBezTo>
                <a:cubicBezTo>
                  <a:pt x="813503" y="4289198"/>
                  <a:pt x="789120" y="4296265"/>
                  <a:pt x="764117" y="4296265"/>
                </a:cubicBezTo>
                <a:close/>
                <a:moveTo>
                  <a:pt x="763933" y="4106514"/>
                </a:moveTo>
                <a:cubicBezTo>
                  <a:pt x="753192" y="4106514"/>
                  <a:pt x="742771" y="4109545"/>
                  <a:pt x="733659" y="4115272"/>
                </a:cubicBezTo>
                <a:cubicBezTo>
                  <a:pt x="707069" y="4131947"/>
                  <a:pt x="699071" y="4167267"/>
                  <a:pt x="715792" y="4193882"/>
                </a:cubicBezTo>
                <a:cubicBezTo>
                  <a:pt x="726281" y="4210562"/>
                  <a:pt x="744363" y="4220539"/>
                  <a:pt x="764127" y="4220539"/>
                </a:cubicBezTo>
                <a:cubicBezTo>
                  <a:pt x="774832" y="4220539"/>
                  <a:pt x="785295" y="4217507"/>
                  <a:pt x="794422" y="4211786"/>
                </a:cubicBezTo>
                <a:cubicBezTo>
                  <a:pt x="807276" y="4203706"/>
                  <a:pt x="816257" y="4191071"/>
                  <a:pt x="819615" y="4176214"/>
                </a:cubicBezTo>
                <a:cubicBezTo>
                  <a:pt x="822973" y="4161362"/>
                  <a:pt x="820387" y="4146084"/>
                  <a:pt x="812295" y="4133208"/>
                </a:cubicBezTo>
                <a:cubicBezTo>
                  <a:pt x="801806" y="4116480"/>
                  <a:pt x="783750" y="4106519"/>
                  <a:pt x="763933" y="4106519"/>
                </a:cubicBezTo>
                <a:close/>
                <a:moveTo>
                  <a:pt x="1736515" y="1310060"/>
                </a:moveTo>
                <a:cubicBezTo>
                  <a:pt x="1690524" y="1310060"/>
                  <a:pt x="1648521" y="1286824"/>
                  <a:pt x="1624101" y="1248005"/>
                </a:cubicBezTo>
                <a:cubicBezTo>
                  <a:pt x="1605204" y="1218027"/>
                  <a:pt x="1599139" y="1182460"/>
                  <a:pt x="1606996" y="1147891"/>
                </a:cubicBezTo>
                <a:cubicBezTo>
                  <a:pt x="1614825" y="1113375"/>
                  <a:pt x="1635704" y="1083955"/>
                  <a:pt x="1665710" y="1065026"/>
                </a:cubicBezTo>
                <a:cubicBezTo>
                  <a:pt x="1686903" y="1051729"/>
                  <a:pt x="1711328" y="1044673"/>
                  <a:pt x="1736289" y="1044673"/>
                </a:cubicBezTo>
                <a:cubicBezTo>
                  <a:pt x="1782255" y="1044673"/>
                  <a:pt x="1824342" y="1067873"/>
                  <a:pt x="1848735" y="1106729"/>
                </a:cubicBezTo>
                <a:cubicBezTo>
                  <a:pt x="1887733" y="1168591"/>
                  <a:pt x="1869067" y="1250652"/>
                  <a:pt x="1807158" y="1289645"/>
                </a:cubicBezTo>
                <a:cubicBezTo>
                  <a:pt x="1785933" y="1303026"/>
                  <a:pt x="1761476" y="1310055"/>
                  <a:pt x="1736520" y="1310055"/>
                </a:cubicBezTo>
                <a:close/>
                <a:moveTo>
                  <a:pt x="1736284" y="1120336"/>
                </a:moveTo>
                <a:cubicBezTo>
                  <a:pt x="1725580" y="1120336"/>
                  <a:pt x="1715154" y="1123368"/>
                  <a:pt x="1706047" y="1129094"/>
                </a:cubicBezTo>
                <a:cubicBezTo>
                  <a:pt x="1693167" y="1137174"/>
                  <a:pt x="1684160" y="1149804"/>
                  <a:pt x="1680802" y="1164624"/>
                </a:cubicBezTo>
                <a:cubicBezTo>
                  <a:pt x="1677444" y="1179476"/>
                  <a:pt x="1680066" y="1194722"/>
                  <a:pt x="1688185" y="1207630"/>
                </a:cubicBezTo>
                <a:cubicBezTo>
                  <a:pt x="1698669" y="1224369"/>
                  <a:pt x="1716756" y="1234345"/>
                  <a:pt x="1736520" y="1234345"/>
                </a:cubicBezTo>
                <a:cubicBezTo>
                  <a:pt x="1747225" y="1234345"/>
                  <a:pt x="1757709" y="1231314"/>
                  <a:pt x="1766815" y="1225587"/>
                </a:cubicBezTo>
                <a:cubicBezTo>
                  <a:pt x="1793379" y="1208870"/>
                  <a:pt x="1801404" y="1173571"/>
                  <a:pt x="1784682" y="1147014"/>
                </a:cubicBezTo>
                <a:cubicBezTo>
                  <a:pt x="1774172" y="1130313"/>
                  <a:pt x="1756080" y="1120336"/>
                  <a:pt x="1736289" y="1120336"/>
                </a:cubicBezTo>
                <a:close/>
                <a:moveTo>
                  <a:pt x="2469917" y="6622182"/>
                </a:moveTo>
                <a:cubicBezTo>
                  <a:pt x="2449023" y="6622182"/>
                  <a:pt x="2432044" y="6605250"/>
                  <a:pt x="2432044" y="6584346"/>
                </a:cubicBezTo>
                <a:cubicBezTo>
                  <a:pt x="2432044" y="6490973"/>
                  <a:pt x="2502020" y="6453194"/>
                  <a:pt x="2553156" y="6425623"/>
                </a:cubicBezTo>
                <a:cubicBezTo>
                  <a:pt x="2598543" y="6401136"/>
                  <a:pt x="2617309" y="6388669"/>
                  <a:pt x="2617624" y="6364933"/>
                </a:cubicBezTo>
                <a:lnTo>
                  <a:pt x="2617619" y="6364329"/>
                </a:lnTo>
                <a:cubicBezTo>
                  <a:pt x="2617619" y="6340173"/>
                  <a:pt x="2598916" y="6327711"/>
                  <a:pt x="2553145" y="6302977"/>
                </a:cubicBezTo>
                <a:cubicBezTo>
                  <a:pt x="2502009" y="6275427"/>
                  <a:pt x="2432039" y="6237622"/>
                  <a:pt x="2432039" y="6144254"/>
                </a:cubicBezTo>
                <a:lnTo>
                  <a:pt x="2432065" y="6142868"/>
                </a:lnTo>
                <a:cubicBezTo>
                  <a:pt x="2432780" y="6050551"/>
                  <a:pt x="2502282" y="6013009"/>
                  <a:pt x="2553161" y="5985616"/>
                </a:cubicBezTo>
                <a:cubicBezTo>
                  <a:pt x="2598554" y="5961123"/>
                  <a:pt x="2617319" y="5948662"/>
                  <a:pt x="2617629" y="5924894"/>
                </a:cubicBezTo>
                <a:lnTo>
                  <a:pt x="2617624" y="5924285"/>
                </a:lnTo>
                <a:cubicBezTo>
                  <a:pt x="2617624" y="5900155"/>
                  <a:pt x="2598921" y="5887668"/>
                  <a:pt x="2553150" y="5862970"/>
                </a:cubicBezTo>
                <a:cubicBezTo>
                  <a:pt x="2502014" y="5835420"/>
                  <a:pt x="2432044" y="5797615"/>
                  <a:pt x="2432044" y="5704248"/>
                </a:cubicBezTo>
                <a:cubicBezTo>
                  <a:pt x="2432044" y="5683354"/>
                  <a:pt x="2448981" y="5666385"/>
                  <a:pt x="2469917" y="5666385"/>
                </a:cubicBezTo>
                <a:cubicBezTo>
                  <a:pt x="2490853" y="5666385"/>
                  <a:pt x="2507790" y="5683317"/>
                  <a:pt x="2507790" y="5704248"/>
                </a:cubicBezTo>
                <a:cubicBezTo>
                  <a:pt x="2507790" y="5750133"/>
                  <a:pt x="2538704" y="5769151"/>
                  <a:pt x="2589105" y="5796375"/>
                </a:cubicBezTo>
                <a:cubicBezTo>
                  <a:pt x="2635097" y="5821172"/>
                  <a:pt x="2692240" y="5852027"/>
                  <a:pt x="2693275" y="5922352"/>
                </a:cubicBezTo>
                <a:cubicBezTo>
                  <a:pt x="2693306" y="5922998"/>
                  <a:pt x="2693327" y="5923644"/>
                  <a:pt x="2693327" y="5924301"/>
                </a:cubicBezTo>
                <a:cubicBezTo>
                  <a:pt x="2693327" y="5996008"/>
                  <a:pt x="2635533" y="6027167"/>
                  <a:pt x="2589131" y="6052195"/>
                </a:cubicBezTo>
                <a:cubicBezTo>
                  <a:pt x="2537196" y="6080286"/>
                  <a:pt x="2507816" y="6098343"/>
                  <a:pt x="2507816" y="6144323"/>
                </a:cubicBezTo>
                <a:lnTo>
                  <a:pt x="2507800" y="6145305"/>
                </a:lnTo>
                <a:cubicBezTo>
                  <a:pt x="2508268" y="6190471"/>
                  <a:pt x="2539088" y="6209378"/>
                  <a:pt x="2589105" y="6236387"/>
                </a:cubicBezTo>
                <a:cubicBezTo>
                  <a:pt x="2635092" y="6261206"/>
                  <a:pt x="2692229" y="6292071"/>
                  <a:pt x="2693275" y="6362385"/>
                </a:cubicBezTo>
                <a:cubicBezTo>
                  <a:pt x="2693306" y="6363032"/>
                  <a:pt x="2693327" y="6363683"/>
                  <a:pt x="2693327" y="6364334"/>
                </a:cubicBezTo>
                <a:cubicBezTo>
                  <a:pt x="2693327" y="6436015"/>
                  <a:pt x="2635533" y="6467200"/>
                  <a:pt x="2589131" y="6492229"/>
                </a:cubicBezTo>
                <a:cubicBezTo>
                  <a:pt x="2537196" y="6520283"/>
                  <a:pt x="2507816" y="6538377"/>
                  <a:pt x="2507816" y="6584356"/>
                </a:cubicBezTo>
                <a:cubicBezTo>
                  <a:pt x="2507800" y="6605260"/>
                  <a:pt x="2490868" y="6622193"/>
                  <a:pt x="2469927" y="6622193"/>
                </a:cubicBezTo>
                <a:close/>
                <a:moveTo>
                  <a:pt x="3350668" y="2598324"/>
                </a:moveTo>
                <a:cubicBezTo>
                  <a:pt x="3329769" y="2598324"/>
                  <a:pt x="3312795" y="2581391"/>
                  <a:pt x="3312795" y="2560461"/>
                </a:cubicBezTo>
                <a:cubicBezTo>
                  <a:pt x="3312795" y="2467051"/>
                  <a:pt x="3382792" y="2429314"/>
                  <a:pt x="3433939" y="2401738"/>
                </a:cubicBezTo>
                <a:cubicBezTo>
                  <a:pt x="3479736" y="2377036"/>
                  <a:pt x="3498338" y="2364574"/>
                  <a:pt x="3498338" y="2340418"/>
                </a:cubicBezTo>
                <a:cubicBezTo>
                  <a:pt x="3498338" y="2316283"/>
                  <a:pt x="3479736" y="2303800"/>
                  <a:pt x="3433939" y="2279097"/>
                </a:cubicBezTo>
                <a:cubicBezTo>
                  <a:pt x="3382997" y="2251652"/>
                  <a:pt x="3313331" y="2214021"/>
                  <a:pt x="3312806" y="2121426"/>
                </a:cubicBezTo>
                <a:lnTo>
                  <a:pt x="3312806" y="2121394"/>
                </a:lnTo>
                <a:lnTo>
                  <a:pt x="3312795" y="2120417"/>
                </a:lnTo>
                <a:lnTo>
                  <a:pt x="3312795" y="2120380"/>
                </a:lnTo>
                <a:lnTo>
                  <a:pt x="3312806" y="2119403"/>
                </a:lnTo>
                <a:lnTo>
                  <a:pt x="3312806" y="2119371"/>
                </a:lnTo>
                <a:cubicBezTo>
                  <a:pt x="3313331" y="2026766"/>
                  <a:pt x="3382986" y="1989160"/>
                  <a:pt x="3433939" y="1961726"/>
                </a:cubicBezTo>
                <a:cubicBezTo>
                  <a:pt x="3479736" y="1937028"/>
                  <a:pt x="3498338" y="1924530"/>
                  <a:pt x="3498338" y="1900374"/>
                </a:cubicBezTo>
                <a:lnTo>
                  <a:pt x="3498338" y="1900358"/>
                </a:lnTo>
                <a:cubicBezTo>
                  <a:pt x="3498338" y="1876265"/>
                  <a:pt x="3479736" y="1863777"/>
                  <a:pt x="3433939" y="1839064"/>
                </a:cubicBezTo>
                <a:cubicBezTo>
                  <a:pt x="3382802" y="1811493"/>
                  <a:pt x="3312795" y="1773714"/>
                  <a:pt x="3312795" y="1680341"/>
                </a:cubicBezTo>
                <a:cubicBezTo>
                  <a:pt x="3312795" y="1659448"/>
                  <a:pt x="3329732" y="1642479"/>
                  <a:pt x="3350668" y="1642479"/>
                </a:cubicBezTo>
                <a:cubicBezTo>
                  <a:pt x="3371604" y="1642479"/>
                  <a:pt x="3388541" y="1659411"/>
                  <a:pt x="3388541" y="1680341"/>
                </a:cubicBezTo>
                <a:cubicBezTo>
                  <a:pt x="3388541" y="1726227"/>
                  <a:pt x="3419477" y="1745245"/>
                  <a:pt x="3469893" y="1772469"/>
                </a:cubicBezTo>
                <a:cubicBezTo>
                  <a:pt x="3516106" y="1797403"/>
                  <a:pt x="3573522" y="1828389"/>
                  <a:pt x="3574073" y="1899334"/>
                </a:cubicBezTo>
                <a:lnTo>
                  <a:pt x="3574078" y="1899397"/>
                </a:lnTo>
                <a:lnTo>
                  <a:pt x="3574089" y="1900363"/>
                </a:lnTo>
                <a:lnTo>
                  <a:pt x="3574089" y="1900379"/>
                </a:lnTo>
                <a:lnTo>
                  <a:pt x="3574073" y="1901346"/>
                </a:lnTo>
                <a:cubicBezTo>
                  <a:pt x="3573553" y="1972359"/>
                  <a:pt x="3516121" y="2003392"/>
                  <a:pt x="3469893" y="2028331"/>
                </a:cubicBezTo>
                <a:cubicBezTo>
                  <a:pt x="3417932" y="2056343"/>
                  <a:pt x="3388556" y="2074432"/>
                  <a:pt x="3388541" y="2120385"/>
                </a:cubicBezTo>
                <a:lnTo>
                  <a:pt x="3388541" y="2120422"/>
                </a:lnTo>
                <a:cubicBezTo>
                  <a:pt x="3388556" y="2166318"/>
                  <a:pt x="3419493" y="2185294"/>
                  <a:pt x="3469893" y="2212550"/>
                </a:cubicBezTo>
                <a:cubicBezTo>
                  <a:pt x="3516100" y="2237447"/>
                  <a:pt x="3573501" y="2268422"/>
                  <a:pt x="3574073" y="2339377"/>
                </a:cubicBezTo>
                <a:lnTo>
                  <a:pt x="3574078" y="2339451"/>
                </a:lnTo>
                <a:lnTo>
                  <a:pt x="3574089" y="2340428"/>
                </a:lnTo>
                <a:lnTo>
                  <a:pt x="3574089" y="2340439"/>
                </a:lnTo>
                <a:lnTo>
                  <a:pt x="3574073" y="2341416"/>
                </a:lnTo>
                <a:cubicBezTo>
                  <a:pt x="3573542" y="2412413"/>
                  <a:pt x="3516116" y="2443441"/>
                  <a:pt x="3469893" y="2468338"/>
                </a:cubicBezTo>
                <a:cubicBezTo>
                  <a:pt x="3417921" y="2496393"/>
                  <a:pt x="3388541" y="2514486"/>
                  <a:pt x="3388541" y="2560466"/>
                </a:cubicBezTo>
                <a:cubicBezTo>
                  <a:pt x="3388541" y="2581396"/>
                  <a:pt x="3371567" y="2598329"/>
                  <a:pt x="3350668" y="2598329"/>
                </a:cubicBezTo>
                <a:close/>
                <a:moveTo>
                  <a:pt x="4700353" y="296467"/>
                </a:moveTo>
                <a:cubicBezTo>
                  <a:pt x="4679460" y="296467"/>
                  <a:pt x="4662481" y="279561"/>
                  <a:pt x="4662481" y="258631"/>
                </a:cubicBezTo>
                <a:cubicBezTo>
                  <a:pt x="4662481" y="165258"/>
                  <a:pt x="4732419" y="127485"/>
                  <a:pt x="4783555" y="99871"/>
                </a:cubicBezTo>
                <a:cubicBezTo>
                  <a:pt x="4829347" y="75200"/>
                  <a:pt x="4847992" y="62744"/>
                  <a:pt x="4847992" y="38583"/>
                </a:cubicBezTo>
                <a:cubicBezTo>
                  <a:pt x="4847992" y="17689"/>
                  <a:pt x="4864903" y="720"/>
                  <a:pt x="4885838" y="720"/>
                </a:cubicBezTo>
                <a:cubicBezTo>
                  <a:pt x="4906775" y="720"/>
                  <a:pt x="4923711" y="17652"/>
                  <a:pt x="4923711" y="38583"/>
                </a:cubicBezTo>
                <a:cubicBezTo>
                  <a:pt x="4923711" y="110263"/>
                  <a:pt x="4865954" y="141443"/>
                  <a:pt x="4819515" y="166498"/>
                </a:cubicBezTo>
                <a:cubicBezTo>
                  <a:pt x="4767607" y="194516"/>
                  <a:pt x="4738200" y="212609"/>
                  <a:pt x="4738200" y="258626"/>
                </a:cubicBezTo>
                <a:cubicBezTo>
                  <a:pt x="4738163" y="279582"/>
                  <a:pt x="4721211" y="296473"/>
                  <a:pt x="4700348" y="296473"/>
                </a:cubicBezTo>
                <a:close/>
                <a:moveTo>
                  <a:pt x="581490" y="2559652"/>
                </a:moveTo>
                <a:cubicBezTo>
                  <a:pt x="510511" y="2559089"/>
                  <a:pt x="479481" y="2501662"/>
                  <a:pt x="454583" y="2455499"/>
                </a:cubicBezTo>
                <a:cubicBezTo>
                  <a:pt x="427320" y="2405074"/>
                  <a:pt x="408328" y="2374146"/>
                  <a:pt x="362394" y="2374146"/>
                </a:cubicBezTo>
                <a:cubicBezTo>
                  <a:pt x="341495" y="2374146"/>
                  <a:pt x="324548" y="2357235"/>
                  <a:pt x="324548" y="2336304"/>
                </a:cubicBezTo>
                <a:cubicBezTo>
                  <a:pt x="324548" y="2315374"/>
                  <a:pt x="341458" y="2298467"/>
                  <a:pt x="362394" y="2298467"/>
                </a:cubicBezTo>
                <a:cubicBezTo>
                  <a:pt x="455791" y="2298467"/>
                  <a:pt x="493580" y="2368425"/>
                  <a:pt x="521158" y="2419543"/>
                </a:cubicBezTo>
                <a:cubicBezTo>
                  <a:pt x="545862" y="2465302"/>
                  <a:pt x="558363" y="2483963"/>
                  <a:pt x="582526" y="2483963"/>
                </a:cubicBezTo>
                <a:cubicBezTo>
                  <a:pt x="606688" y="2483963"/>
                  <a:pt x="619121" y="2465302"/>
                  <a:pt x="643836" y="2419543"/>
                </a:cubicBezTo>
                <a:cubicBezTo>
                  <a:pt x="671309" y="2368609"/>
                  <a:pt x="708929" y="2298993"/>
                  <a:pt x="801569" y="2298478"/>
                </a:cubicBezTo>
                <a:lnTo>
                  <a:pt x="801595" y="2298478"/>
                </a:lnTo>
                <a:lnTo>
                  <a:pt x="802573" y="2298467"/>
                </a:lnTo>
                <a:lnTo>
                  <a:pt x="802599" y="2298467"/>
                </a:lnTo>
                <a:lnTo>
                  <a:pt x="803577" y="2298478"/>
                </a:lnTo>
                <a:lnTo>
                  <a:pt x="803603" y="2298478"/>
                </a:lnTo>
                <a:cubicBezTo>
                  <a:pt x="896243" y="2298998"/>
                  <a:pt x="933863" y="2368609"/>
                  <a:pt x="961337" y="2419543"/>
                </a:cubicBezTo>
                <a:cubicBezTo>
                  <a:pt x="986040" y="2465302"/>
                  <a:pt x="998542" y="2483963"/>
                  <a:pt x="1022667" y="2483963"/>
                </a:cubicBezTo>
                <a:cubicBezTo>
                  <a:pt x="1046809" y="2483963"/>
                  <a:pt x="1059263" y="2465302"/>
                  <a:pt x="1083977" y="2419543"/>
                </a:cubicBezTo>
                <a:cubicBezTo>
                  <a:pt x="1111535" y="2368420"/>
                  <a:pt x="1149370" y="2298467"/>
                  <a:pt x="1242778" y="2298467"/>
                </a:cubicBezTo>
                <a:lnTo>
                  <a:pt x="1242778" y="2298467"/>
                </a:lnTo>
                <a:cubicBezTo>
                  <a:pt x="1263651" y="2298467"/>
                  <a:pt x="1280624" y="2315400"/>
                  <a:pt x="1280624" y="2336330"/>
                </a:cubicBezTo>
                <a:cubicBezTo>
                  <a:pt x="1280624" y="2357198"/>
                  <a:pt x="1263687" y="2374167"/>
                  <a:pt x="1242778" y="2374167"/>
                </a:cubicBezTo>
                <a:lnTo>
                  <a:pt x="1242778" y="2374167"/>
                </a:lnTo>
                <a:lnTo>
                  <a:pt x="1242778" y="2374167"/>
                </a:lnTo>
                <a:cubicBezTo>
                  <a:pt x="1196786" y="2374167"/>
                  <a:pt x="1178651" y="2403540"/>
                  <a:pt x="1150590" y="2455499"/>
                </a:cubicBezTo>
                <a:cubicBezTo>
                  <a:pt x="1125644" y="2501699"/>
                  <a:pt x="1094656" y="2559058"/>
                  <a:pt x="1023708" y="2559652"/>
                </a:cubicBezTo>
                <a:lnTo>
                  <a:pt x="1022662" y="2559667"/>
                </a:lnTo>
                <a:lnTo>
                  <a:pt x="1021622" y="2559652"/>
                </a:lnTo>
                <a:cubicBezTo>
                  <a:pt x="950669" y="2559089"/>
                  <a:pt x="919649" y="2501662"/>
                  <a:pt x="894714" y="2455499"/>
                </a:cubicBezTo>
                <a:cubicBezTo>
                  <a:pt x="866689" y="2403550"/>
                  <a:pt x="848601" y="2374178"/>
                  <a:pt x="802589" y="2374167"/>
                </a:cubicBezTo>
                <a:lnTo>
                  <a:pt x="802562" y="2374167"/>
                </a:lnTo>
                <a:cubicBezTo>
                  <a:pt x="756686" y="2374178"/>
                  <a:pt x="737695" y="2405085"/>
                  <a:pt x="710437" y="2455499"/>
                </a:cubicBezTo>
                <a:cubicBezTo>
                  <a:pt x="685502" y="2501699"/>
                  <a:pt x="654514" y="2559089"/>
                  <a:pt x="583550" y="2559652"/>
                </a:cubicBezTo>
                <a:lnTo>
                  <a:pt x="582510" y="2559667"/>
                </a:lnTo>
                <a:lnTo>
                  <a:pt x="581469" y="2559652"/>
                </a:lnTo>
                <a:close/>
                <a:moveTo>
                  <a:pt x="4848391" y="4309672"/>
                </a:moveTo>
                <a:cubicBezTo>
                  <a:pt x="4777413" y="4309110"/>
                  <a:pt x="4746382" y="4251719"/>
                  <a:pt x="4721484" y="4205540"/>
                </a:cubicBezTo>
                <a:cubicBezTo>
                  <a:pt x="4694216" y="4155152"/>
                  <a:pt x="4675229" y="4124214"/>
                  <a:pt x="4629295" y="4124214"/>
                </a:cubicBezTo>
                <a:cubicBezTo>
                  <a:pt x="4608396" y="4124214"/>
                  <a:pt x="4591423" y="4107281"/>
                  <a:pt x="4591423" y="4086351"/>
                </a:cubicBezTo>
                <a:cubicBezTo>
                  <a:pt x="4591423" y="4065478"/>
                  <a:pt x="4608360" y="4048509"/>
                  <a:pt x="4629295" y="4048509"/>
                </a:cubicBezTo>
                <a:cubicBezTo>
                  <a:pt x="4722692" y="4048509"/>
                  <a:pt x="4760476" y="4118466"/>
                  <a:pt x="4788059" y="4169547"/>
                </a:cubicBezTo>
                <a:cubicBezTo>
                  <a:pt x="4812800" y="4215333"/>
                  <a:pt x="4825291" y="4234009"/>
                  <a:pt x="4849427" y="4234009"/>
                </a:cubicBezTo>
                <a:cubicBezTo>
                  <a:pt x="4873589" y="4234009"/>
                  <a:pt x="4886017" y="4215348"/>
                  <a:pt x="4910763" y="4169547"/>
                </a:cubicBezTo>
                <a:cubicBezTo>
                  <a:pt x="4938236" y="4118645"/>
                  <a:pt x="4975857" y="4049045"/>
                  <a:pt x="5068476" y="4048519"/>
                </a:cubicBezTo>
                <a:lnTo>
                  <a:pt x="5068507" y="4048519"/>
                </a:lnTo>
                <a:lnTo>
                  <a:pt x="5069485" y="4048509"/>
                </a:lnTo>
                <a:lnTo>
                  <a:pt x="5069521" y="4048509"/>
                </a:lnTo>
                <a:lnTo>
                  <a:pt x="5070499" y="4048519"/>
                </a:lnTo>
                <a:lnTo>
                  <a:pt x="5070531" y="4048519"/>
                </a:lnTo>
                <a:cubicBezTo>
                  <a:pt x="5163160" y="4049045"/>
                  <a:pt x="5200775" y="4118655"/>
                  <a:pt x="5228253" y="4169547"/>
                </a:cubicBezTo>
                <a:cubicBezTo>
                  <a:pt x="5252936" y="4215333"/>
                  <a:pt x="5265422" y="4234009"/>
                  <a:pt x="5289590" y="4234009"/>
                </a:cubicBezTo>
                <a:cubicBezTo>
                  <a:pt x="5313726" y="4234009"/>
                  <a:pt x="5326180" y="4215348"/>
                  <a:pt x="5350894" y="4169547"/>
                </a:cubicBezTo>
                <a:cubicBezTo>
                  <a:pt x="5378452" y="4118450"/>
                  <a:pt x="5416266" y="4048509"/>
                  <a:pt x="5509658" y="4048509"/>
                </a:cubicBezTo>
                <a:cubicBezTo>
                  <a:pt x="5530557" y="4048509"/>
                  <a:pt x="5547504" y="4065441"/>
                  <a:pt x="5547504" y="4086351"/>
                </a:cubicBezTo>
                <a:cubicBezTo>
                  <a:pt x="5547504" y="4107244"/>
                  <a:pt x="5530594" y="4124214"/>
                  <a:pt x="5509658" y="4124214"/>
                </a:cubicBezTo>
                <a:cubicBezTo>
                  <a:pt x="5463729" y="4124214"/>
                  <a:pt x="5444738" y="4155142"/>
                  <a:pt x="5417506" y="4205540"/>
                </a:cubicBezTo>
                <a:cubicBezTo>
                  <a:pt x="5392571" y="4251714"/>
                  <a:pt x="5361583" y="4309110"/>
                  <a:pt x="5290630" y="4309672"/>
                </a:cubicBezTo>
                <a:lnTo>
                  <a:pt x="5289584" y="4309688"/>
                </a:lnTo>
                <a:lnTo>
                  <a:pt x="5288544" y="4309672"/>
                </a:lnTo>
                <a:cubicBezTo>
                  <a:pt x="5217559" y="4309110"/>
                  <a:pt x="5186534" y="4251719"/>
                  <a:pt x="5161599" y="4205540"/>
                </a:cubicBezTo>
                <a:cubicBezTo>
                  <a:pt x="5133574" y="4153634"/>
                  <a:pt x="5115487" y="4124224"/>
                  <a:pt x="5069516" y="4124214"/>
                </a:cubicBezTo>
                <a:lnTo>
                  <a:pt x="5069480" y="4124214"/>
                </a:lnTo>
                <a:cubicBezTo>
                  <a:pt x="5023577" y="4124229"/>
                  <a:pt x="5004591" y="4155157"/>
                  <a:pt x="4977328" y="4205540"/>
                </a:cubicBezTo>
                <a:cubicBezTo>
                  <a:pt x="4952430" y="4251714"/>
                  <a:pt x="4921404" y="4309110"/>
                  <a:pt x="4850462" y="4309672"/>
                </a:cubicBezTo>
                <a:lnTo>
                  <a:pt x="4849416" y="4309688"/>
                </a:lnTo>
                <a:lnTo>
                  <a:pt x="4848376" y="4309672"/>
                </a:lnTo>
                <a:close/>
                <a:moveTo>
                  <a:pt x="349593" y="780405"/>
                </a:moveTo>
                <a:cubicBezTo>
                  <a:pt x="340329" y="780405"/>
                  <a:pt x="331027" y="777048"/>
                  <a:pt x="323707" y="770177"/>
                </a:cubicBezTo>
                <a:lnTo>
                  <a:pt x="235828" y="687789"/>
                </a:lnTo>
                <a:lnTo>
                  <a:pt x="153393" y="775646"/>
                </a:lnTo>
                <a:cubicBezTo>
                  <a:pt x="145952" y="783605"/>
                  <a:pt x="135915" y="787629"/>
                  <a:pt x="125815" y="787629"/>
                </a:cubicBezTo>
                <a:cubicBezTo>
                  <a:pt x="116550" y="787629"/>
                  <a:pt x="107270" y="784246"/>
                  <a:pt x="99929" y="777374"/>
                </a:cubicBezTo>
                <a:cubicBezTo>
                  <a:pt x="84647" y="763084"/>
                  <a:pt x="83912" y="739128"/>
                  <a:pt x="98200" y="723887"/>
                </a:cubicBezTo>
                <a:lnTo>
                  <a:pt x="180624" y="636036"/>
                </a:lnTo>
                <a:lnTo>
                  <a:pt x="92777" y="553680"/>
                </a:lnTo>
                <a:cubicBezTo>
                  <a:pt x="77495" y="539369"/>
                  <a:pt x="76760" y="515433"/>
                  <a:pt x="91011" y="500193"/>
                </a:cubicBezTo>
                <a:cubicBezTo>
                  <a:pt x="105305" y="484910"/>
                  <a:pt x="129267" y="484153"/>
                  <a:pt x="144512" y="498464"/>
                </a:cubicBezTo>
                <a:lnTo>
                  <a:pt x="232391" y="580862"/>
                </a:lnTo>
                <a:lnTo>
                  <a:pt x="314810" y="493016"/>
                </a:lnTo>
                <a:cubicBezTo>
                  <a:pt x="329104" y="477812"/>
                  <a:pt x="353009" y="477003"/>
                  <a:pt x="368317" y="491288"/>
                </a:cubicBezTo>
                <a:cubicBezTo>
                  <a:pt x="383561" y="505599"/>
                  <a:pt x="384302" y="529534"/>
                  <a:pt x="370009" y="544775"/>
                </a:cubicBezTo>
                <a:lnTo>
                  <a:pt x="287595" y="632616"/>
                </a:lnTo>
                <a:lnTo>
                  <a:pt x="375442" y="714982"/>
                </a:lnTo>
                <a:cubicBezTo>
                  <a:pt x="390750" y="729235"/>
                  <a:pt x="391486" y="753171"/>
                  <a:pt x="377208" y="768438"/>
                </a:cubicBezTo>
                <a:cubicBezTo>
                  <a:pt x="369730" y="776413"/>
                  <a:pt x="359656" y="780411"/>
                  <a:pt x="349593" y="780411"/>
                </a:cubicBezTo>
                <a:close/>
                <a:moveTo>
                  <a:pt x="450431" y="6273651"/>
                </a:moveTo>
                <a:cubicBezTo>
                  <a:pt x="441130" y="6273651"/>
                  <a:pt x="431828" y="6270268"/>
                  <a:pt x="424503" y="6263423"/>
                </a:cubicBezTo>
                <a:lnTo>
                  <a:pt x="336650" y="6181046"/>
                </a:lnTo>
                <a:lnTo>
                  <a:pt x="254241" y="6268881"/>
                </a:lnTo>
                <a:cubicBezTo>
                  <a:pt x="246800" y="6276856"/>
                  <a:pt x="236727" y="6280839"/>
                  <a:pt x="226627" y="6280839"/>
                </a:cubicBezTo>
                <a:cubicBezTo>
                  <a:pt x="217383" y="6280839"/>
                  <a:pt x="208061" y="6277481"/>
                  <a:pt x="200772" y="6270609"/>
                </a:cubicBezTo>
                <a:cubicBezTo>
                  <a:pt x="185464" y="6256320"/>
                  <a:pt x="184728" y="6232400"/>
                  <a:pt x="199043" y="6217122"/>
                </a:cubicBezTo>
                <a:lnTo>
                  <a:pt x="281441" y="6129287"/>
                </a:lnTo>
                <a:lnTo>
                  <a:pt x="193573" y="6046900"/>
                </a:lnTo>
                <a:cubicBezTo>
                  <a:pt x="178328" y="6032615"/>
                  <a:pt x="177592" y="6008690"/>
                  <a:pt x="191844" y="5993412"/>
                </a:cubicBezTo>
                <a:cubicBezTo>
                  <a:pt x="206137" y="5978209"/>
                  <a:pt x="230069" y="5977399"/>
                  <a:pt x="245350" y="5991721"/>
                </a:cubicBezTo>
                <a:lnTo>
                  <a:pt x="333219" y="6074097"/>
                </a:lnTo>
                <a:lnTo>
                  <a:pt x="415627" y="5986252"/>
                </a:lnTo>
                <a:cubicBezTo>
                  <a:pt x="429921" y="5971011"/>
                  <a:pt x="453826" y="5970213"/>
                  <a:pt x="469134" y="5984523"/>
                </a:cubicBezTo>
                <a:cubicBezTo>
                  <a:pt x="484415" y="5998808"/>
                  <a:pt x="485151" y="6022733"/>
                  <a:pt x="470862" y="6038011"/>
                </a:cubicBezTo>
                <a:lnTo>
                  <a:pt x="388438" y="6125856"/>
                </a:lnTo>
                <a:lnTo>
                  <a:pt x="476286" y="6208217"/>
                </a:lnTo>
                <a:cubicBezTo>
                  <a:pt x="491567" y="6222507"/>
                  <a:pt x="492303" y="6246464"/>
                  <a:pt x="478014" y="6261705"/>
                </a:cubicBezTo>
                <a:cubicBezTo>
                  <a:pt x="470573" y="6269627"/>
                  <a:pt x="460473" y="6273651"/>
                  <a:pt x="450436" y="6273651"/>
                </a:cubicBezTo>
                <a:close/>
                <a:moveTo>
                  <a:pt x="3260330" y="4417917"/>
                </a:moveTo>
                <a:cubicBezTo>
                  <a:pt x="3251028" y="4417917"/>
                  <a:pt x="3241727" y="4414534"/>
                  <a:pt x="3234444" y="4407689"/>
                </a:cubicBezTo>
                <a:lnTo>
                  <a:pt x="3146570" y="4325307"/>
                </a:lnTo>
                <a:lnTo>
                  <a:pt x="3064156" y="4413158"/>
                </a:lnTo>
                <a:cubicBezTo>
                  <a:pt x="3056704" y="4421117"/>
                  <a:pt x="3046604" y="4425115"/>
                  <a:pt x="3036504" y="4425115"/>
                </a:cubicBezTo>
                <a:cubicBezTo>
                  <a:pt x="3027261" y="4425115"/>
                  <a:pt x="3017959" y="4421758"/>
                  <a:pt x="3010650" y="4414886"/>
                </a:cubicBezTo>
                <a:cubicBezTo>
                  <a:pt x="2995368" y="4400602"/>
                  <a:pt x="2994632" y="4376677"/>
                  <a:pt x="3008957" y="4361399"/>
                </a:cubicBezTo>
                <a:lnTo>
                  <a:pt x="3091366" y="4273553"/>
                </a:lnTo>
                <a:lnTo>
                  <a:pt x="3003508" y="4191187"/>
                </a:lnTo>
                <a:cubicBezTo>
                  <a:pt x="2988227" y="4176876"/>
                  <a:pt x="2987465" y="4152940"/>
                  <a:pt x="3001742" y="4137663"/>
                </a:cubicBezTo>
                <a:cubicBezTo>
                  <a:pt x="3016057" y="4122459"/>
                  <a:pt x="3039999" y="4121650"/>
                  <a:pt x="3055280" y="4135971"/>
                </a:cubicBezTo>
                <a:lnTo>
                  <a:pt x="3143149" y="4218348"/>
                </a:lnTo>
                <a:lnTo>
                  <a:pt x="3225536" y="4130523"/>
                </a:lnTo>
                <a:cubicBezTo>
                  <a:pt x="3239793" y="4115246"/>
                  <a:pt x="3263761" y="4114447"/>
                  <a:pt x="3279043" y="4128795"/>
                </a:cubicBezTo>
                <a:cubicBezTo>
                  <a:pt x="3294324" y="4143085"/>
                  <a:pt x="3295023" y="4167004"/>
                  <a:pt x="3280735" y="4182282"/>
                </a:cubicBezTo>
                <a:lnTo>
                  <a:pt x="3198357" y="4270096"/>
                </a:lnTo>
                <a:lnTo>
                  <a:pt x="3286221" y="4352468"/>
                </a:lnTo>
                <a:cubicBezTo>
                  <a:pt x="3301466" y="4366758"/>
                  <a:pt x="3302238" y="4390683"/>
                  <a:pt x="3287908" y="4405960"/>
                </a:cubicBezTo>
                <a:cubicBezTo>
                  <a:pt x="3280504" y="4413894"/>
                  <a:pt x="3270440" y="4417917"/>
                  <a:pt x="3260330" y="4417917"/>
                </a:cubicBezTo>
                <a:close/>
              </a:path>
            </a:pathLst>
          </a:custGeom>
          <a:solidFill>
            <a:srgbClr val="FAC200">
              <a:alpha val="50000"/>
            </a:srgbClr>
          </a:solidFill>
          <a:ln w="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38" name="GROUP TEXT">
            <a:extLst>
              <a:ext uri="{FF2B5EF4-FFF2-40B4-BE49-F238E27FC236}">
                <a16:creationId xmlns:a16="http://schemas.microsoft.com/office/drawing/2014/main" id="{A60A9EE4-3B37-4AF1-B475-38724FBD5814}"/>
              </a:ext>
            </a:extLst>
          </p:cNvPr>
          <p:cNvGrpSpPr/>
          <p:nvPr/>
        </p:nvGrpSpPr>
        <p:grpSpPr>
          <a:xfrm>
            <a:off x="8821678" y="4722055"/>
            <a:ext cx="2824348" cy="2823618"/>
            <a:chOff x="9000076" y="4740241"/>
            <a:chExt cx="3093233" cy="3092434"/>
          </a:xfrm>
        </p:grpSpPr>
        <p:sp>
          <p:nvSpPr>
            <p:cNvPr id="5" name="CIRCLE">
              <a:extLst>
                <a:ext uri="{FF2B5EF4-FFF2-40B4-BE49-F238E27FC236}">
                  <a16:creationId xmlns:a16="http://schemas.microsoft.com/office/drawing/2014/main" id="{BB9F1074-7E76-4CB8-AD14-18C21F65EE73}"/>
                </a:ext>
              </a:extLst>
            </p:cNvPr>
            <p:cNvSpPr/>
            <p:nvPr/>
          </p:nvSpPr>
          <p:spPr>
            <a:xfrm flipH="1">
              <a:off x="9000076" y="4740241"/>
              <a:ext cx="3093233" cy="3092434"/>
            </a:xfrm>
            <a:custGeom>
              <a:avLst/>
              <a:gdLst>
                <a:gd name="connsiteX0" fmla="*/ 5125124 w 5124661"/>
                <a:gd name="connsiteY0" fmla="*/ 2561900 h 5123337"/>
                <a:gd name="connsiteX1" fmla="*/ 2562562 w 5124661"/>
                <a:gd name="connsiteY1" fmla="*/ 5123801 h 5123337"/>
                <a:gd name="connsiteX2" fmla="*/ 0 w 5124661"/>
                <a:gd name="connsiteY2" fmla="*/ 2561900 h 5123337"/>
                <a:gd name="connsiteX3" fmla="*/ 2562562 w 5124661"/>
                <a:gd name="connsiteY3" fmla="*/ 0 h 5123337"/>
                <a:gd name="connsiteX4" fmla="*/ 5125124 w 5124661"/>
                <a:gd name="connsiteY4" fmla="*/ 2561900 h 512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4661" h="5123337">
                  <a:moveTo>
                    <a:pt x="5125124" y="2561900"/>
                  </a:moveTo>
                  <a:cubicBezTo>
                    <a:pt x="5125124" y="3976799"/>
                    <a:pt x="3977826" y="5123801"/>
                    <a:pt x="2562562" y="5123801"/>
                  </a:cubicBezTo>
                  <a:cubicBezTo>
                    <a:pt x="1147298" y="5123801"/>
                    <a:pt x="0" y="3976799"/>
                    <a:pt x="0" y="2561900"/>
                  </a:cubicBezTo>
                  <a:cubicBezTo>
                    <a:pt x="0" y="1147002"/>
                    <a:pt x="1147298" y="0"/>
                    <a:pt x="2562562" y="0"/>
                  </a:cubicBezTo>
                  <a:cubicBezTo>
                    <a:pt x="3977826" y="0"/>
                    <a:pt x="5125124" y="1147002"/>
                    <a:pt x="5125124" y="2561900"/>
                  </a:cubicBezTo>
                  <a:close/>
                </a:path>
              </a:pathLst>
            </a:custGeom>
            <a:solidFill>
              <a:srgbClr val="FAC200"/>
            </a:solidFill>
            <a:ln w="525" cap="flat">
              <a:noFill/>
              <a:prstDash val="solid"/>
              <a:miter/>
            </a:ln>
            <a:effectLst>
              <a:outerShdw blurRad="254000" dist="368300" dir="3360000" algn="t" rotWithShape="0">
                <a:prstClr val="black">
                  <a:alpha val="29000"/>
                </a:prstClr>
              </a:outerShdw>
            </a:effectLst>
          </p:spPr>
          <p:txBody>
            <a:bodyPr rtlCol="0" anchor="ctr"/>
            <a:lstStyle/>
            <a:p>
              <a:endParaRPr lang="en-ID" sz="1600"/>
            </a:p>
          </p:txBody>
        </p:sp>
        <p:sp>
          <p:nvSpPr>
            <p:cNvPr id="35" name="CHANGE TEXT HERE">
              <a:extLst>
                <a:ext uri="{FF2B5EF4-FFF2-40B4-BE49-F238E27FC236}">
                  <a16:creationId xmlns:a16="http://schemas.microsoft.com/office/drawing/2014/main" id="{B53B0EB0-D777-4B98-A739-39931AAAD935}"/>
                </a:ext>
              </a:extLst>
            </p:cNvPr>
            <p:cNvSpPr txBox="1"/>
            <p:nvPr/>
          </p:nvSpPr>
          <p:spPr>
            <a:xfrm rot="21359874">
              <a:off x="9287908" y="5128541"/>
              <a:ext cx="2495078" cy="8426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400">
                  <a:gradFill>
                    <a:gsLst>
                      <a:gs pos="100000">
                        <a:schemeClr val="bg1"/>
                      </a:gs>
                      <a:gs pos="0">
                        <a:schemeClr val="bg1"/>
                      </a:gs>
                      <a:gs pos="24000">
                        <a:schemeClr val="bg1">
                          <a:lumMod val="90000"/>
                        </a:schemeClr>
                      </a:gs>
                    </a:gsLst>
                    <a:lin ang="5400000" scaled="1"/>
                  </a:gradFill>
                  <a:effectLst>
                    <a:outerShdw dist="88900" dir="2700000" algn="tl" rotWithShape="0">
                      <a:prstClr val="black">
                        <a:alpha val="24000"/>
                      </a:prstClr>
                    </a:outerShdw>
                  </a:effectLst>
                  <a:latin typeface="Chewy" panose="02000000000000000000" pitchFamily="2" charset="0"/>
                </a:rPr>
                <a:t>subscribe</a:t>
              </a:r>
            </a:p>
          </p:txBody>
        </p:sp>
        <p:sp>
          <p:nvSpPr>
            <p:cNvPr id="36" name="CHANGE TEXT HERE">
              <a:extLst>
                <a:ext uri="{FF2B5EF4-FFF2-40B4-BE49-F238E27FC236}">
                  <a16:creationId xmlns:a16="http://schemas.microsoft.com/office/drawing/2014/main" id="{CE2EC8C9-E15B-4666-B34A-0E56536BDE82}"/>
                </a:ext>
              </a:extLst>
            </p:cNvPr>
            <p:cNvSpPr txBox="1"/>
            <p:nvPr/>
          </p:nvSpPr>
          <p:spPr>
            <a:xfrm rot="21359874">
              <a:off x="9371399" y="5651312"/>
              <a:ext cx="2339296" cy="842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>
                  <a:gradFill>
                    <a:gsLst>
                      <a:gs pos="100000">
                        <a:schemeClr val="bg1"/>
                      </a:gs>
                      <a:gs pos="0">
                        <a:schemeClr val="bg1"/>
                      </a:gs>
                      <a:gs pos="24000">
                        <a:schemeClr val="bg1">
                          <a:lumMod val="90000"/>
                        </a:schemeClr>
                      </a:gs>
                    </a:gsLst>
                    <a:lin ang="5400000" scaled="1"/>
                  </a:gradFill>
                  <a:effectLst>
                    <a:outerShdw dist="88900" dir="2700000" algn="tl" rotWithShape="0">
                      <a:prstClr val="black">
                        <a:alpha val="24000"/>
                      </a:prstClr>
                    </a:outerShdw>
                  </a:effectLst>
                  <a:latin typeface="Chewy" panose="02000000000000000000" pitchFamily="2" charset="0"/>
                </a:rPr>
                <a:t>For more</a:t>
              </a:r>
            </a:p>
          </p:txBody>
        </p:sp>
        <p:sp>
          <p:nvSpPr>
            <p:cNvPr id="37" name="CHANGE TEXT HERE">
              <a:extLst>
                <a:ext uri="{FF2B5EF4-FFF2-40B4-BE49-F238E27FC236}">
                  <a16:creationId xmlns:a16="http://schemas.microsoft.com/office/drawing/2014/main" id="{7B88D0FE-DC5B-4AF2-8E2F-BD6D198FB2C1}"/>
                </a:ext>
              </a:extLst>
            </p:cNvPr>
            <p:cNvSpPr txBox="1"/>
            <p:nvPr/>
          </p:nvSpPr>
          <p:spPr>
            <a:xfrm rot="21359874">
              <a:off x="9438272" y="6241157"/>
              <a:ext cx="2330050" cy="8426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400">
                  <a:gradFill>
                    <a:gsLst>
                      <a:gs pos="100000">
                        <a:schemeClr val="bg1"/>
                      </a:gs>
                      <a:gs pos="0">
                        <a:schemeClr val="bg1"/>
                      </a:gs>
                      <a:gs pos="24000">
                        <a:schemeClr val="bg1">
                          <a:lumMod val="90000"/>
                        </a:schemeClr>
                      </a:gs>
                    </a:gsLst>
                    <a:lin ang="5400000" scaled="1"/>
                  </a:gradFill>
                  <a:effectLst>
                    <a:outerShdw dist="88900" dir="2700000" algn="tl" rotWithShape="0">
                      <a:prstClr val="black">
                        <a:alpha val="24000"/>
                      </a:prstClr>
                    </a:outerShdw>
                  </a:effectLst>
                  <a:latin typeface="Chewy" panose="02000000000000000000" pitchFamily="2" charset="0"/>
                </a:rPr>
                <a:t>Updates!</a:t>
              </a:r>
            </a:p>
          </p:txBody>
        </p:sp>
      </p:grpSp>
      <p:grpSp>
        <p:nvGrpSpPr>
          <p:cNvPr id="39" name="GROUP TEXT">
            <a:extLst>
              <a:ext uri="{FF2B5EF4-FFF2-40B4-BE49-F238E27FC236}">
                <a16:creationId xmlns:a16="http://schemas.microsoft.com/office/drawing/2014/main" id="{0D1784CB-6010-4B69-8DE9-96B4F4FA9998}"/>
              </a:ext>
            </a:extLst>
          </p:cNvPr>
          <p:cNvGrpSpPr/>
          <p:nvPr/>
        </p:nvGrpSpPr>
        <p:grpSpPr>
          <a:xfrm>
            <a:off x="5896834" y="4502014"/>
            <a:ext cx="3093233" cy="3092434"/>
            <a:chOff x="6251404" y="4740241"/>
            <a:chExt cx="3093233" cy="3092434"/>
          </a:xfrm>
        </p:grpSpPr>
        <p:sp>
          <p:nvSpPr>
            <p:cNvPr id="6" name="CIRCLE">
              <a:extLst>
                <a:ext uri="{FF2B5EF4-FFF2-40B4-BE49-F238E27FC236}">
                  <a16:creationId xmlns:a16="http://schemas.microsoft.com/office/drawing/2014/main" id="{EAF9FF45-B01F-47A4-B091-929B1D99C692}"/>
                </a:ext>
              </a:extLst>
            </p:cNvPr>
            <p:cNvSpPr/>
            <p:nvPr/>
          </p:nvSpPr>
          <p:spPr>
            <a:xfrm flipH="1">
              <a:off x="6251404" y="4740241"/>
              <a:ext cx="3093233" cy="3092434"/>
            </a:xfrm>
            <a:custGeom>
              <a:avLst/>
              <a:gdLst>
                <a:gd name="connsiteX0" fmla="*/ 5125125 w 5124661"/>
                <a:gd name="connsiteY0" fmla="*/ 2561900 h 5123337"/>
                <a:gd name="connsiteX1" fmla="*/ 2562562 w 5124661"/>
                <a:gd name="connsiteY1" fmla="*/ 5123801 h 5123337"/>
                <a:gd name="connsiteX2" fmla="*/ 0 w 5124661"/>
                <a:gd name="connsiteY2" fmla="*/ 2561900 h 5123337"/>
                <a:gd name="connsiteX3" fmla="*/ 2562562 w 5124661"/>
                <a:gd name="connsiteY3" fmla="*/ 0 h 5123337"/>
                <a:gd name="connsiteX4" fmla="*/ 5125125 w 5124661"/>
                <a:gd name="connsiteY4" fmla="*/ 2561900 h 512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4661" h="5123337">
                  <a:moveTo>
                    <a:pt x="5125125" y="2561900"/>
                  </a:moveTo>
                  <a:cubicBezTo>
                    <a:pt x="5125125" y="3976799"/>
                    <a:pt x="3977826" y="5123801"/>
                    <a:pt x="2562562" y="5123801"/>
                  </a:cubicBezTo>
                  <a:cubicBezTo>
                    <a:pt x="1147298" y="5123801"/>
                    <a:pt x="0" y="3976799"/>
                    <a:pt x="0" y="2561900"/>
                  </a:cubicBezTo>
                  <a:cubicBezTo>
                    <a:pt x="0" y="1147002"/>
                    <a:pt x="1147298" y="0"/>
                    <a:pt x="2562562" y="0"/>
                  </a:cubicBezTo>
                  <a:cubicBezTo>
                    <a:pt x="3977826" y="0"/>
                    <a:pt x="5125125" y="1147002"/>
                    <a:pt x="5125125" y="2561900"/>
                  </a:cubicBezTo>
                  <a:close/>
                </a:path>
              </a:pathLst>
            </a:custGeom>
            <a:solidFill>
              <a:srgbClr val="E40082"/>
            </a:solidFill>
            <a:ln w="525" cap="flat">
              <a:noFill/>
              <a:prstDash val="solid"/>
              <a:miter/>
            </a:ln>
            <a:effectLst>
              <a:outerShdw blurRad="254000" dist="368300" dir="3360000" algn="t" rotWithShape="0">
                <a:prstClr val="black">
                  <a:alpha val="29000"/>
                </a:prstClr>
              </a:outerShdw>
            </a:effectLst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FB142CD-6616-4557-9FAD-458342FEF79F}"/>
                </a:ext>
              </a:extLst>
            </p:cNvPr>
            <p:cNvGrpSpPr/>
            <p:nvPr/>
          </p:nvGrpSpPr>
          <p:grpSpPr>
            <a:xfrm>
              <a:off x="6662252" y="4921029"/>
              <a:ext cx="2566822" cy="2197228"/>
              <a:chOff x="1066954" y="3858028"/>
              <a:chExt cx="2566822" cy="2197228"/>
            </a:xfrm>
          </p:grpSpPr>
          <p:sp>
            <p:nvSpPr>
              <p:cNvPr id="15" name="CHANGE TEXT HERE">
                <a:extLst>
                  <a:ext uri="{FF2B5EF4-FFF2-40B4-BE49-F238E27FC236}">
                    <a16:creationId xmlns:a16="http://schemas.microsoft.com/office/drawing/2014/main" id="{D28E6818-3DDF-4034-9CA2-177238023B15}"/>
                  </a:ext>
                </a:extLst>
              </p:cNvPr>
              <p:cNvSpPr txBox="1"/>
              <p:nvPr/>
            </p:nvSpPr>
            <p:spPr>
              <a:xfrm>
                <a:off x="1214004" y="5101149"/>
                <a:ext cx="241977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gradFill>
                      <a:gsLst>
                        <a:gs pos="100000">
                          <a:schemeClr val="bg1"/>
                        </a:gs>
                        <a:gs pos="0">
                          <a:schemeClr val="bg1"/>
                        </a:gs>
                        <a:gs pos="24000">
                          <a:schemeClr val="bg1">
                            <a:lumMod val="90000"/>
                          </a:schemeClr>
                        </a:gs>
                      </a:gsLst>
                      <a:lin ang="5400000" scaled="1"/>
                    </a:gradFill>
                    <a:effectLst>
                      <a:outerShdw dist="88900" dir="2700000" algn="tl" rotWithShape="0">
                        <a:prstClr val="black">
                          <a:alpha val="24000"/>
                        </a:prstClr>
                      </a:outerShdw>
                    </a:effectLst>
                    <a:latin typeface="Chewy" panose="02000000000000000000" pitchFamily="2" charset="0"/>
                  </a:rPr>
                  <a:t>Every Monday</a:t>
                </a:r>
              </a:p>
              <a:p>
                <a:pPr algn="ctr"/>
                <a:r>
                  <a:rPr lang="en-US" sz="2800">
                    <a:gradFill>
                      <a:gsLst>
                        <a:gs pos="100000">
                          <a:schemeClr val="bg1"/>
                        </a:gs>
                        <a:gs pos="0">
                          <a:schemeClr val="bg1"/>
                        </a:gs>
                        <a:gs pos="24000">
                          <a:schemeClr val="bg1">
                            <a:lumMod val="90000"/>
                          </a:schemeClr>
                        </a:gs>
                      </a:gsLst>
                      <a:lin ang="5400000" scaled="1"/>
                    </a:gradFill>
                    <a:effectLst>
                      <a:outerShdw dist="88900" dir="2700000" algn="tl" rotWithShape="0">
                        <a:prstClr val="black">
                          <a:alpha val="24000"/>
                        </a:prstClr>
                      </a:outerShdw>
                    </a:effectLst>
                    <a:latin typeface="Chewy" panose="02000000000000000000" pitchFamily="2" charset="0"/>
                  </a:rPr>
                  <a:t>&amp; Friday</a:t>
                </a:r>
              </a:p>
            </p:txBody>
          </p:sp>
          <p:sp>
            <p:nvSpPr>
              <p:cNvPr id="16" name="CHANGE TEXT HERE">
                <a:extLst>
                  <a:ext uri="{FF2B5EF4-FFF2-40B4-BE49-F238E27FC236}">
                    <a16:creationId xmlns:a16="http://schemas.microsoft.com/office/drawing/2014/main" id="{BCAFC4FC-202B-46A9-B34E-52B618EDC591}"/>
                  </a:ext>
                </a:extLst>
              </p:cNvPr>
              <p:cNvSpPr txBox="1"/>
              <p:nvPr/>
            </p:nvSpPr>
            <p:spPr>
              <a:xfrm rot="21359874">
                <a:off x="1419844" y="3858028"/>
                <a:ext cx="1479892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4800">
                    <a:gradFill>
                      <a:gsLst>
                        <a:gs pos="100000">
                          <a:schemeClr val="bg1"/>
                        </a:gs>
                        <a:gs pos="0">
                          <a:schemeClr val="bg1"/>
                        </a:gs>
                        <a:gs pos="24000">
                          <a:schemeClr val="bg1">
                            <a:lumMod val="90000"/>
                          </a:schemeClr>
                        </a:gs>
                      </a:gsLst>
                      <a:lin ang="5400000" scaled="1"/>
                    </a:gradFill>
                    <a:effectLst>
                      <a:outerShdw dist="88900" dir="2700000" algn="tl" rotWithShape="0">
                        <a:prstClr val="black">
                          <a:alpha val="24000"/>
                        </a:prstClr>
                      </a:outerShdw>
                    </a:effectLst>
                    <a:latin typeface="Chewy" panose="02000000000000000000" pitchFamily="2" charset="0"/>
                  </a:rPr>
                  <a:t>Video</a:t>
                </a:r>
              </a:p>
            </p:txBody>
          </p:sp>
          <p:sp>
            <p:nvSpPr>
              <p:cNvPr id="32" name="CHANGE TEXT HERE">
                <a:extLst>
                  <a:ext uri="{FF2B5EF4-FFF2-40B4-BE49-F238E27FC236}">
                    <a16:creationId xmlns:a16="http://schemas.microsoft.com/office/drawing/2014/main" id="{B46F6E3E-5B94-4501-8209-C9A485D9A9D1}"/>
                  </a:ext>
                </a:extLst>
              </p:cNvPr>
              <p:cNvSpPr txBox="1"/>
              <p:nvPr/>
            </p:nvSpPr>
            <p:spPr>
              <a:xfrm rot="21359874">
                <a:off x="1066954" y="4378210"/>
                <a:ext cx="2156360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4800">
                    <a:gradFill>
                      <a:gsLst>
                        <a:gs pos="100000">
                          <a:schemeClr val="bg1"/>
                        </a:gs>
                        <a:gs pos="0">
                          <a:schemeClr val="bg1"/>
                        </a:gs>
                        <a:gs pos="24000">
                          <a:schemeClr val="bg1">
                            <a:lumMod val="90000"/>
                          </a:schemeClr>
                        </a:gs>
                      </a:gsLst>
                      <a:lin ang="5400000" scaled="1"/>
                    </a:gradFill>
                    <a:effectLst>
                      <a:outerShdw dist="88900" dir="2700000" algn="tl" rotWithShape="0">
                        <a:prstClr val="black">
                          <a:alpha val="24000"/>
                        </a:prstClr>
                      </a:outerShdw>
                    </a:effectLst>
                    <a:latin typeface="Chewy" panose="02000000000000000000" pitchFamily="2" charset="0"/>
                  </a:rPr>
                  <a:t>Updates</a:t>
                </a:r>
              </a:p>
            </p:txBody>
          </p:sp>
        </p:grpSp>
      </p:grpSp>
      <p:sp>
        <p:nvSpPr>
          <p:cNvPr id="7" name="CIRCLE">
            <a:extLst>
              <a:ext uri="{FF2B5EF4-FFF2-40B4-BE49-F238E27FC236}">
                <a16:creationId xmlns:a16="http://schemas.microsoft.com/office/drawing/2014/main" id="{A9194B16-C287-4316-BB24-FAC19F2858C0}"/>
              </a:ext>
            </a:extLst>
          </p:cNvPr>
          <p:cNvSpPr/>
          <p:nvPr/>
        </p:nvSpPr>
        <p:spPr>
          <a:xfrm flipH="1">
            <a:off x="3206725" y="4711785"/>
            <a:ext cx="2900384" cy="2899635"/>
          </a:xfrm>
          <a:custGeom>
            <a:avLst/>
            <a:gdLst>
              <a:gd name="connsiteX0" fmla="*/ 5125124 w 5124661"/>
              <a:gd name="connsiteY0" fmla="*/ 2561900 h 5123337"/>
              <a:gd name="connsiteX1" fmla="*/ 2562562 w 5124661"/>
              <a:gd name="connsiteY1" fmla="*/ 5123801 h 5123337"/>
              <a:gd name="connsiteX2" fmla="*/ -1 w 5124661"/>
              <a:gd name="connsiteY2" fmla="*/ 2561900 h 5123337"/>
              <a:gd name="connsiteX3" fmla="*/ 2562562 w 5124661"/>
              <a:gd name="connsiteY3" fmla="*/ 0 h 5123337"/>
              <a:gd name="connsiteX4" fmla="*/ 5125124 w 5124661"/>
              <a:gd name="connsiteY4" fmla="*/ 2561900 h 5123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24661" h="5123337">
                <a:moveTo>
                  <a:pt x="5125124" y="2561900"/>
                </a:moveTo>
                <a:cubicBezTo>
                  <a:pt x="5125124" y="3976799"/>
                  <a:pt x="3977826" y="5123801"/>
                  <a:pt x="2562562" y="5123801"/>
                </a:cubicBezTo>
                <a:cubicBezTo>
                  <a:pt x="1147298" y="5123801"/>
                  <a:pt x="-1" y="3976799"/>
                  <a:pt x="-1" y="2561900"/>
                </a:cubicBezTo>
                <a:cubicBezTo>
                  <a:pt x="-1" y="1147002"/>
                  <a:pt x="1147298" y="0"/>
                  <a:pt x="2562562" y="0"/>
                </a:cubicBezTo>
                <a:cubicBezTo>
                  <a:pt x="3977825" y="0"/>
                  <a:pt x="5125124" y="1147002"/>
                  <a:pt x="5125124" y="2561900"/>
                </a:cubicBezTo>
                <a:close/>
              </a:path>
            </a:pathLst>
          </a:custGeom>
          <a:solidFill>
            <a:srgbClr val="F3F5E3"/>
          </a:solidFill>
          <a:ln w="525" cap="flat">
            <a:noFill/>
            <a:prstDash val="solid"/>
            <a:miter/>
          </a:ln>
          <a:effectLst>
            <a:outerShdw blurRad="254000" dist="368300" dir="3360000" algn="t" rotWithShape="0">
              <a:prstClr val="black">
                <a:alpha val="29000"/>
              </a:prstClr>
            </a:outerShdw>
          </a:effectLst>
        </p:spPr>
        <p:txBody>
          <a:bodyPr rtlCol="0" anchor="ctr"/>
          <a:lstStyle/>
          <a:p>
            <a:endParaRPr lang="en-ID"/>
          </a:p>
        </p:txBody>
      </p:sp>
      <p:pic>
        <p:nvPicPr>
          <p:cNvPr id="8" name="CHANGE PICTURE HERE">
            <a:extLst>
              <a:ext uri="{FF2B5EF4-FFF2-40B4-BE49-F238E27FC236}">
                <a16:creationId xmlns:a16="http://schemas.microsoft.com/office/drawing/2014/main" id="{2E4A51DF-55F5-462B-8AB6-57C1DFA650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2" b="13846"/>
          <a:stretch/>
        </p:blipFill>
        <p:spPr>
          <a:xfrm>
            <a:off x="2683605" y="3024865"/>
            <a:ext cx="3881395" cy="4629807"/>
          </a:xfrm>
          <a:custGeom>
            <a:avLst/>
            <a:gdLst>
              <a:gd name="connsiteX0" fmla="*/ 6858001 w 6858001"/>
              <a:gd name="connsiteY0" fmla="*/ 0 h 8862646"/>
              <a:gd name="connsiteX1" fmla="*/ 0 w 6858001"/>
              <a:gd name="connsiteY1" fmla="*/ 0 h 8862646"/>
              <a:gd name="connsiteX2" fmla="*/ 0 w 6858001"/>
              <a:gd name="connsiteY2" fmla="*/ 8862646 h 8862646"/>
              <a:gd name="connsiteX3" fmla="*/ 192832 w 6858001"/>
              <a:gd name="connsiteY3" fmla="*/ 8862646 h 8862646"/>
              <a:gd name="connsiteX4" fmla="*/ 192832 w 6858001"/>
              <a:gd name="connsiteY4" fmla="*/ 7434775 h 8862646"/>
              <a:gd name="connsiteX5" fmla="*/ 1167820 w 6858001"/>
              <a:gd name="connsiteY5" fmla="*/ 7434775 h 8862646"/>
              <a:gd name="connsiteX6" fmla="*/ 1175496 w 6858001"/>
              <a:gd name="connsiteY6" fmla="*/ 7450705 h 8862646"/>
              <a:gd name="connsiteX7" fmla="*/ 3428770 w 6858001"/>
              <a:gd name="connsiteY7" fmla="*/ 8791452 h 8862646"/>
              <a:gd name="connsiteX8" fmla="*/ 5682045 w 6858001"/>
              <a:gd name="connsiteY8" fmla="*/ 7450705 h 8862646"/>
              <a:gd name="connsiteX9" fmla="*/ 5689721 w 6858001"/>
              <a:gd name="connsiteY9" fmla="*/ 7434775 h 8862646"/>
              <a:gd name="connsiteX10" fmla="*/ 6136432 w 6858001"/>
              <a:gd name="connsiteY10" fmla="*/ 7434775 h 8862646"/>
              <a:gd name="connsiteX11" fmla="*/ 6136432 w 6858001"/>
              <a:gd name="connsiteY11" fmla="*/ 8862646 h 8862646"/>
              <a:gd name="connsiteX12" fmla="*/ 6858001 w 6858001"/>
              <a:gd name="connsiteY12" fmla="*/ 8862646 h 8862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1" h="8862646">
                <a:moveTo>
                  <a:pt x="6858001" y="0"/>
                </a:moveTo>
                <a:lnTo>
                  <a:pt x="0" y="0"/>
                </a:lnTo>
                <a:lnTo>
                  <a:pt x="0" y="8862646"/>
                </a:lnTo>
                <a:lnTo>
                  <a:pt x="192832" y="8862646"/>
                </a:lnTo>
                <a:lnTo>
                  <a:pt x="192832" y="7434775"/>
                </a:lnTo>
                <a:lnTo>
                  <a:pt x="1167820" y="7434775"/>
                </a:lnTo>
                <a:lnTo>
                  <a:pt x="1175496" y="7450705"/>
                </a:lnTo>
                <a:cubicBezTo>
                  <a:pt x="1609438" y="8249315"/>
                  <a:pt x="2455775" y="8791452"/>
                  <a:pt x="3428770" y="8791452"/>
                </a:cubicBezTo>
                <a:cubicBezTo>
                  <a:pt x="4401764" y="8791452"/>
                  <a:pt x="5248103" y="8249315"/>
                  <a:pt x="5682045" y="7450705"/>
                </a:cubicBezTo>
                <a:lnTo>
                  <a:pt x="5689721" y="7434775"/>
                </a:lnTo>
                <a:lnTo>
                  <a:pt x="6136432" y="7434775"/>
                </a:lnTo>
                <a:lnTo>
                  <a:pt x="6136432" y="8862646"/>
                </a:lnTo>
                <a:lnTo>
                  <a:pt x="6858001" y="8862646"/>
                </a:lnTo>
                <a:close/>
              </a:path>
            </a:pathLst>
          </a:custGeom>
        </p:spPr>
      </p:pic>
      <p:grpSp>
        <p:nvGrpSpPr>
          <p:cNvPr id="28" name="GROUP TEXT">
            <a:extLst>
              <a:ext uri="{FF2B5EF4-FFF2-40B4-BE49-F238E27FC236}">
                <a16:creationId xmlns:a16="http://schemas.microsoft.com/office/drawing/2014/main" id="{BB40020B-F454-4443-9BD8-30880009124D}"/>
              </a:ext>
            </a:extLst>
          </p:cNvPr>
          <p:cNvGrpSpPr/>
          <p:nvPr/>
        </p:nvGrpSpPr>
        <p:grpSpPr>
          <a:xfrm rot="21291919">
            <a:off x="3676647" y="6545570"/>
            <a:ext cx="3093233" cy="611349"/>
            <a:chOff x="11216464" y="5930349"/>
            <a:chExt cx="6962536" cy="1376081"/>
          </a:xfrm>
        </p:grpSpPr>
        <p:sp>
          <p:nvSpPr>
            <p:cNvPr id="9" name="SHAPE">
              <a:extLst>
                <a:ext uri="{FF2B5EF4-FFF2-40B4-BE49-F238E27FC236}">
                  <a16:creationId xmlns:a16="http://schemas.microsoft.com/office/drawing/2014/main" id="{DAB7FD41-7643-4B03-95B2-F4E9BE531079}"/>
                </a:ext>
              </a:extLst>
            </p:cNvPr>
            <p:cNvSpPr/>
            <p:nvPr/>
          </p:nvSpPr>
          <p:spPr>
            <a:xfrm rot="120000">
              <a:off x="11216464" y="5930349"/>
              <a:ext cx="6962536" cy="1376081"/>
            </a:xfrm>
            <a:custGeom>
              <a:avLst/>
              <a:gdLst>
                <a:gd name="connsiteX0" fmla="*/ 0 w 6964557"/>
                <a:gd name="connsiteY0" fmla="*/ 0 h 2989345"/>
                <a:gd name="connsiteX1" fmla="*/ 6964557 w 6964557"/>
                <a:gd name="connsiteY1" fmla="*/ 0 h 2989345"/>
                <a:gd name="connsiteX2" fmla="*/ 6964557 w 6964557"/>
                <a:gd name="connsiteY2" fmla="*/ 2989345 h 2989345"/>
                <a:gd name="connsiteX3" fmla="*/ 0 w 6964557"/>
                <a:gd name="connsiteY3" fmla="*/ 2989345 h 2989345"/>
                <a:gd name="connsiteX4" fmla="*/ 0 w 6964557"/>
                <a:gd name="connsiteY4" fmla="*/ 0 h 2989345"/>
                <a:gd name="connsiteX0" fmla="*/ 0 w 6964557"/>
                <a:gd name="connsiteY0" fmla="*/ 0 h 2989345"/>
                <a:gd name="connsiteX1" fmla="*/ 6964557 w 6964557"/>
                <a:gd name="connsiteY1" fmla="*/ 0 h 2989345"/>
                <a:gd name="connsiteX2" fmla="*/ 6964557 w 6964557"/>
                <a:gd name="connsiteY2" fmla="*/ 2989345 h 2989345"/>
                <a:gd name="connsiteX3" fmla="*/ 326933 w 6964557"/>
                <a:gd name="connsiteY3" fmla="*/ 2915866 h 2989345"/>
                <a:gd name="connsiteX4" fmla="*/ 0 w 6964557"/>
                <a:gd name="connsiteY4" fmla="*/ 0 h 2989345"/>
                <a:gd name="connsiteX0" fmla="*/ 0 w 6964557"/>
                <a:gd name="connsiteY0" fmla="*/ 0 h 2948408"/>
                <a:gd name="connsiteX1" fmla="*/ 6964557 w 6964557"/>
                <a:gd name="connsiteY1" fmla="*/ 0 h 2948408"/>
                <a:gd name="connsiteX2" fmla="*/ 6662169 w 6964557"/>
                <a:gd name="connsiteY2" fmla="*/ 2948408 h 2948408"/>
                <a:gd name="connsiteX3" fmla="*/ 326933 w 6964557"/>
                <a:gd name="connsiteY3" fmla="*/ 2915866 h 2948408"/>
                <a:gd name="connsiteX4" fmla="*/ 0 w 6964557"/>
                <a:gd name="connsiteY4" fmla="*/ 0 h 2948408"/>
                <a:gd name="connsiteX0" fmla="*/ 0 w 6848881"/>
                <a:gd name="connsiteY0" fmla="*/ 10086 h 2958494"/>
                <a:gd name="connsiteX1" fmla="*/ 6848881 w 6848881"/>
                <a:gd name="connsiteY1" fmla="*/ 0 h 2958494"/>
                <a:gd name="connsiteX2" fmla="*/ 6662169 w 6848881"/>
                <a:gd name="connsiteY2" fmla="*/ 2958494 h 2958494"/>
                <a:gd name="connsiteX3" fmla="*/ 326933 w 6848881"/>
                <a:gd name="connsiteY3" fmla="*/ 2925952 h 2958494"/>
                <a:gd name="connsiteX4" fmla="*/ 0 w 6848881"/>
                <a:gd name="connsiteY4" fmla="*/ 10086 h 2958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8881" h="2958494">
                  <a:moveTo>
                    <a:pt x="0" y="10086"/>
                  </a:moveTo>
                  <a:lnTo>
                    <a:pt x="6848881" y="0"/>
                  </a:lnTo>
                  <a:lnTo>
                    <a:pt x="6662169" y="2958494"/>
                  </a:lnTo>
                  <a:lnTo>
                    <a:pt x="326933" y="2925952"/>
                  </a:lnTo>
                  <a:lnTo>
                    <a:pt x="0" y="10086"/>
                  </a:lnTo>
                  <a:close/>
                </a:path>
              </a:pathLst>
            </a:custGeom>
            <a:gradFill>
              <a:gsLst>
                <a:gs pos="0">
                  <a:srgbClr val="9136D9"/>
                </a:gs>
                <a:gs pos="100000">
                  <a:srgbClr val="E40082"/>
                </a:gs>
              </a:gsLst>
              <a:lin ang="5400000" scaled="1"/>
            </a:gradFill>
            <a:ln>
              <a:noFill/>
            </a:ln>
            <a:effectLst>
              <a:outerShdw dist="1905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600"/>
            </a:p>
          </p:txBody>
        </p:sp>
        <p:sp>
          <p:nvSpPr>
            <p:cNvPr id="10" name="CHANGE TEXT HERE">
              <a:extLst>
                <a:ext uri="{FF2B5EF4-FFF2-40B4-BE49-F238E27FC236}">
                  <a16:creationId xmlns:a16="http://schemas.microsoft.com/office/drawing/2014/main" id="{58E5468F-2809-4364-8BD7-0B924FF79D6D}"/>
                </a:ext>
              </a:extLst>
            </p:cNvPr>
            <p:cNvSpPr txBox="1"/>
            <p:nvPr/>
          </p:nvSpPr>
          <p:spPr>
            <a:xfrm rot="180000">
              <a:off x="11638565" y="6087788"/>
              <a:ext cx="6214022" cy="11777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  <a:latin typeface="Chewy" panose="02000000000000000000" pitchFamily="2" charset="0"/>
                </a:rPr>
                <a:t>BABANG GANTENG</a:t>
              </a:r>
              <a:endParaRPr lang="en-ID" sz="2800">
                <a:solidFill>
                  <a:schemeClr val="bg1"/>
                </a:solidFill>
                <a:latin typeface="Chewy" panose="02000000000000000000" pitchFamily="2" charset="0"/>
              </a:endParaRPr>
            </a:p>
          </p:txBody>
        </p:sp>
      </p:grpSp>
      <p:grpSp>
        <p:nvGrpSpPr>
          <p:cNvPr id="67" name="YOUR SOSMED">
            <a:extLst>
              <a:ext uri="{FF2B5EF4-FFF2-40B4-BE49-F238E27FC236}">
                <a16:creationId xmlns:a16="http://schemas.microsoft.com/office/drawing/2014/main" id="{D13BA766-3155-4969-8B71-CBB618901DF2}"/>
              </a:ext>
            </a:extLst>
          </p:cNvPr>
          <p:cNvGrpSpPr/>
          <p:nvPr/>
        </p:nvGrpSpPr>
        <p:grpSpPr>
          <a:xfrm>
            <a:off x="11213295" y="4234807"/>
            <a:ext cx="5264167" cy="2578333"/>
            <a:chOff x="11213295" y="4234807"/>
            <a:chExt cx="5264167" cy="2578333"/>
          </a:xfrm>
        </p:grpSpPr>
        <p:sp>
          <p:nvSpPr>
            <p:cNvPr id="40" name="SHAPE">
              <a:extLst>
                <a:ext uri="{FF2B5EF4-FFF2-40B4-BE49-F238E27FC236}">
                  <a16:creationId xmlns:a16="http://schemas.microsoft.com/office/drawing/2014/main" id="{7479192C-5347-4B76-8F64-575E30556049}"/>
                </a:ext>
              </a:extLst>
            </p:cNvPr>
            <p:cNvSpPr/>
            <p:nvPr/>
          </p:nvSpPr>
          <p:spPr>
            <a:xfrm>
              <a:off x="11233195" y="4259611"/>
              <a:ext cx="4297798" cy="60447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D600AD">
                    <a:alpha val="0"/>
                  </a:srgbClr>
                </a:gs>
                <a:gs pos="0">
                  <a:srgbClr val="E4008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1" name="SHAPE">
              <a:extLst>
                <a:ext uri="{FF2B5EF4-FFF2-40B4-BE49-F238E27FC236}">
                  <a16:creationId xmlns:a16="http://schemas.microsoft.com/office/drawing/2014/main" id="{944FA529-5476-48A6-BBCB-2AC229CC71BF}"/>
                </a:ext>
              </a:extLst>
            </p:cNvPr>
            <p:cNvSpPr/>
            <p:nvPr/>
          </p:nvSpPr>
          <p:spPr>
            <a:xfrm>
              <a:off x="11548685" y="4909295"/>
              <a:ext cx="4297798" cy="60447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D600AD">
                    <a:alpha val="0"/>
                  </a:srgbClr>
                </a:gs>
                <a:gs pos="0">
                  <a:srgbClr val="E4008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42" name="SHAPE">
              <a:extLst>
                <a:ext uri="{FF2B5EF4-FFF2-40B4-BE49-F238E27FC236}">
                  <a16:creationId xmlns:a16="http://schemas.microsoft.com/office/drawing/2014/main" id="{C4E3EC8A-032A-4E87-A669-C1AC65ADB23B}"/>
                </a:ext>
              </a:extLst>
            </p:cNvPr>
            <p:cNvSpPr/>
            <p:nvPr/>
          </p:nvSpPr>
          <p:spPr>
            <a:xfrm>
              <a:off x="11864175" y="5558979"/>
              <a:ext cx="4297798" cy="60447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D600AD">
                    <a:alpha val="0"/>
                  </a:srgbClr>
                </a:gs>
                <a:gs pos="0">
                  <a:srgbClr val="E4008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43" name="SHAPE">
              <a:extLst>
                <a:ext uri="{FF2B5EF4-FFF2-40B4-BE49-F238E27FC236}">
                  <a16:creationId xmlns:a16="http://schemas.microsoft.com/office/drawing/2014/main" id="{9535429F-D92D-4A9C-BAB7-F65643BF2CC5}"/>
                </a:ext>
              </a:extLst>
            </p:cNvPr>
            <p:cNvSpPr/>
            <p:nvPr/>
          </p:nvSpPr>
          <p:spPr>
            <a:xfrm>
              <a:off x="12179664" y="6208663"/>
              <a:ext cx="4297798" cy="60447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D600AD">
                    <a:alpha val="0"/>
                  </a:srgbClr>
                </a:gs>
                <a:gs pos="0">
                  <a:srgbClr val="E4008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FED3993A-1C4D-4A31-B2A7-82FA41579629}"/>
                </a:ext>
              </a:extLst>
            </p:cNvPr>
            <p:cNvGrpSpPr/>
            <p:nvPr/>
          </p:nvGrpSpPr>
          <p:grpSpPr>
            <a:xfrm>
              <a:off x="11848477" y="5537255"/>
              <a:ext cx="644826" cy="646299"/>
              <a:chOff x="8775690" y="9260263"/>
              <a:chExt cx="810452" cy="812303"/>
            </a:xfrm>
          </p:grpSpPr>
          <p:sp>
            <p:nvSpPr>
              <p:cNvPr id="45" name="SHAPE OBJECT">
                <a:extLst>
                  <a:ext uri="{FF2B5EF4-FFF2-40B4-BE49-F238E27FC236}">
                    <a16:creationId xmlns:a16="http://schemas.microsoft.com/office/drawing/2014/main" id="{BA87F3F0-AE82-4894-B096-9D330F349752}"/>
                  </a:ext>
                </a:extLst>
              </p:cNvPr>
              <p:cNvSpPr/>
              <p:nvPr/>
            </p:nvSpPr>
            <p:spPr>
              <a:xfrm>
                <a:off x="8775690" y="9260263"/>
                <a:ext cx="810452" cy="812303"/>
              </a:xfrm>
              <a:custGeom>
                <a:avLst/>
                <a:gdLst>
                  <a:gd name="connsiteX0" fmla="*/ 478326 w 810452"/>
                  <a:gd name="connsiteY0" fmla="*/ 72180 h 812303"/>
                  <a:gd name="connsiteX1" fmla="*/ 740606 w 810452"/>
                  <a:gd name="connsiteY1" fmla="*/ 479418 h 812303"/>
                  <a:gd name="connsiteX2" fmla="*/ 334295 w 810452"/>
                  <a:gd name="connsiteY2" fmla="*/ 742297 h 812303"/>
                  <a:gd name="connsiteX3" fmla="*/ 72015 w 810452"/>
                  <a:gd name="connsiteY3" fmla="*/ 335059 h 812303"/>
                  <a:gd name="connsiteX4" fmla="*/ 478326 w 810452"/>
                  <a:gd name="connsiteY4" fmla="*/ 72180 h 812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0452" h="812303">
                    <a:moveTo>
                      <a:pt x="478326" y="72180"/>
                    </a:moveTo>
                    <a:cubicBezTo>
                      <a:pt x="662952" y="112044"/>
                      <a:pt x="780379" y="294371"/>
                      <a:pt x="740606" y="479418"/>
                    </a:cubicBezTo>
                    <a:cubicBezTo>
                      <a:pt x="700832" y="664466"/>
                      <a:pt x="518921" y="782161"/>
                      <a:pt x="334295" y="742297"/>
                    </a:cubicBezTo>
                    <a:cubicBezTo>
                      <a:pt x="149669" y="702433"/>
                      <a:pt x="32242" y="520106"/>
                      <a:pt x="72015" y="335059"/>
                    </a:cubicBezTo>
                    <a:cubicBezTo>
                      <a:pt x="111789" y="150011"/>
                      <a:pt x="293700" y="32316"/>
                      <a:pt x="478326" y="7218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136D9"/>
                  </a:gs>
                  <a:gs pos="100000">
                    <a:srgbClr val="E40082"/>
                  </a:gs>
                </a:gsLst>
                <a:lin ang="5400000" scaled="1"/>
              </a:gra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6" name="SHAPE OBJECT">
                <a:extLst>
                  <a:ext uri="{FF2B5EF4-FFF2-40B4-BE49-F238E27FC236}">
                    <a16:creationId xmlns:a16="http://schemas.microsoft.com/office/drawing/2014/main" id="{2BFAEC29-661E-45CA-984D-219E8E79266E}"/>
                  </a:ext>
                </a:extLst>
              </p:cNvPr>
              <p:cNvSpPr/>
              <p:nvPr/>
            </p:nvSpPr>
            <p:spPr>
              <a:xfrm>
                <a:off x="8969983" y="9493590"/>
                <a:ext cx="419873" cy="345800"/>
              </a:xfrm>
              <a:custGeom>
                <a:avLst/>
                <a:gdLst>
                  <a:gd name="connsiteX0" fmla="*/ 419650 w 419872"/>
                  <a:gd name="connsiteY0" fmla="*/ 41715 h 345799"/>
                  <a:gd name="connsiteX1" fmla="*/ 377109 w 419872"/>
                  <a:gd name="connsiteY1" fmla="*/ 53948 h 345799"/>
                  <a:gd name="connsiteX2" fmla="*/ 398070 w 419872"/>
                  <a:gd name="connsiteY2" fmla="*/ 35321 h 345799"/>
                  <a:gd name="connsiteX3" fmla="*/ 412229 w 419872"/>
                  <a:gd name="connsiteY3" fmla="*/ 9418 h 345799"/>
                  <a:gd name="connsiteX4" fmla="*/ 412131 w 419872"/>
                  <a:gd name="connsiteY4" fmla="*/ 7200 h 345799"/>
                  <a:gd name="connsiteX5" fmla="*/ 409918 w 419872"/>
                  <a:gd name="connsiteY5" fmla="*/ 7363 h 345799"/>
                  <a:gd name="connsiteX6" fmla="*/ 359371 w 419872"/>
                  <a:gd name="connsiteY6" fmla="*/ 26774 h 345799"/>
                  <a:gd name="connsiteX7" fmla="*/ 355888 w 419872"/>
                  <a:gd name="connsiteY7" fmla="*/ 25827 h 345799"/>
                  <a:gd name="connsiteX8" fmla="*/ 351461 w 419872"/>
                  <a:gd name="connsiteY8" fmla="*/ 21293 h 345799"/>
                  <a:gd name="connsiteX9" fmla="*/ 326985 w 419872"/>
                  <a:gd name="connsiteY9" fmla="*/ 6254 h 345799"/>
                  <a:gd name="connsiteX10" fmla="*/ 289457 w 419872"/>
                  <a:gd name="connsiteY10" fmla="*/ 186 h 345799"/>
                  <a:gd name="connsiteX11" fmla="*/ 253816 w 419872"/>
                  <a:gd name="connsiteY11" fmla="*/ 10267 h 345799"/>
                  <a:gd name="connsiteX12" fmla="*/ 225076 w 419872"/>
                  <a:gd name="connsiteY12" fmla="*/ 33755 h 345799"/>
                  <a:gd name="connsiteX13" fmla="*/ 207923 w 419872"/>
                  <a:gd name="connsiteY13" fmla="*/ 68204 h 345799"/>
                  <a:gd name="connsiteX14" fmla="*/ 206979 w 419872"/>
                  <a:gd name="connsiteY14" fmla="*/ 104611 h 345799"/>
                  <a:gd name="connsiteX15" fmla="*/ 205287 w 419872"/>
                  <a:gd name="connsiteY15" fmla="*/ 106666 h 345799"/>
                  <a:gd name="connsiteX16" fmla="*/ 31609 w 419872"/>
                  <a:gd name="connsiteY16" fmla="*/ 18063 h 345799"/>
                  <a:gd name="connsiteX17" fmla="*/ 26825 w 419872"/>
                  <a:gd name="connsiteY17" fmla="*/ 18226 h 345799"/>
                  <a:gd name="connsiteX18" fmla="*/ 41829 w 419872"/>
                  <a:gd name="connsiteY18" fmla="*/ 122488 h 345799"/>
                  <a:gd name="connsiteX19" fmla="*/ 52473 w 419872"/>
                  <a:gd name="connsiteY19" fmla="*/ 131884 h 345799"/>
                  <a:gd name="connsiteX20" fmla="*/ 18981 w 419872"/>
                  <a:gd name="connsiteY20" fmla="*/ 122488 h 345799"/>
                  <a:gd name="connsiteX21" fmla="*/ 15726 w 419872"/>
                  <a:gd name="connsiteY21" fmla="*/ 124283 h 345799"/>
                  <a:gd name="connsiteX22" fmla="*/ 16246 w 419872"/>
                  <a:gd name="connsiteY22" fmla="*/ 134265 h 345799"/>
                  <a:gd name="connsiteX23" fmla="*/ 71155 w 419872"/>
                  <a:gd name="connsiteY23" fmla="*/ 205448 h 345799"/>
                  <a:gd name="connsiteX24" fmla="*/ 82320 w 419872"/>
                  <a:gd name="connsiteY24" fmla="*/ 208873 h 345799"/>
                  <a:gd name="connsiteX25" fmla="*/ 49413 w 419872"/>
                  <a:gd name="connsiteY25" fmla="*/ 209884 h 345799"/>
                  <a:gd name="connsiteX26" fmla="*/ 47037 w 419872"/>
                  <a:gd name="connsiteY26" fmla="*/ 212951 h 345799"/>
                  <a:gd name="connsiteX27" fmla="*/ 116105 w 419872"/>
                  <a:gd name="connsiteY27" fmla="*/ 270889 h 345799"/>
                  <a:gd name="connsiteX28" fmla="*/ 125479 w 419872"/>
                  <a:gd name="connsiteY28" fmla="*/ 272161 h 345799"/>
                  <a:gd name="connsiteX29" fmla="*/ 124893 w 419872"/>
                  <a:gd name="connsiteY29" fmla="*/ 272748 h 345799"/>
                  <a:gd name="connsiteX30" fmla="*/ 77763 w 419872"/>
                  <a:gd name="connsiteY30" fmla="*/ 297770 h 345799"/>
                  <a:gd name="connsiteX31" fmla="*/ 6157 w 419872"/>
                  <a:gd name="connsiteY31" fmla="*/ 307002 h 345799"/>
                  <a:gd name="connsiteX32" fmla="*/ 461 w 419872"/>
                  <a:gd name="connsiteY32" fmla="*/ 307002 h 345799"/>
                  <a:gd name="connsiteX33" fmla="*/ 1567 w 419872"/>
                  <a:gd name="connsiteY33" fmla="*/ 309579 h 345799"/>
                  <a:gd name="connsiteX34" fmla="*/ 16474 w 419872"/>
                  <a:gd name="connsiteY34" fmla="*/ 318452 h 345799"/>
                  <a:gd name="connsiteX35" fmla="*/ 64385 w 419872"/>
                  <a:gd name="connsiteY35" fmla="*/ 337667 h 345799"/>
                  <a:gd name="connsiteX36" fmla="*/ 311980 w 419872"/>
                  <a:gd name="connsiteY36" fmla="*/ 279632 h 345799"/>
                  <a:gd name="connsiteX37" fmla="*/ 380527 w 419872"/>
                  <a:gd name="connsiteY37" fmla="*/ 89670 h 345799"/>
                  <a:gd name="connsiteX38" fmla="*/ 385637 w 419872"/>
                  <a:gd name="connsiteY38" fmla="*/ 84026 h 345799"/>
                  <a:gd name="connsiteX39" fmla="*/ 419129 w 419872"/>
                  <a:gd name="connsiteY39" fmla="*/ 48892 h 345799"/>
                  <a:gd name="connsiteX40" fmla="*/ 421180 w 419872"/>
                  <a:gd name="connsiteY40" fmla="*/ 42139 h 345799"/>
                  <a:gd name="connsiteX41" fmla="*/ 421180 w 419872"/>
                  <a:gd name="connsiteY41" fmla="*/ 41780 h 345799"/>
                  <a:gd name="connsiteX42" fmla="*/ 419650 w 419872"/>
                  <a:gd name="connsiteY42" fmla="*/ 41617 h 34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419872" h="345799">
                    <a:moveTo>
                      <a:pt x="419650" y="41715"/>
                    </a:moveTo>
                    <a:cubicBezTo>
                      <a:pt x="406273" y="47783"/>
                      <a:pt x="391528" y="51469"/>
                      <a:pt x="377109" y="53948"/>
                    </a:cubicBezTo>
                    <a:cubicBezTo>
                      <a:pt x="383912" y="52741"/>
                      <a:pt x="394067" y="40377"/>
                      <a:pt x="398070" y="35321"/>
                    </a:cubicBezTo>
                    <a:cubicBezTo>
                      <a:pt x="404222" y="27622"/>
                      <a:pt x="409332" y="18912"/>
                      <a:pt x="412229" y="9418"/>
                    </a:cubicBezTo>
                    <a:cubicBezTo>
                      <a:pt x="412554" y="8635"/>
                      <a:pt x="412912" y="7787"/>
                      <a:pt x="412131" y="7200"/>
                    </a:cubicBezTo>
                    <a:cubicBezTo>
                      <a:pt x="411187" y="6841"/>
                      <a:pt x="410602" y="7037"/>
                      <a:pt x="409918" y="7363"/>
                    </a:cubicBezTo>
                    <a:cubicBezTo>
                      <a:pt x="393807" y="16008"/>
                      <a:pt x="377109" y="22304"/>
                      <a:pt x="359371" y="26774"/>
                    </a:cubicBezTo>
                    <a:cubicBezTo>
                      <a:pt x="357906" y="27132"/>
                      <a:pt x="356799" y="26774"/>
                      <a:pt x="355888" y="25827"/>
                    </a:cubicBezTo>
                    <a:cubicBezTo>
                      <a:pt x="354423" y="24196"/>
                      <a:pt x="353089" y="22565"/>
                      <a:pt x="351461" y="21293"/>
                    </a:cubicBezTo>
                    <a:cubicBezTo>
                      <a:pt x="344040" y="14964"/>
                      <a:pt x="336033" y="9940"/>
                      <a:pt x="326985" y="6254"/>
                    </a:cubicBezTo>
                    <a:cubicBezTo>
                      <a:pt x="315137" y="1393"/>
                      <a:pt x="302183" y="-662"/>
                      <a:pt x="289457" y="186"/>
                    </a:cubicBezTo>
                    <a:cubicBezTo>
                      <a:pt x="276991" y="969"/>
                      <a:pt x="264818" y="4460"/>
                      <a:pt x="253816" y="10267"/>
                    </a:cubicBezTo>
                    <a:cubicBezTo>
                      <a:pt x="242815" y="16073"/>
                      <a:pt x="232920" y="24098"/>
                      <a:pt x="225076" y="33755"/>
                    </a:cubicBezTo>
                    <a:cubicBezTo>
                      <a:pt x="216972" y="43737"/>
                      <a:pt x="211015" y="55645"/>
                      <a:pt x="207923" y="68204"/>
                    </a:cubicBezTo>
                    <a:cubicBezTo>
                      <a:pt x="204929" y="80340"/>
                      <a:pt x="205189" y="92312"/>
                      <a:pt x="206979" y="104611"/>
                    </a:cubicBezTo>
                    <a:cubicBezTo>
                      <a:pt x="207240" y="106666"/>
                      <a:pt x="207077" y="106927"/>
                      <a:pt x="205287" y="106666"/>
                    </a:cubicBezTo>
                    <a:cubicBezTo>
                      <a:pt x="135894" y="96325"/>
                      <a:pt x="78349" y="71369"/>
                      <a:pt x="31609" y="18063"/>
                    </a:cubicBezTo>
                    <a:cubicBezTo>
                      <a:pt x="29559" y="15747"/>
                      <a:pt x="28452" y="15747"/>
                      <a:pt x="26825" y="18226"/>
                    </a:cubicBezTo>
                    <a:cubicBezTo>
                      <a:pt x="6352" y="48892"/>
                      <a:pt x="16344" y="98282"/>
                      <a:pt x="41829" y="122488"/>
                    </a:cubicBezTo>
                    <a:cubicBezTo>
                      <a:pt x="45247" y="125751"/>
                      <a:pt x="48730" y="128980"/>
                      <a:pt x="52473" y="131884"/>
                    </a:cubicBezTo>
                    <a:cubicBezTo>
                      <a:pt x="51106" y="132145"/>
                      <a:pt x="34148" y="130350"/>
                      <a:pt x="18981" y="122488"/>
                    </a:cubicBezTo>
                    <a:cubicBezTo>
                      <a:pt x="16930" y="121216"/>
                      <a:pt x="15921" y="121966"/>
                      <a:pt x="15726" y="124283"/>
                    </a:cubicBezTo>
                    <a:cubicBezTo>
                      <a:pt x="15563" y="127610"/>
                      <a:pt x="15823" y="130677"/>
                      <a:pt x="16246" y="134265"/>
                    </a:cubicBezTo>
                    <a:cubicBezTo>
                      <a:pt x="20185" y="165354"/>
                      <a:pt x="41634" y="194160"/>
                      <a:pt x="71155" y="205448"/>
                    </a:cubicBezTo>
                    <a:cubicBezTo>
                      <a:pt x="74638" y="206916"/>
                      <a:pt x="78479" y="208188"/>
                      <a:pt x="82320" y="208873"/>
                    </a:cubicBezTo>
                    <a:cubicBezTo>
                      <a:pt x="75582" y="210341"/>
                      <a:pt x="68682" y="211418"/>
                      <a:pt x="49413" y="209884"/>
                    </a:cubicBezTo>
                    <a:cubicBezTo>
                      <a:pt x="47037" y="209460"/>
                      <a:pt x="46093" y="210667"/>
                      <a:pt x="47037" y="212951"/>
                    </a:cubicBezTo>
                    <a:cubicBezTo>
                      <a:pt x="61521" y="252424"/>
                      <a:pt x="92735" y="264234"/>
                      <a:pt x="116105" y="270889"/>
                    </a:cubicBezTo>
                    <a:cubicBezTo>
                      <a:pt x="119262" y="271411"/>
                      <a:pt x="122321" y="271411"/>
                      <a:pt x="125479" y="272161"/>
                    </a:cubicBezTo>
                    <a:cubicBezTo>
                      <a:pt x="125316" y="272422"/>
                      <a:pt x="125153" y="272422"/>
                      <a:pt x="124893" y="272748"/>
                    </a:cubicBezTo>
                    <a:cubicBezTo>
                      <a:pt x="117146" y="284623"/>
                      <a:pt x="90294" y="293431"/>
                      <a:pt x="77763" y="297770"/>
                    </a:cubicBezTo>
                    <a:cubicBezTo>
                      <a:pt x="55011" y="305730"/>
                      <a:pt x="30177" y="309318"/>
                      <a:pt x="6157" y="307002"/>
                    </a:cubicBezTo>
                    <a:cubicBezTo>
                      <a:pt x="2316" y="306415"/>
                      <a:pt x="1470" y="306480"/>
                      <a:pt x="461" y="307002"/>
                    </a:cubicBezTo>
                    <a:cubicBezTo>
                      <a:pt x="-581" y="307687"/>
                      <a:pt x="298" y="308535"/>
                      <a:pt x="1567" y="309579"/>
                    </a:cubicBezTo>
                    <a:cubicBezTo>
                      <a:pt x="6417" y="312841"/>
                      <a:pt x="11462" y="315647"/>
                      <a:pt x="16474" y="318452"/>
                    </a:cubicBezTo>
                    <a:cubicBezTo>
                      <a:pt x="31739" y="326575"/>
                      <a:pt x="47688" y="333067"/>
                      <a:pt x="64385" y="337667"/>
                    </a:cubicBezTo>
                    <a:cubicBezTo>
                      <a:pt x="150411" y="361514"/>
                      <a:pt x="247339" y="343996"/>
                      <a:pt x="311980" y="279632"/>
                    </a:cubicBezTo>
                    <a:cubicBezTo>
                      <a:pt x="362723" y="229132"/>
                      <a:pt x="380527" y="159417"/>
                      <a:pt x="380527" y="89670"/>
                    </a:cubicBezTo>
                    <a:cubicBezTo>
                      <a:pt x="380527" y="86930"/>
                      <a:pt x="383749" y="85396"/>
                      <a:pt x="385637" y="84026"/>
                    </a:cubicBezTo>
                    <a:cubicBezTo>
                      <a:pt x="398852" y="74109"/>
                      <a:pt x="409332" y="62169"/>
                      <a:pt x="419129" y="48892"/>
                    </a:cubicBezTo>
                    <a:cubicBezTo>
                      <a:pt x="421342" y="45890"/>
                      <a:pt x="421180" y="43248"/>
                      <a:pt x="421180" y="42139"/>
                    </a:cubicBezTo>
                    <a:cubicBezTo>
                      <a:pt x="421180" y="41976"/>
                      <a:pt x="421180" y="41780"/>
                      <a:pt x="421180" y="41780"/>
                    </a:cubicBezTo>
                    <a:cubicBezTo>
                      <a:pt x="421180" y="40508"/>
                      <a:pt x="421342" y="40834"/>
                      <a:pt x="419650" y="41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7" name="SHAPE OBJECT">
                <a:extLst>
                  <a:ext uri="{FF2B5EF4-FFF2-40B4-BE49-F238E27FC236}">
                    <a16:creationId xmlns:a16="http://schemas.microsoft.com/office/drawing/2014/main" id="{1178B11A-06FA-4129-9801-3B27FB1C09F6}"/>
                  </a:ext>
                </a:extLst>
              </p:cNvPr>
              <p:cNvSpPr/>
              <p:nvPr/>
            </p:nvSpPr>
            <p:spPr>
              <a:xfrm>
                <a:off x="9095066" y="9841990"/>
                <a:ext cx="13019" cy="3262"/>
              </a:xfrm>
              <a:custGeom>
                <a:avLst/>
                <a:gdLst>
                  <a:gd name="connsiteX0" fmla="*/ 4 w 13019"/>
                  <a:gd name="connsiteY0" fmla="*/ 0 h 0"/>
                  <a:gd name="connsiteX1" fmla="*/ 4 w 13019"/>
                  <a:gd name="connsiteY1" fmla="*/ 0 h 0"/>
                  <a:gd name="connsiteX2" fmla="*/ 4 w 13019"/>
                  <a:gd name="connsiteY2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019">
                    <a:moveTo>
                      <a:pt x="4" y="0"/>
                    </a:moveTo>
                    <a:cubicBezTo>
                      <a:pt x="35742" y="0"/>
                      <a:pt x="1697" y="0"/>
                      <a:pt x="4" y="0"/>
                    </a:cubicBezTo>
                    <a:cubicBezTo>
                      <a:pt x="4691" y="0"/>
                      <a:pt x="-159" y="0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8" name="SHAPE OBJECT">
                <a:extLst>
                  <a:ext uri="{FF2B5EF4-FFF2-40B4-BE49-F238E27FC236}">
                    <a16:creationId xmlns:a16="http://schemas.microsoft.com/office/drawing/2014/main" id="{B68D6BD9-C736-4B7C-8B60-B27FB35956B0}"/>
                  </a:ext>
                </a:extLst>
              </p:cNvPr>
              <p:cNvSpPr/>
              <p:nvPr/>
            </p:nvSpPr>
            <p:spPr>
              <a:xfrm>
                <a:off x="9091841" y="9841990"/>
                <a:ext cx="3255" cy="3262"/>
              </a:xfrm>
              <a:custGeom>
                <a:avLst/>
                <a:gdLst>
                  <a:gd name="connsiteX0" fmla="*/ 3229 w 0"/>
                  <a:gd name="connsiteY0" fmla="*/ 0 h 0"/>
                  <a:gd name="connsiteX1" fmla="*/ 3229 w 0"/>
                  <a:gd name="connsiteY1" fmla="*/ 0 h 0"/>
                  <a:gd name="connsiteX2" fmla="*/ 3229 w 0"/>
                  <a:gd name="connsiteY2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>
                    <a:moveTo>
                      <a:pt x="3229" y="0"/>
                    </a:moveTo>
                    <a:cubicBezTo>
                      <a:pt x="2708" y="98"/>
                      <a:pt x="-3769" y="0"/>
                      <a:pt x="3229" y="0"/>
                    </a:cubicBezTo>
                    <a:cubicBezTo>
                      <a:pt x="3229" y="0"/>
                      <a:pt x="2123" y="0"/>
                      <a:pt x="322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9" name="SHAPE OBJECT">
                <a:extLst>
                  <a:ext uri="{FF2B5EF4-FFF2-40B4-BE49-F238E27FC236}">
                    <a16:creationId xmlns:a16="http://schemas.microsoft.com/office/drawing/2014/main" id="{B1F19B05-B250-4353-A68A-7EB3A26F0FA7}"/>
                  </a:ext>
                </a:extLst>
              </p:cNvPr>
              <p:cNvSpPr/>
              <p:nvPr/>
            </p:nvSpPr>
            <p:spPr>
              <a:xfrm>
                <a:off x="9109229" y="9842066"/>
                <a:ext cx="3255" cy="3262"/>
              </a:xfrm>
              <a:custGeom>
                <a:avLst/>
                <a:gdLst>
                  <a:gd name="connsiteX0" fmla="*/ 0 w 3254"/>
                  <a:gd name="connsiteY0" fmla="*/ 348 h 0"/>
                  <a:gd name="connsiteX1" fmla="*/ 0 w 3254"/>
                  <a:gd name="connsiteY1" fmla="*/ 348 h 0"/>
                  <a:gd name="connsiteX2" fmla="*/ 0 w 3254"/>
                  <a:gd name="connsiteY2" fmla="*/ 34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4">
                    <a:moveTo>
                      <a:pt x="0" y="348"/>
                    </a:moveTo>
                    <a:cubicBezTo>
                      <a:pt x="0" y="-435"/>
                      <a:pt x="7519" y="348"/>
                      <a:pt x="0" y="348"/>
                    </a:cubicBezTo>
                    <a:cubicBezTo>
                      <a:pt x="0" y="-76"/>
                      <a:pt x="944" y="348"/>
                      <a:pt x="0" y="3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0" name="SHAPE OBJECT">
                <a:extLst>
                  <a:ext uri="{FF2B5EF4-FFF2-40B4-BE49-F238E27FC236}">
                    <a16:creationId xmlns:a16="http://schemas.microsoft.com/office/drawing/2014/main" id="{F728B180-2A49-4229-AE25-AC63494878A6}"/>
                  </a:ext>
                </a:extLst>
              </p:cNvPr>
              <p:cNvSpPr/>
              <p:nvPr/>
            </p:nvSpPr>
            <p:spPr>
              <a:xfrm>
                <a:off x="9256543" y="9496353"/>
                <a:ext cx="3255" cy="3262"/>
              </a:xfrm>
              <a:custGeom>
                <a:avLst/>
                <a:gdLst>
                  <a:gd name="connsiteX0" fmla="*/ 1692 w 0"/>
                  <a:gd name="connsiteY0" fmla="*/ 0 h 0"/>
                  <a:gd name="connsiteX1" fmla="*/ 0 w 0"/>
                  <a:gd name="connsiteY1" fmla="*/ 0 h 0"/>
                  <a:gd name="connsiteX2" fmla="*/ 1692 w 0"/>
                  <a:gd name="connsiteY2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>
                    <a:moveTo>
                      <a:pt x="1692" y="0"/>
                    </a:moveTo>
                    <a:cubicBezTo>
                      <a:pt x="1269" y="359"/>
                      <a:pt x="586" y="359"/>
                      <a:pt x="0" y="0"/>
                    </a:cubicBezTo>
                    <a:cubicBezTo>
                      <a:pt x="586" y="0"/>
                      <a:pt x="1204" y="0"/>
                      <a:pt x="169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6EB404AB-EFA8-42AB-9FC3-1E4D2156EADF}"/>
                </a:ext>
              </a:extLst>
            </p:cNvPr>
            <p:cNvGrpSpPr/>
            <p:nvPr/>
          </p:nvGrpSpPr>
          <p:grpSpPr>
            <a:xfrm>
              <a:off x="11213295" y="4234807"/>
              <a:ext cx="652595" cy="654085"/>
              <a:chOff x="9848860" y="9255383"/>
              <a:chExt cx="820217" cy="822090"/>
            </a:xfrm>
          </p:grpSpPr>
          <p:sp>
            <p:nvSpPr>
              <p:cNvPr id="52" name="SHAPE OBJECT">
                <a:extLst>
                  <a:ext uri="{FF2B5EF4-FFF2-40B4-BE49-F238E27FC236}">
                    <a16:creationId xmlns:a16="http://schemas.microsoft.com/office/drawing/2014/main" id="{191BAB0C-F49F-4BDE-BAA8-62FE4C684454}"/>
                  </a:ext>
                </a:extLst>
              </p:cNvPr>
              <p:cNvSpPr/>
              <p:nvPr/>
            </p:nvSpPr>
            <p:spPr>
              <a:xfrm>
                <a:off x="9848860" y="9255383"/>
                <a:ext cx="820217" cy="822090"/>
              </a:xfrm>
              <a:custGeom>
                <a:avLst/>
                <a:gdLst>
                  <a:gd name="connsiteX0" fmla="*/ 489952 w 820216"/>
                  <a:gd name="connsiteY0" fmla="*/ 78760 h 822090"/>
                  <a:gd name="connsiteX1" fmla="*/ 744161 w 820216"/>
                  <a:gd name="connsiteY1" fmla="*/ 491071 h 822090"/>
                  <a:gd name="connsiteX2" fmla="*/ 332790 w 820216"/>
                  <a:gd name="connsiteY2" fmla="*/ 745861 h 822090"/>
                  <a:gd name="connsiteX3" fmla="*/ 78581 w 820216"/>
                  <a:gd name="connsiteY3" fmla="*/ 333550 h 822090"/>
                  <a:gd name="connsiteX4" fmla="*/ 489952 w 820216"/>
                  <a:gd name="connsiteY4" fmla="*/ 78760 h 822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0216" h="822090">
                    <a:moveTo>
                      <a:pt x="489952" y="78760"/>
                    </a:moveTo>
                    <a:cubicBezTo>
                      <a:pt x="673747" y="122259"/>
                      <a:pt x="787560" y="306856"/>
                      <a:pt x="744161" y="491071"/>
                    </a:cubicBezTo>
                    <a:cubicBezTo>
                      <a:pt x="700762" y="675286"/>
                      <a:pt x="516585" y="789359"/>
                      <a:pt x="332790" y="745861"/>
                    </a:cubicBezTo>
                    <a:cubicBezTo>
                      <a:pt x="148995" y="702362"/>
                      <a:pt x="35182" y="517765"/>
                      <a:pt x="78581" y="333550"/>
                    </a:cubicBezTo>
                    <a:cubicBezTo>
                      <a:pt x="121980" y="149335"/>
                      <a:pt x="306157" y="35262"/>
                      <a:pt x="489952" y="787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136D9"/>
                  </a:gs>
                  <a:gs pos="100000">
                    <a:srgbClr val="E40082"/>
                  </a:gs>
                </a:gsLst>
                <a:lin ang="5400000" scaled="1"/>
              </a:gra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3" name="SHAPE OBJECT">
                <a:extLst>
                  <a:ext uri="{FF2B5EF4-FFF2-40B4-BE49-F238E27FC236}">
                    <a16:creationId xmlns:a16="http://schemas.microsoft.com/office/drawing/2014/main" id="{79EC8451-724E-4287-8B1A-F68114EF9DB2}"/>
                  </a:ext>
                </a:extLst>
              </p:cNvPr>
              <p:cNvSpPr/>
              <p:nvPr/>
            </p:nvSpPr>
            <p:spPr>
              <a:xfrm>
                <a:off x="10252585" y="9652192"/>
                <a:ext cx="13019" cy="32623"/>
              </a:xfrm>
              <a:custGeom>
                <a:avLst/>
                <a:gdLst>
                  <a:gd name="connsiteX0" fmla="*/ 683 w 13019"/>
                  <a:gd name="connsiteY0" fmla="*/ 34710 h 32622"/>
                  <a:gd name="connsiteX1" fmla="*/ 0 w 13019"/>
                  <a:gd name="connsiteY1" fmla="*/ 29752 h 32622"/>
                  <a:gd name="connsiteX2" fmla="*/ 4361 w 13019"/>
                  <a:gd name="connsiteY2" fmla="*/ 0 h 32622"/>
                  <a:gd name="connsiteX3" fmla="*/ 9211 w 13019"/>
                  <a:gd name="connsiteY3" fmla="*/ 4176 h 32622"/>
                  <a:gd name="connsiteX4" fmla="*/ 13312 w 13019"/>
                  <a:gd name="connsiteY4" fmla="*/ 34613 h 32622"/>
                  <a:gd name="connsiteX5" fmla="*/ 9211 w 13019"/>
                  <a:gd name="connsiteY5" fmla="*/ 34776 h 32622"/>
                  <a:gd name="connsiteX6" fmla="*/ 683 w 13019"/>
                  <a:gd name="connsiteY6" fmla="*/ 34678 h 32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9" h="32622">
                    <a:moveTo>
                      <a:pt x="683" y="34710"/>
                    </a:moveTo>
                    <a:cubicBezTo>
                      <a:pt x="423" y="33079"/>
                      <a:pt x="260" y="31481"/>
                      <a:pt x="0" y="29752"/>
                    </a:cubicBezTo>
                    <a:cubicBezTo>
                      <a:pt x="683" y="19737"/>
                      <a:pt x="-781" y="9428"/>
                      <a:pt x="4361" y="0"/>
                    </a:cubicBezTo>
                    <a:cubicBezTo>
                      <a:pt x="5989" y="1370"/>
                      <a:pt x="7616" y="2805"/>
                      <a:pt x="9211" y="4176"/>
                    </a:cubicBezTo>
                    <a:cubicBezTo>
                      <a:pt x="19952" y="13049"/>
                      <a:pt x="10904" y="24597"/>
                      <a:pt x="13312" y="34613"/>
                    </a:cubicBezTo>
                    <a:cubicBezTo>
                      <a:pt x="11945" y="34710"/>
                      <a:pt x="10578" y="34710"/>
                      <a:pt x="9211" y="34776"/>
                    </a:cubicBezTo>
                    <a:cubicBezTo>
                      <a:pt x="6314" y="34776"/>
                      <a:pt x="3515" y="34776"/>
                      <a:pt x="683" y="34678"/>
                    </a:cubicBezTo>
                    <a:close/>
                  </a:path>
                </a:pathLst>
              </a:custGeom>
              <a:solidFill>
                <a:srgbClr val="A2B1CE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4" name="SHAPE OBJECT">
                <a:extLst>
                  <a:ext uri="{FF2B5EF4-FFF2-40B4-BE49-F238E27FC236}">
                    <a16:creationId xmlns:a16="http://schemas.microsoft.com/office/drawing/2014/main" id="{F6D7D569-9F5D-448D-9447-3E49B9888414}"/>
                  </a:ext>
                </a:extLst>
              </p:cNvPr>
              <p:cNvSpPr/>
              <p:nvPr/>
            </p:nvSpPr>
            <p:spPr>
              <a:xfrm>
                <a:off x="10251844" y="9660739"/>
                <a:ext cx="13019" cy="16311"/>
              </a:xfrm>
              <a:custGeom>
                <a:avLst/>
                <a:gdLst>
                  <a:gd name="connsiteX0" fmla="*/ 16006 w 13019"/>
                  <a:gd name="connsiteY0" fmla="*/ 946 h 16311"/>
                  <a:gd name="connsiteX1" fmla="*/ 9269 w 13019"/>
                  <a:gd name="connsiteY1" fmla="*/ 17681 h 16311"/>
                  <a:gd name="connsiteX2" fmla="*/ 9269 w 13019"/>
                  <a:gd name="connsiteY2" fmla="*/ 0 h 16311"/>
                  <a:gd name="connsiteX3" fmla="*/ 16006 w 13019"/>
                  <a:gd name="connsiteY3" fmla="*/ 946 h 1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19" h="16311">
                    <a:moveTo>
                      <a:pt x="16006" y="946"/>
                    </a:moveTo>
                    <a:cubicBezTo>
                      <a:pt x="13793" y="6492"/>
                      <a:pt x="11482" y="12136"/>
                      <a:pt x="9269" y="17681"/>
                    </a:cubicBezTo>
                    <a:cubicBezTo>
                      <a:pt x="6274" y="11777"/>
                      <a:pt x="-10000" y="5905"/>
                      <a:pt x="9269" y="0"/>
                    </a:cubicBezTo>
                    <a:cubicBezTo>
                      <a:pt x="11482" y="326"/>
                      <a:pt x="13793" y="685"/>
                      <a:pt x="16006" y="946"/>
                    </a:cubicBezTo>
                    <a:close/>
                  </a:path>
                </a:pathLst>
              </a:custGeom>
              <a:solidFill>
                <a:srgbClr val="E8ECF3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5" name="SHAPE OBJECT">
                <a:extLst>
                  <a:ext uri="{FF2B5EF4-FFF2-40B4-BE49-F238E27FC236}">
                    <a16:creationId xmlns:a16="http://schemas.microsoft.com/office/drawing/2014/main" id="{FA200711-579F-4D41-AE65-6CC0A55E48BD}"/>
                  </a:ext>
                </a:extLst>
              </p:cNvPr>
              <p:cNvSpPr/>
              <p:nvPr/>
            </p:nvSpPr>
            <p:spPr>
              <a:xfrm>
                <a:off x="10253048" y="9652224"/>
                <a:ext cx="13019" cy="32623"/>
              </a:xfrm>
              <a:custGeom>
                <a:avLst/>
                <a:gdLst>
                  <a:gd name="connsiteX0" fmla="*/ 644 w 13019"/>
                  <a:gd name="connsiteY0" fmla="*/ 0 h 32622"/>
                  <a:gd name="connsiteX1" fmla="*/ 9171 w 13019"/>
                  <a:gd name="connsiteY1" fmla="*/ 98 h 32622"/>
                  <a:gd name="connsiteX2" fmla="*/ 13338 w 13019"/>
                  <a:gd name="connsiteY2" fmla="*/ 13180 h 32622"/>
                  <a:gd name="connsiteX3" fmla="*/ 13696 w 13019"/>
                  <a:gd name="connsiteY3" fmla="*/ 21890 h 32622"/>
                  <a:gd name="connsiteX4" fmla="*/ 9171 w 13019"/>
                  <a:gd name="connsiteY4" fmla="*/ 26424 h 32622"/>
                  <a:gd name="connsiteX5" fmla="*/ 4810 w 13019"/>
                  <a:gd name="connsiteY5" fmla="*/ 34971 h 32622"/>
                  <a:gd name="connsiteX6" fmla="*/ 644 w 13019"/>
                  <a:gd name="connsiteY6" fmla="*/ 33 h 32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9" h="32622">
                    <a:moveTo>
                      <a:pt x="644" y="0"/>
                    </a:moveTo>
                    <a:cubicBezTo>
                      <a:pt x="3443" y="0"/>
                      <a:pt x="6275" y="98"/>
                      <a:pt x="9171" y="98"/>
                    </a:cubicBezTo>
                    <a:cubicBezTo>
                      <a:pt x="10539" y="4469"/>
                      <a:pt x="11906" y="8808"/>
                      <a:pt x="13338" y="13180"/>
                    </a:cubicBezTo>
                    <a:cubicBezTo>
                      <a:pt x="8748" y="16246"/>
                      <a:pt x="13175" y="18986"/>
                      <a:pt x="13696" y="21890"/>
                    </a:cubicBezTo>
                    <a:cubicBezTo>
                      <a:pt x="12166" y="23423"/>
                      <a:pt x="10701" y="24891"/>
                      <a:pt x="9171" y="26424"/>
                    </a:cubicBezTo>
                    <a:cubicBezTo>
                      <a:pt x="5591" y="28219"/>
                      <a:pt x="4908" y="31481"/>
                      <a:pt x="4810" y="34971"/>
                    </a:cubicBezTo>
                    <a:cubicBezTo>
                      <a:pt x="-3880" y="24108"/>
                      <a:pt x="2174" y="11646"/>
                      <a:pt x="644" y="33"/>
                    </a:cubicBezTo>
                    <a:close/>
                  </a:path>
                </a:pathLst>
              </a:custGeom>
              <a:solidFill>
                <a:srgbClr val="A7B5D1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6" name="SHAPE OBJECT">
                <a:extLst>
                  <a:ext uri="{FF2B5EF4-FFF2-40B4-BE49-F238E27FC236}">
                    <a16:creationId xmlns:a16="http://schemas.microsoft.com/office/drawing/2014/main" id="{85D49EA0-3D68-4A64-B3D2-AA49C2AF1A53}"/>
                  </a:ext>
                </a:extLst>
              </p:cNvPr>
              <p:cNvSpPr/>
              <p:nvPr/>
            </p:nvSpPr>
            <p:spPr>
              <a:xfrm>
                <a:off x="10159269" y="9452509"/>
                <a:ext cx="198545" cy="433881"/>
              </a:xfrm>
              <a:custGeom>
                <a:avLst/>
                <a:gdLst>
                  <a:gd name="connsiteX0" fmla="*/ 44298 w 198544"/>
                  <a:gd name="connsiteY0" fmla="*/ 218833 h 433880"/>
                  <a:gd name="connsiteX1" fmla="*/ 44298 w 198544"/>
                  <a:gd name="connsiteY1" fmla="*/ 428694 h 433880"/>
                  <a:gd name="connsiteX2" fmla="*/ 49766 w 198544"/>
                  <a:gd name="connsiteY2" fmla="*/ 434175 h 433880"/>
                  <a:gd name="connsiteX3" fmla="*/ 127524 w 198544"/>
                  <a:gd name="connsiteY3" fmla="*/ 434175 h 433880"/>
                  <a:gd name="connsiteX4" fmla="*/ 132992 w 198544"/>
                  <a:gd name="connsiteY4" fmla="*/ 428694 h 433880"/>
                  <a:gd name="connsiteX5" fmla="*/ 132992 w 198544"/>
                  <a:gd name="connsiteY5" fmla="*/ 215407 h 433880"/>
                  <a:gd name="connsiteX6" fmla="*/ 189333 w 198544"/>
                  <a:gd name="connsiteY6" fmla="*/ 215407 h 433880"/>
                  <a:gd name="connsiteX7" fmla="*/ 194802 w 198544"/>
                  <a:gd name="connsiteY7" fmla="*/ 210351 h 433880"/>
                  <a:gd name="connsiteX8" fmla="*/ 200270 w 198544"/>
                  <a:gd name="connsiteY8" fmla="*/ 146084 h 433880"/>
                  <a:gd name="connsiteX9" fmla="*/ 194802 w 198544"/>
                  <a:gd name="connsiteY9" fmla="*/ 140179 h 433880"/>
                  <a:gd name="connsiteX10" fmla="*/ 132992 w 198544"/>
                  <a:gd name="connsiteY10" fmla="*/ 140179 h 433880"/>
                  <a:gd name="connsiteX11" fmla="*/ 132992 w 198544"/>
                  <a:gd name="connsiteY11" fmla="*/ 94540 h 433880"/>
                  <a:gd name="connsiteX12" fmla="*/ 152261 w 198544"/>
                  <a:gd name="connsiteY12" fmla="*/ 75228 h 433880"/>
                  <a:gd name="connsiteX13" fmla="*/ 195745 w 198544"/>
                  <a:gd name="connsiteY13" fmla="*/ 75228 h 433880"/>
                  <a:gd name="connsiteX14" fmla="*/ 201214 w 198544"/>
                  <a:gd name="connsiteY14" fmla="*/ 69747 h 433880"/>
                  <a:gd name="connsiteX15" fmla="*/ 201214 w 198544"/>
                  <a:gd name="connsiteY15" fmla="*/ 5481 h 433880"/>
                  <a:gd name="connsiteX16" fmla="*/ 195745 w 198544"/>
                  <a:gd name="connsiteY16" fmla="*/ 0 h 433880"/>
                  <a:gd name="connsiteX17" fmla="*/ 122349 w 198544"/>
                  <a:gd name="connsiteY17" fmla="*/ 0 h 433880"/>
                  <a:gd name="connsiteX18" fmla="*/ 44331 w 198544"/>
                  <a:gd name="connsiteY18" fmla="*/ 78196 h 433880"/>
                  <a:gd name="connsiteX19" fmla="*/ 44331 w 198544"/>
                  <a:gd name="connsiteY19" fmla="*/ 140147 h 433880"/>
                  <a:gd name="connsiteX20" fmla="*/ 5468 w 198544"/>
                  <a:gd name="connsiteY20" fmla="*/ 140147 h 433880"/>
                  <a:gd name="connsiteX21" fmla="*/ 0 w 198544"/>
                  <a:gd name="connsiteY21" fmla="*/ 145627 h 433880"/>
                  <a:gd name="connsiteX22" fmla="*/ 0 w 198544"/>
                  <a:gd name="connsiteY22" fmla="*/ 209894 h 433880"/>
                  <a:gd name="connsiteX23" fmla="*/ 5468 w 198544"/>
                  <a:gd name="connsiteY23" fmla="*/ 215375 h 433880"/>
                  <a:gd name="connsiteX24" fmla="*/ 44363 w 198544"/>
                  <a:gd name="connsiteY24" fmla="*/ 215375 h 433880"/>
                  <a:gd name="connsiteX25" fmla="*/ 44363 w 198544"/>
                  <a:gd name="connsiteY25" fmla="*/ 218800 h 433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8544" h="433880">
                    <a:moveTo>
                      <a:pt x="44298" y="218833"/>
                    </a:moveTo>
                    <a:lnTo>
                      <a:pt x="44298" y="428694"/>
                    </a:lnTo>
                    <a:cubicBezTo>
                      <a:pt x="44298" y="431695"/>
                      <a:pt x="46772" y="434175"/>
                      <a:pt x="49766" y="434175"/>
                    </a:cubicBezTo>
                    <a:lnTo>
                      <a:pt x="127524" y="434175"/>
                    </a:lnTo>
                    <a:cubicBezTo>
                      <a:pt x="130519" y="434175"/>
                      <a:pt x="132992" y="431695"/>
                      <a:pt x="132992" y="428694"/>
                    </a:cubicBezTo>
                    <a:lnTo>
                      <a:pt x="132992" y="215407"/>
                    </a:lnTo>
                    <a:lnTo>
                      <a:pt x="189333" y="215407"/>
                    </a:lnTo>
                    <a:cubicBezTo>
                      <a:pt x="192133" y="215407"/>
                      <a:pt x="194541" y="213254"/>
                      <a:pt x="194802" y="210351"/>
                    </a:cubicBezTo>
                    <a:lnTo>
                      <a:pt x="200270" y="146084"/>
                    </a:lnTo>
                    <a:cubicBezTo>
                      <a:pt x="200530" y="142920"/>
                      <a:pt x="198056" y="140179"/>
                      <a:pt x="194802" y="140179"/>
                    </a:cubicBezTo>
                    <a:lnTo>
                      <a:pt x="132992" y="140179"/>
                    </a:lnTo>
                    <a:lnTo>
                      <a:pt x="132992" y="94540"/>
                    </a:lnTo>
                    <a:cubicBezTo>
                      <a:pt x="132992" y="83873"/>
                      <a:pt x="141618" y="75228"/>
                      <a:pt x="152261" y="75228"/>
                    </a:cubicBezTo>
                    <a:lnTo>
                      <a:pt x="195745" y="75228"/>
                    </a:lnTo>
                    <a:cubicBezTo>
                      <a:pt x="198740" y="75228"/>
                      <a:pt x="201214" y="72749"/>
                      <a:pt x="201214" y="69747"/>
                    </a:cubicBezTo>
                    <a:lnTo>
                      <a:pt x="201214" y="5481"/>
                    </a:lnTo>
                    <a:cubicBezTo>
                      <a:pt x="201214" y="2479"/>
                      <a:pt x="198740" y="0"/>
                      <a:pt x="195745" y="0"/>
                    </a:cubicBezTo>
                    <a:lnTo>
                      <a:pt x="122349" y="0"/>
                    </a:lnTo>
                    <a:cubicBezTo>
                      <a:pt x="79288" y="0"/>
                      <a:pt x="44331" y="35037"/>
                      <a:pt x="44331" y="78196"/>
                    </a:cubicBezTo>
                    <a:lnTo>
                      <a:pt x="44331" y="140147"/>
                    </a:lnTo>
                    <a:lnTo>
                      <a:pt x="5468" y="140147"/>
                    </a:lnTo>
                    <a:cubicBezTo>
                      <a:pt x="2474" y="140147"/>
                      <a:pt x="0" y="142626"/>
                      <a:pt x="0" y="145627"/>
                    </a:cubicBezTo>
                    <a:lnTo>
                      <a:pt x="0" y="209894"/>
                    </a:lnTo>
                    <a:cubicBezTo>
                      <a:pt x="0" y="212895"/>
                      <a:pt x="2474" y="215375"/>
                      <a:pt x="5468" y="215375"/>
                    </a:cubicBezTo>
                    <a:lnTo>
                      <a:pt x="44363" y="215375"/>
                    </a:lnTo>
                    <a:lnTo>
                      <a:pt x="44363" y="218800"/>
                    </a:ln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07247B29-D7B4-4A37-8D4B-F6E601D33128}"/>
                </a:ext>
              </a:extLst>
            </p:cNvPr>
            <p:cNvGrpSpPr/>
            <p:nvPr/>
          </p:nvGrpSpPr>
          <p:grpSpPr>
            <a:xfrm>
              <a:off x="11475673" y="4830170"/>
              <a:ext cx="769130" cy="770887"/>
              <a:chOff x="9776632" y="8325906"/>
              <a:chExt cx="966684" cy="968892"/>
            </a:xfrm>
          </p:grpSpPr>
          <p:sp>
            <p:nvSpPr>
              <p:cNvPr id="58" name="SHAPE OBJECT">
                <a:extLst>
                  <a:ext uri="{FF2B5EF4-FFF2-40B4-BE49-F238E27FC236}">
                    <a16:creationId xmlns:a16="http://schemas.microsoft.com/office/drawing/2014/main" id="{FA02FB26-7868-49E5-A14C-C84F1F3DDE76}"/>
                  </a:ext>
                </a:extLst>
              </p:cNvPr>
              <p:cNvSpPr/>
              <p:nvPr/>
            </p:nvSpPr>
            <p:spPr>
              <a:xfrm>
                <a:off x="9776632" y="8325906"/>
                <a:ext cx="966684" cy="968892"/>
              </a:xfrm>
              <a:custGeom>
                <a:avLst/>
                <a:gdLst>
                  <a:gd name="connsiteX0" fmla="*/ 725389 w 966684"/>
                  <a:gd name="connsiteY0" fmla="*/ 242349 h 968891"/>
                  <a:gd name="connsiteX1" fmla="*/ 725389 w 966684"/>
                  <a:gd name="connsiteY1" fmla="*/ 727046 h 968891"/>
                  <a:gd name="connsiteX2" fmla="*/ 241796 w 966684"/>
                  <a:gd name="connsiteY2" fmla="*/ 727046 h 968891"/>
                  <a:gd name="connsiteX3" fmla="*/ 241796 w 966684"/>
                  <a:gd name="connsiteY3" fmla="*/ 242349 h 968891"/>
                  <a:gd name="connsiteX4" fmla="*/ 725389 w 966684"/>
                  <a:gd name="connsiteY4" fmla="*/ 242349 h 968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684" h="968891">
                    <a:moveTo>
                      <a:pt x="725389" y="242349"/>
                    </a:moveTo>
                    <a:cubicBezTo>
                      <a:pt x="858929" y="376194"/>
                      <a:pt x="858929" y="593200"/>
                      <a:pt x="725389" y="727046"/>
                    </a:cubicBezTo>
                    <a:cubicBezTo>
                      <a:pt x="591849" y="860891"/>
                      <a:pt x="375337" y="860891"/>
                      <a:pt x="241796" y="727046"/>
                    </a:cubicBezTo>
                    <a:cubicBezTo>
                      <a:pt x="108256" y="593200"/>
                      <a:pt x="108256" y="376194"/>
                      <a:pt x="241796" y="242349"/>
                    </a:cubicBezTo>
                    <a:cubicBezTo>
                      <a:pt x="375337" y="108503"/>
                      <a:pt x="591849" y="108503"/>
                      <a:pt x="725389" y="2423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9136D9"/>
                  </a:gs>
                  <a:gs pos="100000">
                    <a:srgbClr val="E40082"/>
                  </a:gs>
                </a:gsLst>
                <a:lin ang="5400000" scaled="1"/>
              </a:gra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59" name="SHAPE OBJECT">
                <a:extLst>
                  <a:ext uri="{FF2B5EF4-FFF2-40B4-BE49-F238E27FC236}">
                    <a16:creationId xmlns:a16="http://schemas.microsoft.com/office/drawing/2014/main" id="{333AFB77-D869-46E9-B8E8-B59583263F2E}"/>
                  </a:ext>
                </a:extLst>
              </p:cNvPr>
              <p:cNvSpPr/>
              <p:nvPr/>
            </p:nvSpPr>
            <p:spPr>
              <a:xfrm>
                <a:off x="10042076" y="8591924"/>
                <a:ext cx="436147" cy="437143"/>
              </a:xfrm>
              <a:custGeom>
                <a:avLst/>
                <a:gdLst>
                  <a:gd name="connsiteX0" fmla="*/ 218190 w 436147"/>
                  <a:gd name="connsiteY0" fmla="*/ 0 h 437143"/>
                  <a:gd name="connsiteX1" fmla="*/ 19 w 436147"/>
                  <a:gd name="connsiteY1" fmla="*/ 218669 h 437143"/>
                  <a:gd name="connsiteX2" fmla="*/ 34878 w 436147"/>
                  <a:gd name="connsiteY2" fmla="*/ 337187 h 437143"/>
                  <a:gd name="connsiteX3" fmla="*/ 1712 w 436147"/>
                  <a:gd name="connsiteY3" fmla="*/ 410327 h 437143"/>
                  <a:gd name="connsiteX4" fmla="*/ 4511 w 436147"/>
                  <a:gd name="connsiteY4" fmla="*/ 430586 h 437143"/>
                  <a:gd name="connsiteX5" fmla="*/ 18995 w 436147"/>
                  <a:gd name="connsiteY5" fmla="*/ 437241 h 437143"/>
                  <a:gd name="connsiteX6" fmla="*/ 24040 w 436147"/>
                  <a:gd name="connsiteY6" fmla="*/ 436556 h 437143"/>
                  <a:gd name="connsiteX7" fmla="*/ 115338 w 436147"/>
                  <a:gd name="connsiteY7" fmla="*/ 411437 h 437143"/>
                  <a:gd name="connsiteX8" fmla="*/ 218060 w 436147"/>
                  <a:gd name="connsiteY8" fmla="*/ 437241 h 437143"/>
                  <a:gd name="connsiteX9" fmla="*/ 436231 w 436147"/>
                  <a:gd name="connsiteY9" fmla="*/ 218572 h 437143"/>
                  <a:gd name="connsiteX10" fmla="*/ 218158 w 436147"/>
                  <a:gd name="connsiteY10" fmla="*/ 0 h 437143"/>
                  <a:gd name="connsiteX11" fmla="*/ 302100 w 436147"/>
                  <a:gd name="connsiteY11" fmla="*/ 251390 h 437143"/>
                  <a:gd name="connsiteX12" fmla="*/ 270300 w 436147"/>
                  <a:gd name="connsiteY12" fmla="*/ 244213 h 437143"/>
                  <a:gd name="connsiteX13" fmla="*/ 251455 w 436147"/>
                  <a:gd name="connsiteY13" fmla="*/ 267212 h 437143"/>
                  <a:gd name="connsiteX14" fmla="*/ 241235 w 436147"/>
                  <a:gd name="connsiteY14" fmla="*/ 269430 h 437143"/>
                  <a:gd name="connsiteX15" fmla="*/ 169368 w 436147"/>
                  <a:gd name="connsiteY15" fmla="*/ 207741 h 437143"/>
                  <a:gd name="connsiteX16" fmla="*/ 170475 w 436147"/>
                  <a:gd name="connsiteY16" fmla="*/ 195703 h 437143"/>
                  <a:gd name="connsiteX17" fmla="*/ 183527 w 436147"/>
                  <a:gd name="connsiteY17" fmla="*/ 174433 h 437143"/>
                  <a:gd name="connsiteX18" fmla="*/ 177733 w 436147"/>
                  <a:gd name="connsiteY18" fmla="*/ 149314 h 437143"/>
                  <a:gd name="connsiteX19" fmla="*/ 159246 w 436147"/>
                  <a:gd name="connsiteY19" fmla="*/ 121356 h 437143"/>
                  <a:gd name="connsiteX20" fmla="*/ 131710 w 436147"/>
                  <a:gd name="connsiteY20" fmla="*/ 125467 h 437143"/>
                  <a:gd name="connsiteX21" fmla="*/ 112343 w 436147"/>
                  <a:gd name="connsiteY21" fmla="*/ 169899 h 437143"/>
                  <a:gd name="connsiteX22" fmla="*/ 114036 w 436147"/>
                  <a:gd name="connsiteY22" fmla="*/ 183992 h 437143"/>
                  <a:gd name="connsiteX23" fmla="*/ 127511 w 436147"/>
                  <a:gd name="connsiteY23" fmla="*/ 215179 h 437143"/>
                  <a:gd name="connsiteX24" fmla="*/ 141572 w 436147"/>
                  <a:gd name="connsiteY24" fmla="*/ 236612 h 437143"/>
                  <a:gd name="connsiteX25" fmla="*/ 202697 w 436147"/>
                  <a:gd name="connsiteY25" fmla="*/ 293441 h 437143"/>
                  <a:gd name="connsiteX26" fmla="*/ 240812 w 436147"/>
                  <a:gd name="connsiteY26" fmla="*/ 311546 h 437143"/>
                  <a:gd name="connsiteX27" fmla="*/ 285142 w 436147"/>
                  <a:gd name="connsiteY27" fmla="*/ 318560 h 437143"/>
                  <a:gd name="connsiteX28" fmla="*/ 325372 w 436147"/>
                  <a:gd name="connsiteY28" fmla="*/ 288580 h 437143"/>
                  <a:gd name="connsiteX29" fmla="*/ 327260 w 436147"/>
                  <a:gd name="connsiteY29" fmla="*/ 273280 h 437143"/>
                  <a:gd name="connsiteX30" fmla="*/ 302100 w 436147"/>
                  <a:gd name="connsiteY30" fmla="*/ 251390 h 437143"/>
                  <a:gd name="connsiteX31" fmla="*/ 218190 w 436147"/>
                  <a:gd name="connsiteY31" fmla="*/ 399138 h 437143"/>
                  <a:gd name="connsiteX32" fmla="*/ 127576 w 436147"/>
                  <a:gd name="connsiteY32" fmla="*/ 374540 h 437143"/>
                  <a:gd name="connsiteX33" fmla="*/ 117942 w 436147"/>
                  <a:gd name="connsiteY33" fmla="*/ 371963 h 437143"/>
                  <a:gd name="connsiteX34" fmla="*/ 112897 w 436147"/>
                  <a:gd name="connsiteY34" fmla="*/ 372648 h 437143"/>
                  <a:gd name="connsiteX35" fmla="*/ 53203 w 436147"/>
                  <a:gd name="connsiteY35" fmla="*/ 389057 h 437143"/>
                  <a:gd name="connsiteX36" fmla="*/ 74002 w 436147"/>
                  <a:gd name="connsiteY36" fmla="*/ 343157 h 437143"/>
                  <a:gd name="connsiteX37" fmla="*/ 72114 w 436147"/>
                  <a:gd name="connsiteY37" fmla="*/ 324106 h 437143"/>
                  <a:gd name="connsiteX38" fmla="*/ 38166 w 436147"/>
                  <a:gd name="connsiteY38" fmla="*/ 218669 h 437143"/>
                  <a:gd name="connsiteX39" fmla="*/ 218223 w 436147"/>
                  <a:gd name="connsiteY39" fmla="*/ 38201 h 437143"/>
                  <a:gd name="connsiteX40" fmla="*/ 398280 w 436147"/>
                  <a:gd name="connsiteY40" fmla="*/ 218669 h 437143"/>
                  <a:gd name="connsiteX41" fmla="*/ 218125 w 436147"/>
                  <a:gd name="connsiteY41" fmla="*/ 399138 h 437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36147" h="437143">
                    <a:moveTo>
                      <a:pt x="218190" y="0"/>
                    </a:moveTo>
                    <a:cubicBezTo>
                      <a:pt x="97892" y="0"/>
                      <a:pt x="19" y="98096"/>
                      <a:pt x="19" y="218669"/>
                    </a:cubicBezTo>
                    <a:cubicBezTo>
                      <a:pt x="19" y="261046"/>
                      <a:pt x="12030" y="301825"/>
                      <a:pt x="34878" y="337187"/>
                    </a:cubicBezTo>
                    <a:lnTo>
                      <a:pt x="1712" y="410327"/>
                    </a:lnTo>
                    <a:cubicBezTo>
                      <a:pt x="-1348" y="417080"/>
                      <a:pt x="-241" y="424942"/>
                      <a:pt x="4511" y="430586"/>
                    </a:cubicBezTo>
                    <a:cubicBezTo>
                      <a:pt x="8189" y="434957"/>
                      <a:pt x="13559" y="437241"/>
                      <a:pt x="18995" y="437241"/>
                    </a:cubicBezTo>
                    <a:cubicBezTo>
                      <a:pt x="20687" y="437241"/>
                      <a:pt x="22413" y="436980"/>
                      <a:pt x="24040" y="436556"/>
                    </a:cubicBezTo>
                    <a:lnTo>
                      <a:pt x="115338" y="411437"/>
                    </a:lnTo>
                    <a:cubicBezTo>
                      <a:pt x="146877" y="428368"/>
                      <a:pt x="182192" y="437241"/>
                      <a:pt x="218060" y="437241"/>
                    </a:cubicBezTo>
                    <a:cubicBezTo>
                      <a:pt x="338359" y="437241"/>
                      <a:pt x="436231" y="339145"/>
                      <a:pt x="436231" y="218572"/>
                    </a:cubicBezTo>
                    <a:cubicBezTo>
                      <a:pt x="436329" y="98096"/>
                      <a:pt x="338456" y="0"/>
                      <a:pt x="218158" y="0"/>
                    </a:cubicBezTo>
                    <a:close/>
                    <a:moveTo>
                      <a:pt x="302100" y="251390"/>
                    </a:moveTo>
                    <a:cubicBezTo>
                      <a:pt x="292986" y="245909"/>
                      <a:pt x="281041" y="239776"/>
                      <a:pt x="270300" y="244213"/>
                    </a:cubicBezTo>
                    <a:cubicBezTo>
                      <a:pt x="262033" y="247638"/>
                      <a:pt x="256760" y="260524"/>
                      <a:pt x="251455" y="267212"/>
                    </a:cubicBezTo>
                    <a:cubicBezTo>
                      <a:pt x="248721" y="270637"/>
                      <a:pt x="245401" y="271159"/>
                      <a:pt x="241235" y="269430"/>
                    </a:cubicBezTo>
                    <a:cubicBezTo>
                      <a:pt x="210184" y="257034"/>
                      <a:pt x="186488" y="236286"/>
                      <a:pt x="169368" y="207741"/>
                    </a:cubicBezTo>
                    <a:cubicBezTo>
                      <a:pt x="166471" y="203304"/>
                      <a:pt x="166992" y="199781"/>
                      <a:pt x="170475" y="195703"/>
                    </a:cubicBezTo>
                    <a:cubicBezTo>
                      <a:pt x="175682" y="189635"/>
                      <a:pt x="182159" y="182719"/>
                      <a:pt x="183527" y="174433"/>
                    </a:cubicBezTo>
                    <a:cubicBezTo>
                      <a:pt x="184894" y="166212"/>
                      <a:pt x="181053" y="156589"/>
                      <a:pt x="177733" y="149314"/>
                    </a:cubicBezTo>
                    <a:cubicBezTo>
                      <a:pt x="173372" y="139984"/>
                      <a:pt x="168522" y="126674"/>
                      <a:pt x="159246" y="121356"/>
                    </a:cubicBezTo>
                    <a:cubicBezTo>
                      <a:pt x="150620" y="116495"/>
                      <a:pt x="139293" y="119203"/>
                      <a:pt x="131710" y="125467"/>
                    </a:cubicBezTo>
                    <a:cubicBezTo>
                      <a:pt x="118495" y="136232"/>
                      <a:pt x="112083" y="153163"/>
                      <a:pt x="112343" y="169899"/>
                    </a:cubicBezTo>
                    <a:cubicBezTo>
                      <a:pt x="112441" y="174694"/>
                      <a:pt x="112929" y="179392"/>
                      <a:pt x="114036" y="183992"/>
                    </a:cubicBezTo>
                    <a:cubicBezTo>
                      <a:pt x="116672" y="195018"/>
                      <a:pt x="121782" y="205359"/>
                      <a:pt x="127511" y="215179"/>
                    </a:cubicBezTo>
                    <a:cubicBezTo>
                      <a:pt x="131872" y="222617"/>
                      <a:pt x="136559" y="229696"/>
                      <a:pt x="141572" y="236612"/>
                    </a:cubicBezTo>
                    <a:cubicBezTo>
                      <a:pt x="158106" y="259187"/>
                      <a:pt x="178742" y="278826"/>
                      <a:pt x="202697" y="293441"/>
                    </a:cubicBezTo>
                    <a:cubicBezTo>
                      <a:pt x="214643" y="300781"/>
                      <a:pt x="227499" y="307207"/>
                      <a:pt x="240812" y="311546"/>
                    </a:cubicBezTo>
                    <a:cubicBezTo>
                      <a:pt x="255719" y="316505"/>
                      <a:pt x="269031" y="321626"/>
                      <a:pt x="285142" y="318560"/>
                    </a:cubicBezTo>
                    <a:cubicBezTo>
                      <a:pt x="302035" y="315330"/>
                      <a:pt x="318635" y="304891"/>
                      <a:pt x="325372" y="288580"/>
                    </a:cubicBezTo>
                    <a:cubicBezTo>
                      <a:pt x="327325" y="283784"/>
                      <a:pt x="328366" y="278401"/>
                      <a:pt x="327260" y="273280"/>
                    </a:cubicBezTo>
                    <a:cubicBezTo>
                      <a:pt x="324786" y="262775"/>
                      <a:pt x="310530" y="256512"/>
                      <a:pt x="302100" y="251390"/>
                    </a:cubicBezTo>
                    <a:close/>
                    <a:moveTo>
                      <a:pt x="218190" y="399138"/>
                    </a:moveTo>
                    <a:cubicBezTo>
                      <a:pt x="186293" y="399138"/>
                      <a:pt x="155014" y="390689"/>
                      <a:pt x="127576" y="374540"/>
                    </a:cubicBezTo>
                    <a:cubicBezTo>
                      <a:pt x="124582" y="372844"/>
                      <a:pt x="121359" y="371963"/>
                      <a:pt x="117942" y="371963"/>
                    </a:cubicBezTo>
                    <a:cubicBezTo>
                      <a:pt x="116249" y="371963"/>
                      <a:pt x="114524" y="372224"/>
                      <a:pt x="112897" y="372648"/>
                    </a:cubicBezTo>
                    <a:lnTo>
                      <a:pt x="53203" y="389057"/>
                    </a:lnTo>
                    <a:lnTo>
                      <a:pt x="74002" y="343157"/>
                    </a:lnTo>
                    <a:cubicBezTo>
                      <a:pt x="76801" y="336926"/>
                      <a:pt x="76117" y="329652"/>
                      <a:pt x="72114" y="324106"/>
                    </a:cubicBezTo>
                    <a:cubicBezTo>
                      <a:pt x="49851" y="293245"/>
                      <a:pt x="38166" y="256773"/>
                      <a:pt x="38166" y="218669"/>
                    </a:cubicBezTo>
                    <a:cubicBezTo>
                      <a:pt x="38166" y="119105"/>
                      <a:pt x="118918" y="38201"/>
                      <a:pt x="218223" y="38201"/>
                    </a:cubicBezTo>
                    <a:cubicBezTo>
                      <a:pt x="317560" y="38201"/>
                      <a:pt x="398280" y="119138"/>
                      <a:pt x="398280" y="218669"/>
                    </a:cubicBezTo>
                    <a:cubicBezTo>
                      <a:pt x="398183" y="318234"/>
                      <a:pt x="317365" y="399138"/>
                      <a:pt x="218125" y="3991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FFFFEAA6-952B-42C4-B0A9-B802D7ADD51F}"/>
                </a:ext>
              </a:extLst>
            </p:cNvPr>
            <p:cNvGrpSpPr/>
            <p:nvPr/>
          </p:nvGrpSpPr>
          <p:grpSpPr>
            <a:xfrm>
              <a:off x="12214323" y="6243446"/>
              <a:ext cx="543829" cy="545071"/>
              <a:chOff x="11003637" y="9326911"/>
              <a:chExt cx="683514" cy="685075"/>
            </a:xfrm>
          </p:grpSpPr>
          <p:sp>
            <p:nvSpPr>
              <p:cNvPr id="61" name="SHAPE OBJECT">
                <a:extLst>
                  <a:ext uri="{FF2B5EF4-FFF2-40B4-BE49-F238E27FC236}">
                    <a16:creationId xmlns:a16="http://schemas.microsoft.com/office/drawing/2014/main" id="{A5C3FFF6-6CAF-4247-A855-E81C6568E085}"/>
                  </a:ext>
                </a:extLst>
              </p:cNvPr>
              <p:cNvSpPr/>
              <p:nvPr/>
            </p:nvSpPr>
            <p:spPr>
              <a:xfrm>
                <a:off x="11003637" y="9326911"/>
                <a:ext cx="683514" cy="685075"/>
              </a:xfrm>
              <a:custGeom>
                <a:avLst/>
                <a:gdLst>
                  <a:gd name="connsiteX0" fmla="*/ 683905 w 683514"/>
                  <a:gd name="connsiteY0" fmla="*/ 342733 h 685075"/>
                  <a:gd name="connsiteX1" fmla="*/ 341952 w 683514"/>
                  <a:gd name="connsiteY1" fmla="*/ 685467 h 685075"/>
                  <a:gd name="connsiteX2" fmla="*/ 0 w 683514"/>
                  <a:gd name="connsiteY2" fmla="*/ 342733 h 685075"/>
                  <a:gd name="connsiteX3" fmla="*/ 341952 w 683514"/>
                  <a:gd name="connsiteY3" fmla="*/ 0 h 685075"/>
                  <a:gd name="connsiteX4" fmla="*/ 683905 w 683514"/>
                  <a:gd name="connsiteY4" fmla="*/ 342733 h 6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3514" h="685075">
                    <a:moveTo>
                      <a:pt x="683905" y="342733"/>
                    </a:moveTo>
                    <a:cubicBezTo>
                      <a:pt x="683905" y="532020"/>
                      <a:pt x="530807" y="685467"/>
                      <a:pt x="341952" y="685467"/>
                    </a:cubicBezTo>
                    <a:cubicBezTo>
                      <a:pt x="153097" y="685467"/>
                      <a:pt x="0" y="532020"/>
                      <a:pt x="0" y="342733"/>
                    </a:cubicBezTo>
                    <a:cubicBezTo>
                      <a:pt x="0" y="153447"/>
                      <a:pt x="153097" y="0"/>
                      <a:pt x="341952" y="0"/>
                    </a:cubicBezTo>
                    <a:cubicBezTo>
                      <a:pt x="530807" y="0"/>
                      <a:pt x="683905" y="153447"/>
                      <a:pt x="683905" y="342733"/>
                    </a:cubicBezTo>
                    <a:close/>
                  </a:path>
                </a:pathLst>
              </a:custGeom>
              <a:gradFill>
                <a:gsLst>
                  <a:gs pos="0">
                    <a:srgbClr val="9136D9"/>
                  </a:gs>
                  <a:gs pos="100000">
                    <a:srgbClr val="E40082"/>
                  </a:gs>
                </a:gsLst>
                <a:lin ang="5400000" scaled="1"/>
              </a:gra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62" name="SHAPE OBJECT">
                <a:extLst>
                  <a:ext uri="{FF2B5EF4-FFF2-40B4-BE49-F238E27FC236}">
                    <a16:creationId xmlns:a16="http://schemas.microsoft.com/office/drawing/2014/main" id="{8C7E2E61-E5C9-49CB-BEF8-87B284ACFCF2}"/>
                  </a:ext>
                </a:extLst>
              </p:cNvPr>
              <p:cNvSpPr/>
              <p:nvPr/>
            </p:nvSpPr>
            <p:spPr>
              <a:xfrm>
                <a:off x="11120160" y="9442657"/>
                <a:ext cx="452421" cy="453454"/>
              </a:xfrm>
              <a:custGeom>
                <a:avLst/>
                <a:gdLst>
                  <a:gd name="connsiteX0" fmla="*/ 316988 w 452421"/>
                  <a:gd name="connsiteY0" fmla="*/ 454107 h 453454"/>
                  <a:gd name="connsiteX1" fmla="*/ 136084 w 452421"/>
                  <a:gd name="connsiteY1" fmla="*/ 454107 h 453454"/>
                  <a:gd name="connsiteX2" fmla="*/ 0 w 452421"/>
                  <a:gd name="connsiteY2" fmla="*/ 317712 h 453454"/>
                  <a:gd name="connsiteX3" fmla="*/ 0 w 452421"/>
                  <a:gd name="connsiteY3" fmla="*/ 136395 h 453454"/>
                  <a:gd name="connsiteX4" fmla="*/ 136084 w 452421"/>
                  <a:gd name="connsiteY4" fmla="*/ 0 h 453454"/>
                  <a:gd name="connsiteX5" fmla="*/ 316988 w 452421"/>
                  <a:gd name="connsiteY5" fmla="*/ 0 h 453454"/>
                  <a:gd name="connsiteX6" fmla="*/ 453072 w 452421"/>
                  <a:gd name="connsiteY6" fmla="*/ 136395 h 453454"/>
                  <a:gd name="connsiteX7" fmla="*/ 453072 w 452421"/>
                  <a:gd name="connsiteY7" fmla="*/ 317712 h 453454"/>
                  <a:gd name="connsiteX8" fmla="*/ 316988 w 452421"/>
                  <a:gd name="connsiteY8" fmla="*/ 454107 h 453454"/>
                  <a:gd name="connsiteX9" fmla="*/ 228391 w 452421"/>
                  <a:gd name="connsiteY9" fmla="*/ 115125 h 453454"/>
                  <a:gd name="connsiteX10" fmla="*/ 116783 w 452421"/>
                  <a:gd name="connsiteY10" fmla="*/ 226988 h 453454"/>
                  <a:gd name="connsiteX11" fmla="*/ 228391 w 452421"/>
                  <a:gd name="connsiteY11" fmla="*/ 338851 h 453454"/>
                  <a:gd name="connsiteX12" fmla="*/ 339999 w 452421"/>
                  <a:gd name="connsiteY12" fmla="*/ 226988 h 453454"/>
                  <a:gd name="connsiteX13" fmla="*/ 228391 w 452421"/>
                  <a:gd name="connsiteY13" fmla="*/ 115125 h 453454"/>
                  <a:gd name="connsiteX14" fmla="*/ 228391 w 452421"/>
                  <a:gd name="connsiteY14" fmla="*/ 298660 h 453454"/>
                  <a:gd name="connsiteX15" fmla="*/ 156948 w 452421"/>
                  <a:gd name="connsiteY15" fmla="*/ 227053 h 453454"/>
                  <a:gd name="connsiteX16" fmla="*/ 228391 w 452421"/>
                  <a:gd name="connsiteY16" fmla="*/ 155447 h 453454"/>
                  <a:gd name="connsiteX17" fmla="*/ 299835 w 452421"/>
                  <a:gd name="connsiteY17" fmla="*/ 227053 h 453454"/>
                  <a:gd name="connsiteX18" fmla="*/ 228391 w 452421"/>
                  <a:gd name="connsiteY18" fmla="*/ 298660 h 453454"/>
                  <a:gd name="connsiteX19" fmla="*/ 373068 w 452421"/>
                  <a:gd name="connsiteY19" fmla="*/ 107589 h 453454"/>
                  <a:gd name="connsiteX20" fmla="*/ 346477 w 452421"/>
                  <a:gd name="connsiteY20" fmla="*/ 80937 h 453454"/>
                  <a:gd name="connsiteX21" fmla="*/ 319885 w 452421"/>
                  <a:gd name="connsiteY21" fmla="*/ 107589 h 453454"/>
                  <a:gd name="connsiteX22" fmla="*/ 346477 w 452421"/>
                  <a:gd name="connsiteY22" fmla="*/ 134242 h 453454"/>
                  <a:gd name="connsiteX23" fmla="*/ 373068 w 452421"/>
                  <a:gd name="connsiteY23" fmla="*/ 107589 h 453454"/>
                  <a:gd name="connsiteX24" fmla="*/ 136052 w 452421"/>
                  <a:gd name="connsiteY24" fmla="*/ 42638 h 453454"/>
                  <a:gd name="connsiteX25" fmla="*/ 42606 w 452421"/>
                  <a:gd name="connsiteY25" fmla="*/ 136297 h 453454"/>
                  <a:gd name="connsiteX26" fmla="*/ 42606 w 452421"/>
                  <a:gd name="connsiteY26" fmla="*/ 317614 h 453454"/>
                  <a:gd name="connsiteX27" fmla="*/ 136052 w 452421"/>
                  <a:gd name="connsiteY27" fmla="*/ 411273 h 453454"/>
                  <a:gd name="connsiteX28" fmla="*/ 316955 w 452421"/>
                  <a:gd name="connsiteY28" fmla="*/ 411273 h 453454"/>
                  <a:gd name="connsiteX29" fmla="*/ 410401 w 452421"/>
                  <a:gd name="connsiteY29" fmla="*/ 317614 h 453454"/>
                  <a:gd name="connsiteX30" fmla="*/ 410401 w 452421"/>
                  <a:gd name="connsiteY30" fmla="*/ 136297 h 453454"/>
                  <a:gd name="connsiteX31" fmla="*/ 316955 w 452421"/>
                  <a:gd name="connsiteY31" fmla="*/ 42638 h 453454"/>
                  <a:gd name="connsiteX32" fmla="*/ 136052 w 452421"/>
                  <a:gd name="connsiteY32" fmla="*/ 42638 h 453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52421" h="453454">
                    <a:moveTo>
                      <a:pt x="316988" y="454107"/>
                    </a:moveTo>
                    <a:lnTo>
                      <a:pt x="136084" y="454107"/>
                    </a:lnTo>
                    <a:cubicBezTo>
                      <a:pt x="61061" y="454107"/>
                      <a:pt x="0" y="392907"/>
                      <a:pt x="0" y="317712"/>
                    </a:cubicBezTo>
                    <a:lnTo>
                      <a:pt x="0" y="136395"/>
                    </a:lnTo>
                    <a:cubicBezTo>
                      <a:pt x="0" y="61200"/>
                      <a:pt x="61061" y="0"/>
                      <a:pt x="136084" y="0"/>
                    </a:cubicBezTo>
                    <a:lnTo>
                      <a:pt x="316988" y="0"/>
                    </a:lnTo>
                    <a:cubicBezTo>
                      <a:pt x="392012" y="0"/>
                      <a:pt x="453072" y="61200"/>
                      <a:pt x="453072" y="136395"/>
                    </a:cubicBezTo>
                    <a:lnTo>
                      <a:pt x="453072" y="317712"/>
                    </a:lnTo>
                    <a:cubicBezTo>
                      <a:pt x="453170" y="392809"/>
                      <a:pt x="392012" y="454107"/>
                      <a:pt x="316988" y="454107"/>
                    </a:cubicBezTo>
                    <a:close/>
                    <a:moveTo>
                      <a:pt x="228391" y="115125"/>
                    </a:moveTo>
                    <a:cubicBezTo>
                      <a:pt x="166843" y="115125"/>
                      <a:pt x="116783" y="165299"/>
                      <a:pt x="116783" y="226988"/>
                    </a:cubicBezTo>
                    <a:cubicBezTo>
                      <a:pt x="116783" y="288678"/>
                      <a:pt x="166843" y="338851"/>
                      <a:pt x="228391" y="338851"/>
                    </a:cubicBezTo>
                    <a:cubicBezTo>
                      <a:pt x="289940" y="338851"/>
                      <a:pt x="339999" y="288678"/>
                      <a:pt x="339999" y="226988"/>
                    </a:cubicBezTo>
                    <a:cubicBezTo>
                      <a:pt x="339999" y="165364"/>
                      <a:pt x="289940" y="115125"/>
                      <a:pt x="228391" y="115125"/>
                    </a:cubicBezTo>
                    <a:close/>
                    <a:moveTo>
                      <a:pt x="228391" y="298660"/>
                    </a:moveTo>
                    <a:cubicBezTo>
                      <a:pt x="189008" y="298660"/>
                      <a:pt x="156948" y="266527"/>
                      <a:pt x="156948" y="227053"/>
                    </a:cubicBezTo>
                    <a:cubicBezTo>
                      <a:pt x="156948" y="187580"/>
                      <a:pt x="189008" y="155447"/>
                      <a:pt x="228391" y="155447"/>
                    </a:cubicBezTo>
                    <a:cubicBezTo>
                      <a:pt x="267775" y="155447"/>
                      <a:pt x="299835" y="187580"/>
                      <a:pt x="299835" y="227053"/>
                    </a:cubicBezTo>
                    <a:cubicBezTo>
                      <a:pt x="299835" y="266527"/>
                      <a:pt x="267775" y="298660"/>
                      <a:pt x="228391" y="298660"/>
                    </a:cubicBezTo>
                    <a:close/>
                    <a:moveTo>
                      <a:pt x="373068" y="107589"/>
                    </a:moveTo>
                    <a:cubicBezTo>
                      <a:pt x="373068" y="92877"/>
                      <a:pt x="361156" y="80937"/>
                      <a:pt x="346477" y="80937"/>
                    </a:cubicBezTo>
                    <a:cubicBezTo>
                      <a:pt x="331797" y="80937"/>
                      <a:pt x="319885" y="92877"/>
                      <a:pt x="319885" y="107589"/>
                    </a:cubicBezTo>
                    <a:cubicBezTo>
                      <a:pt x="319885" y="122302"/>
                      <a:pt x="331797" y="134242"/>
                      <a:pt x="346477" y="134242"/>
                    </a:cubicBezTo>
                    <a:cubicBezTo>
                      <a:pt x="361156" y="134242"/>
                      <a:pt x="373068" y="122302"/>
                      <a:pt x="373068" y="107589"/>
                    </a:cubicBezTo>
                    <a:close/>
                    <a:moveTo>
                      <a:pt x="136052" y="42638"/>
                    </a:moveTo>
                    <a:cubicBezTo>
                      <a:pt x="84463" y="42638"/>
                      <a:pt x="42606" y="84688"/>
                      <a:pt x="42606" y="136297"/>
                    </a:cubicBezTo>
                    <a:lnTo>
                      <a:pt x="42606" y="317614"/>
                    </a:lnTo>
                    <a:cubicBezTo>
                      <a:pt x="42606" y="369321"/>
                      <a:pt x="84560" y="411273"/>
                      <a:pt x="136052" y="411273"/>
                    </a:cubicBezTo>
                    <a:lnTo>
                      <a:pt x="316955" y="411273"/>
                    </a:lnTo>
                    <a:cubicBezTo>
                      <a:pt x="368544" y="411273"/>
                      <a:pt x="410401" y="369223"/>
                      <a:pt x="410401" y="317614"/>
                    </a:cubicBezTo>
                    <a:lnTo>
                      <a:pt x="410401" y="136297"/>
                    </a:lnTo>
                    <a:cubicBezTo>
                      <a:pt x="410401" y="84590"/>
                      <a:pt x="368447" y="42638"/>
                      <a:pt x="316955" y="42638"/>
                    </a:cubicBezTo>
                    <a:lnTo>
                      <a:pt x="136052" y="42638"/>
                    </a:ln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63" name="CHANGE TEXT HERE">
              <a:extLst>
                <a:ext uri="{FF2B5EF4-FFF2-40B4-BE49-F238E27FC236}">
                  <a16:creationId xmlns:a16="http://schemas.microsoft.com/office/drawing/2014/main" id="{FA899365-7A8F-4B54-9F26-7D6C9D7879A7}"/>
                </a:ext>
              </a:extLst>
            </p:cNvPr>
            <p:cNvSpPr txBox="1"/>
            <p:nvPr/>
          </p:nvSpPr>
          <p:spPr>
            <a:xfrm>
              <a:off x="11866848" y="4361794"/>
              <a:ext cx="18565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  <a:latin typeface="Gobold" panose="02000500000000000000" pitchFamily="2" charset="0"/>
                </a:rPr>
                <a:t>YOUR USERNAME</a:t>
              </a:r>
              <a:endParaRPr lang="en-ID" sz="2000">
                <a:solidFill>
                  <a:schemeClr val="bg1"/>
                </a:solidFill>
                <a:latin typeface="Gobold" panose="02000500000000000000" pitchFamily="2" charset="0"/>
              </a:endParaRPr>
            </a:p>
          </p:txBody>
        </p:sp>
        <p:sp>
          <p:nvSpPr>
            <p:cNvPr id="64" name="CHANGE TEXT HERE">
              <a:extLst>
                <a:ext uri="{FF2B5EF4-FFF2-40B4-BE49-F238E27FC236}">
                  <a16:creationId xmlns:a16="http://schemas.microsoft.com/office/drawing/2014/main" id="{0B55D3BD-33B2-4EC9-A6D5-032AFEA38DF9}"/>
                </a:ext>
              </a:extLst>
            </p:cNvPr>
            <p:cNvSpPr txBox="1"/>
            <p:nvPr/>
          </p:nvSpPr>
          <p:spPr>
            <a:xfrm>
              <a:off x="12194853" y="5011478"/>
              <a:ext cx="18565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  <a:latin typeface="Gobold" panose="02000500000000000000" pitchFamily="2" charset="0"/>
                </a:rPr>
                <a:t>YOUR USERNAME</a:t>
              </a:r>
              <a:endParaRPr lang="en-ID" sz="2000">
                <a:solidFill>
                  <a:schemeClr val="bg1"/>
                </a:solidFill>
                <a:latin typeface="Gobold" panose="02000500000000000000" pitchFamily="2" charset="0"/>
              </a:endParaRPr>
            </a:p>
          </p:txBody>
        </p:sp>
        <p:sp>
          <p:nvSpPr>
            <p:cNvPr id="65" name="CHANGE TEXT HERE">
              <a:extLst>
                <a:ext uri="{FF2B5EF4-FFF2-40B4-BE49-F238E27FC236}">
                  <a16:creationId xmlns:a16="http://schemas.microsoft.com/office/drawing/2014/main" id="{768BFCFE-4F1C-48CA-8951-96E619B9F0E0}"/>
                </a:ext>
              </a:extLst>
            </p:cNvPr>
            <p:cNvSpPr txBox="1"/>
            <p:nvPr/>
          </p:nvSpPr>
          <p:spPr>
            <a:xfrm>
              <a:off x="12522858" y="5661162"/>
              <a:ext cx="18565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  <a:latin typeface="Gobold" panose="02000500000000000000" pitchFamily="2" charset="0"/>
                </a:rPr>
                <a:t>YOUR USERNAME</a:t>
              </a:r>
              <a:endParaRPr lang="en-ID" sz="2000">
                <a:solidFill>
                  <a:schemeClr val="bg1"/>
                </a:solidFill>
                <a:latin typeface="Gobold" panose="02000500000000000000" pitchFamily="2" charset="0"/>
              </a:endParaRPr>
            </a:p>
          </p:txBody>
        </p:sp>
        <p:sp>
          <p:nvSpPr>
            <p:cNvPr id="66" name="CHANGE TEXT HERE">
              <a:extLst>
                <a:ext uri="{FF2B5EF4-FFF2-40B4-BE49-F238E27FC236}">
                  <a16:creationId xmlns:a16="http://schemas.microsoft.com/office/drawing/2014/main" id="{24280B71-95FB-4C8E-B4F2-F8E21907AAC4}"/>
                </a:ext>
              </a:extLst>
            </p:cNvPr>
            <p:cNvSpPr txBox="1"/>
            <p:nvPr/>
          </p:nvSpPr>
          <p:spPr>
            <a:xfrm>
              <a:off x="12850862" y="6310846"/>
              <a:ext cx="18565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  <a:latin typeface="Gobold" panose="02000500000000000000" pitchFamily="2" charset="0"/>
                </a:rPr>
                <a:t>YOUR USERNAME</a:t>
              </a:r>
              <a:endParaRPr lang="en-ID" sz="2000">
                <a:solidFill>
                  <a:schemeClr val="bg1"/>
                </a:solidFill>
                <a:latin typeface="Gobold" panose="02000500000000000000" pitchFamily="2" charset="0"/>
              </a:endParaRPr>
            </a:p>
          </p:txBody>
        </p:sp>
      </p:grpSp>
      <p:grpSp>
        <p:nvGrpSpPr>
          <p:cNvPr id="17" name="YOUTUBE">
            <a:extLst>
              <a:ext uri="{FF2B5EF4-FFF2-40B4-BE49-F238E27FC236}">
                <a16:creationId xmlns:a16="http://schemas.microsoft.com/office/drawing/2014/main" id="{EF52430D-6F44-46F6-930A-778A40227089}"/>
              </a:ext>
            </a:extLst>
          </p:cNvPr>
          <p:cNvGrpSpPr/>
          <p:nvPr/>
        </p:nvGrpSpPr>
        <p:grpSpPr>
          <a:xfrm rot="21381181">
            <a:off x="3892187" y="6201434"/>
            <a:ext cx="1623017" cy="433534"/>
            <a:chOff x="6830785" y="281714"/>
            <a:chExt cx="1623017" cy="433534"/>
          </a:xfrm>
        </p:grpSpPr>
        <p:sp>
          <p:nvSpPr>
            <p:cNvPr id="18" name="CHANGE TEXT HERE">
              <a:extLst>
                <a:ext uri="{FF2B5EF4-FFF2-40B4-BE49-F238E27FC236}">
                  <a16:creationId xmlns:a16="http://schemas.microsoft.com/office/drawing/2014/main" id="{F2B681FE-A359-49B2-8CB1-9F350BCF1D9C}"/>
                </a:ext>
              </a:extLst>
            </p:cNvPr>
            <p:cNvSpPr txBox="1"/>
            <p:nvPr/>
          </p:nvSpPr>
          <p:spPr>
            <a:xfrm>
              <a:off x="7212757" y="296659"/>
              <a:ext cx="12410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Chewy" panose="02000000000000000000" pitchFamily="2" charset="0"/>
                </a:rPr>
                <a:t>Yang punya</a:t>
              </a:r>
              <a:endParaRPr lang="en-ID">
                <a:solidFill>
                  <a:schemeClr val="bg1"/>
                </a:solidFill>
                <a:latin typeface="Chewy" panose="02000000000000000000" pitchFamily="2" charset="0"/>
              </a:endParaRPr>
            </a:p>
          </p:txBody>
        </p:sp>
        <p:pic>
          <p:nvPicPr>
            <p:cNvPr id="19" name="YOUTUBE LOGO">
              <a:extLst>
                <a:ext uri="{FF2B5EF4-FFF2-40B4-BE49-F238E27FC236}">
                  <a16:creationId xmlns:a16="http://schemas.microsoft.com/office/drawing/2014/main" id="{C45D8002-2AF2-478E-B657-599B10A352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30785" y="281714"/>
              <a:ext cx="433534" cy="4335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7020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CTANGLE">
            <a:extLst>
              <a:ext uri="{FF2B5EF4-FFF2-40B4-BE49-F238E27FC236}">
                <a16:creationId xmlns:a16="http://schemas.microsoft.com/office/drawing/2014/main" id="{6BAEB8C0-FABC-4A87-8BA1-14266F23C1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20202"/>
            <a:ext cx="19507200" cy="10993002"/>
          </a:xfrm>
          <a:prstGeom prst="rect">
            <a:avLst/>
          </a:prstGeom>
        </p:spPr>
      </p:pic>
      <p:sp>
        <p:nvSpPr>
          <p:cNvPr id="10" name="CHANGE TEXT HERE">
            <a:extLst>
              <a:ext uri="{FF2B5EF4-FFF2-40B4-BE49-F238E27FC236}">
                <a16:creationId xmlns:a16="http://schemas.microsoft.com/office/drawing/2014/main" id="{A50B0971-0C0A-4C31-8C5F-959918BDC6F4}"/>
              </a:ext>
            </a:extLst>
          </p:cNvPr>
          <p:cNvSpPr txBox="1"/>
          <p:nvPr/>
        </p:nvSpPr>
        <p:spPr>
          <a:xfrm rot="21360000">
            <a:off x="3942468" y="3998017"/>
            <a:ext cx="42258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effectLst>
                  <a:outerShdw dist="114300" dir="2700000" algn="tl" rotWithShape="0">
                    <a:prstClr val="black">
                      <a:alpha val="25000"/>
                    </a:prstClr>
                  </a:outerShdw>
                </a:effectLst>
                <a:latin typeface="Fugaz One" pitchFamily="2" charset="0"/>
              </a:rPr>
              <a:t>Put Your</a:t>
            </a:r>
            <a:endParaRPr lang="en-ID" sz="7200" dirty="0">
              <a:solidFill>
                <a:schemeClr val="bg1"/>
              </a:solidFill>
              <a:effectLst>
                <a:outerShdw dist="114300" dir="2700000" algn="tl" rotWithShape="0">
                  <a:prstClr val="black">
                    <a:alpha val="25000"/>
                  </a:prstClr>
                </a:outerShdw>
              </a:effectLst>
              <a:latin typeface="Fugaz One" pitchFamily="2" charset="0"/>
            </a:endParaRPr>
          </a:p>
        </p:txBody>
      </p:sp>
      <p:sp>
        <p:nvSpPr>
          <p:cNvPr id="21" name="SHAPE OBJECT">
            <a:extLst>
              <a:ext uri="{FF2B5EF4-FFF2-40B4-BE49-F238E27FC236}">
                <a16:creationId xmlns:a16="http://schemas.microsoft.com/office/drawing/2014/main" id="{36DEE2B8-BEDE-429C-BE0E-4047E805A89B}"/>
              </a:ext>
            </a:extLst>
          </p:cNvPr>
          <p:cNvSpPr/>
          <p:nvPr/>
        </p:nvSpPr>
        <p:spPr>
          <a:xfrm>
            <a:off x="669332" y="360422"/>
            <a:ext cx="18224018" cy="10251809"/>
          </a:xfrm>
          <a:custGeom>
            <a:avLst/>
            <a:gdLst>
              <a:gd name="connsiteX0" fmla="*/ 0 w 18224017"/>
              <a:gd name="connsiteY0" fmla="*/ 0 h 10251809"/>
              <a:gd name="connsiteX1" fmla="*/ 18224750 w 18224017"/>
              <a:gd name="connsiteY1" fmla="*/ 0 h 10251809"/>
              <a:gd name="connsiteX2" fmla="*/ 18224750 w 18224017"/>
              <a:gd name="connsiteY2" fmla="*/ 10252357 h 10251809"/>
              <a:gd name="connsiteX3" fmla="*/ 0 w 18224017"/>
              <a:gd name="connsiteY3" fmla="*/ 10252357 h 1025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24017" h="10251809">
                <a:moveTo>
                  <a:pt x="0" y="0"/>
                </a:moveTo>
                <a:lnTo>
                  <a:pt x="18224750" y="0"/>
                </a:lnTo>
                <a:lnTo>
                  <a:pt x="18224750" y="10252357"/>
                </a:lnTo>
                <a:lnTo>
                  <a:pt x="0" y="10252357"/>
                </a:lnTo>
                <a:close/>
              </a:path>
            </a:pathLst>
          </a:custGeom>
          <a:noFill/>
          <a:ln w="717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2" name="SHAPE OBJECT">
            <a:extLst>
              <a:ext uri="{FF2B5EF4-FFF2-40B4-BE49-F238E27FC236}">
                <a16:creationId xmlns:a16="http://schemas.microsoft.com/office/drawing/2014/main" id="{DEE8BCB2-0021-4588-B99B-FBE3972EA2F8}"/>
              </a:ext>
            </a:extLst>
          </p:cNvPr>
          <p:cNvSpPr/>
          <p:nvPr/>
        </p:nvSpPr>
        <p:spPr>
          <a:xfrm>
            <a:off x="8763427" y="461405"/>
            <a:ext cx="10130243" cy="10118348"/>
          </a:xfrm>
          <a:custGeom>
            <a:avLst/>
            <a:gdLst>
              <a:gd name="connsiteX0" fmla="*/ 5398104 w 10130243"/>
              <a:gd name="connsiteY0" fmla="*/ 10117261 h 10118348"/>
              <a:gd name="connsiteX1" fmla="*/ 5388141 w 10130243"/>
              <a:gd name="connsiteY1" fmla="*/ 10118632 h 10118348"/>
              <a:gd name="connsiteX2" fmla="*/ 5406697 w 10130243"/>
              <a:gd name="connsiteY2" fmla="*/ 10118632 h 10118348"/>
              <a:gd name="connsiteX3" fmla="*/ 5398104 w 10130243"/>
              <a:gd name="connsiteY3" fmla="*/ 10117261 h 10118348"/>
              <a:gd name="connsiteX4" fmla="*/ 9758048 w 10130243"/>
              <a:gd name="connsiteY4" fmla="*/ 191983 h 10118348"/>
              <a:gd name="connsiteX5" fmla="*/ 9713992 w 10130243"/>
              <a:gd name="connsiteY5" fmla="*/ 147895 h 10118348"/>
              <a:gd name="connsiteX6" fmla="*/ 9669935 w 10130243"/>
              <a:gd name="connsiteY6" fmla="*/ 191983 h 10118348"/>
              <a:gd name="connsiteX7" fmla="*/ 9713992 w 10130243"/>
              <a:gd name="connsiteY7" fmla="*/ 236070 h 10118348"/>
              <a:gd name="connsiteX8" fmla="*/ 9758048 w 10130243"/>
              <a:gd name="connsiteY8" fmla="*/ 191983 h 10118348"/>
              <a:gd name="connsiteX9" fmla="*/ 9905940 w 10130243"/>
              <a:gd name="connsiteY9" fmla="*/ 52617 h 10118348"/>
              <a:gd name="connsiteX10" fmla="*/ 9907402 w 10130243"/>
              <a:gd name="connsiteY10" fmla="*/ 44088 h 10118348"/>
              <a:gd name="connsiteX11" fmla="*/ 9904569 w 10130243"/>
              <a:gd name="connsiteY11" fmla="*/ 27021 h 10118348"/>
              <a:gd name="connsiteX12" fmla="*/ 9863344 w 10130243"/>
              <a:gd name="connsiteY12" fmla="*/ 0 h 10118348"/>
              <a:gd name="connsiteX13" fmla="*/ 9854754 w 10130243"/>
              <a:gd name="connsiteY13" fmla="*/ 1426 h 10118348"/>
              <a:gd name="connsiteX14" fmla="*/ 9822031 w 10130243"/>
              <a:gd name="connsiteY14" fmla="*/ 28447 h 10118348"/>
              <a:gd name="connsiteX15" fmla="*/ 9819197 w 10130243"/>
              <a:gd name="connsiteY15" fmla="*/ 45514 h 10118348"/>
              <a:gd name="connsiteX16" fmla="*/ 9820659 w 10130243"/>
              <a:gd name="connsiteY16" fmla="*/ 54043 h 10118348"/>
              <a:gd name="connsiteX17" fmla="*/ 9847623 w 10130243"/>
              <a:gd name="connsiteY17" fmla="*/ 86750 h 10118348"/>
              <a:gd name="connsiteX18" fmla="*/ 9856216 w 10130243"/>
              <a:gd name="connsiteY18" fmla="*/ 89592 h 10118348"/>
              <a:gd name="connsiteX19" fmla="*/ 9864715 w 10130243"/>
              <a:gd name="connsiteY19" fmla="*/ 91019 h 10118348"/>
              <a:gd name="connsiteX20" fmla="*/ 9881809 w 10130243"/>
              <a:gd name="connsiteY20" fmla="*/ 88176 h 10118348"/>
              <a:gd name="connsiteX21" fmla="*/ 9905940 w 10130243"/>
              <a:gd name="connsiteY21" fmla="*/ 52617 h 10118348"/>
              <a:gd name="connsiteX22" fmla="*/ 10055291 w 10130243"/>
              <a:gd name="connsiteY22" fmla="*/ 191983 h 10118348"/>
              <a:gd name="connsiteX23" fmla="*/ 10011145 w 10130243"/>
              <a:gd name="connsiteY23" fmla="*/ 147895 h 10118348"/>
              <a:gd name="connsiteX24" fmla="*/ 9967087 w 10130243"/>
              <a:gd name="connsiteY24" fmla="*/ 191983 h 10118348"/>
              <a:gd name="connsiteX25" fmla="*/ 10011145 w 10130243"/>
              <a:gd name="connsiteY25" fmla="*/ 236070 h 10118348"/>
              <a:gd name="connsiteX26" fmla="*/ 10055291 w 10130243"/>
              <a:gd name="connsiteY26" fmla="*/ 191983 h 10118348"/>
              <a:gd name="connsiteX27" fmla="*/ 9162280 w 10130243"/>
              <a:gd name="connsiteY27" fmla="*/ 789284 h 10118348"/>
              <a:gd name="connsiteX28" fmla="*/ 9118133 w 10130243"/>
              <a:gd name="connsiteY28" fmla="*/ 745196 h 10118348"/>
              <a:gd name="connsiteX29" fmla="*/ 9074075 w 10130243"/>
              <a:gd name="connsiteY29" fmla="*/ 789284 h 10118348"/>
              <a:gd name="connsiteX30" fmla="*/ 9118133 w 10130243"/>
              <a:gd name="connsiteY30" fmla="*/ 833372 h 10118348"/>
              <a:gd name="connsiteX31" fmla="*/ 9162280 w 10130243"/>
              <a:gd name="connsiteY31" fmla="*/ 789284 h 10118348"/>
              <a:gd name="connsiteX32" fmla="*/ 9607323 w 10130243"/>
              <a:gd name="connsiteY32" fmla="*/ 351267 h 10118348"/>
              <a:gd name="connsiteX33" fmla="*/ 9608786 w 10130243"/>
              <a:gd name="connsiteY33" fmla="*/ 342739 h 10118348"/>
              <a:gd name="connsiteX34" fmla="*/ 9605952 w 10130243"/>
              <a:gd name="connsiteY34" fmla="*/ 325672 h 10118348"/>
              <a:gd name="connsiteX35" fmla="*/ 9564639 w 10130243"/>
              <a:gd name="connsiteY35" fmla="*/ 298651 h 10118348"/>
              <a:gd name="connsiteX36" fmla="*/ 9523416 w 10130243"/>
              <a:gd name="connsiteY36" fmla="*/ 325672 h 10118348"/>
              <a:gd name="connsiteX37" fmla="*/ 9520581 w 10130243"/>
              <a:gd name="connsiteY37" fmla="*/ 342739 h 10118348"/>
              <a:gd name="connsiteX38" fmla="*/ 9522045 w 10130243"/>
              <a:gd name="connsiteY38" fmla="*/ 351267 h 10118348"/>
              <a:gd name="connsiteX39" fmla="*/ 9549009 w 10130243"/>
              <a:gd name="connsiteY39" fmla="*/ 383974 h 10118348"/>
              <a:gd name="connsiteX40" fmla="*/ 9566101 w 10130243"/>
              <a:gd name="connsiteY40" fmla="*/ 386817 h 10118348"/>
              <a:gd name="connsiteX41" fmla="*/ 9583193 w 10130243"/>
              <a:gd name="connsiteY41" fmla="*/ 383974 h 10118348"/>
              <a:gd name="connsiteX42" fmla="*/ 9607323 w 10130243"/>
              <a:gd name="connsiteY42" fmla="*/ 351267 h 10118348"/>
              <a:gd name="connsiteX43" fmla="*/ 9758048 w 10130243"/>
              <a:gd name="connsiteY43" fmla="*/ 789284 h 10118348"/>
              <a:gd name="connsiteX44" fmla="*/ 9713992 w 10130243"/>
              <a:gd name="connsiteY44" fmla="*/ 745196 h 10118348"/>
              <a:gd name="connsiteX45" fmla="*/ 9669935 w 10130243"/>
              <a:gd name="connsiteY45" fmla="*/ 789284 h 10118348"/>
              <a:gd name="connsiteX46" fmla="*/ 9713992 w 10130243"/>
              <a:gd name="connsiteY46" fmla="*/ 833372 h 10118348"/>
              <a:gd name="connsiteX47" fmla="*/ 9758048 w 10130243"/>
              <a:gd name="connsiteY47" fmla="*/ 789284 h 10118348"/>
              <a:gd name="connsiteX48" fmla="*/ 9758048 w 10130243"/>
              <a:gd name="connsiteY48" fmla="*/ 490633 h 10118348"/>
              <a:gd name="connsiteX49" fmla="*/ 9713992 w 10130243"/>
              <a:gd name="connsiteY49" fmla="*/ 446546 h 10118348"/>
              <a:gd name="connsiteX50" fmla="*/ 9669935 w 10130243"/>
              <a:gd name="connsiteY50" fmla="*/ 490633 h 10118348"/>
              <a:gd name="connsiteX51" fmla="*/ 9713992 w 10130243"/>
              <a:gd name="connsiteY51" fmla="*/ 534721 h 10118348"/>
              <a:gd name="connsiteX52" fmla="*/ 9758048 w 10130243"/>
              <a:gd name="connsiteY52" fmla="*/ 490633 h 10118348"/>
              <a:gd name="connsiteX53" fmla="*/ 9459434 w 10130243"/>
              <a:gd name="connsiteY53" fmla="*/ 789284 h 10118348"/>
              <a:gd name="connsiteX54" fmla="*/ 9415376 w 10130243"/>
              <a:gd name="connsiteY54" fmla="*/ 745196 h 10118348"/>
              <a:gd name="connsiteX55" fmla="*/ 9371321 w 10130243"/>
              <a:gd name="connsiteY55" fmla="*/ 789284 h 10118348"/>
              <a:gd name="connsiteX56" fmla="*/ 9415376 w 10130243"/>
              <a:gd name="connsiteY56" fmla="*/ 833372 h 10118348"/>
              <a:gd name="connsiteX57" fmla="*/ 9459434 w 10130243"/>
              <a:gd name="connsiteY57" fmla="*/ 789284 h 10118348"/>
              <a:gd name="connsiteX58" fmla="*/ 9459434 w 10130243"/>
              <a:gd name="connsiteY58" fmla="*/ 490633 h 10118348"/>
              <a:gd name="connsiteX59" fmla="*/ 9415376 w 10130243"/>
              <a:gd name="connsiteY59" fmla="*/ 446546 h 10118348"/>
              <a:gd name="connsiteX60" fmla="*/ 9371321 w 10130243"/>
              <a:gd name="connsiteY60" fmla="*/ 490633 h 10118348"/>
              <a:gd name="connsiteX61" fmla="*/ 9415376 w 10130243"/>
              <a:gd name="connsiteY61" fmla="*/ 534721 h 10118348"/>
              <a:gd name="connsiteX62" fmla="*/ 9459434 w 10130243"/>
              <a:gd name="connsiteY62" fmla="*/ 490633 h 10118348"/>
              <a:gd name="connsiteX63" fmla="*/ 9608786 w 10130243"/>
              <a:gd name="connsiteY63" fmla="*/ 639963 h 10118348"/>
              <a:gd name="connsiteX64" fmla="*/ 9564639 w 10130243"/>
              <a:gd name="connsiteY64" fmla="*/ 595876 h 10118348"/>
              <a:gd name="connsiteX65" fmla="*/ 9520581 w 10130243"/>
              <a:gd name="connsiteY65" fmla="*/ 639963 h 10118348"/>
              <a:gd name="connsiteX66" fmla="*/ 9564639 w 10130243"/>
              <a:gd name="connsiteY66" fmla="*/ 684051 h 10118348"/>
              <a:gd name="connsiteX67" fmla="*/ 9608786 w 10130243"/>
              <a:gd name="connsiteY67" fmla="*/ 639963 h 10118348"/>
              <a:gd name="connsiteX68" fmla="*/ 9311542 w 10130243"/>
              <a:gd name="connsiteY68" fmla="*/ 639963 h 10118348"/>
              <a:gd name="connsiteX69" fmla="*/ 9267487 w 10130243"/>
              <a:gd name="connsiteY69" fmla="*/ 595876 h 10118348"/>
              <a:gd name="connsiteX70" fmla="*/ 9223429 w 10130243"/>
              <a:gd name="connsiteY70" fmla="*/ 639963 h 10118348"/>
              <a:gd name="connsiteX71" fmla="*/ 9267487 w 10130243"/>
              <a:gd name="connsiteY71" fmla="*/ 684051 h 10118348"/>
              <a:gd name="connsiteX72" fmla="*/ 9311542 w 10130243"/>
              <a:gd name="connsiteY72" fmla="*/ 639963 h 10118348"/>
              <a:gd name="connsiteX73" fmla="*/ 9905940 w 10130243"/>
              <a:gd name="connsiteY73" fmla="*/ 351267 h 10118348"/>
              <a:gd name="connsiteX74" fmla="*/ 9907402 w 10130243"/>
              <a:gd name="connsiteY74" fmla="*/ 342739 h 10118348"/>
              <a:gd name="connsiteX75" fmla="*/ 9904569 w 10130243"/>
              <a:gd name="connsiteY75" fmla="*/ 325672 h 10118348"/>
              <a:gd name="connsiteX76" fmla="*/ 9863344 w 10130243"/>
              <a:gd name="connsiteY76" fmla="*/ 298651 h 10118348"/>
              <a:gd name="connsiteX77" fmla="*/ 9854754 w 10130243"/>
              <a:gd name="connsiteY77" fmla="*/ 300077 h 10118348"/>
              <a:gd name="connsiteX78" fmla="*/ 9822122 w 10130243"/>
              <a:gd name="connsiteY78" fmla="*/ 327098 h 10118348"/>
              <a:gd name="connsiteX79" fmla="*/ 9819197 w 10130243"/>
              <a:gd name="connsiteY79" fmla="*/ 344165 h 10118348"/>
              <a:gd name="connsiteX80" fmla="*/ 9820659 w 10130243"/>
              <a:gd name="connsiteY80" fmla="*/ 352693 h 10118348"/>
              <a:gd name="connsiteX81" fmla="*/ 9847715 w 10130243"/>
              <a:gd name="connsiteY81" fmla="*/ 385400 h 10118348"/>
              <a:gd name="connsiteX82" fmla="*/ 9856216 w 10130243"/>
              <a:gd name="connsiteY82" fmla="*/ 388243 h 10118348"/>
              <a:gd name="connsiteX83" fmla="*/ 9864715 w 10130243"/>
              <a:gd name="connsiteY83" fmla="*/ 389669 h 10118348"/>
              <a:gd name="connsiteX84" fmla="*/ 9881809 w 10130243"/>
              <a:gd name="connsiteY84" fmla="*/ 386826 h 10118348"/>
              <a:gd name="connsiteX85" fmla="*/ 9905940 w 10130243"/>
              <a:gd name="connsiteY85" fmla="*/ 351267 h 10118348"/>
              <a:gd name="connsiteX86" fmla="*/ 10055291 w 10130243"/>
              <a:gd name="connsiteY86" fmla="*/ 789284 h 10118348"/>
              <a:gd name="connsiteX87" fmla="*/ 10011236 w 10130243"/>
              <a:gd name="connsiteY87" fmla="*/ 745196 h 10118348"/>
              <a:gd name="connsiteX88" fmla="*/ 9967087 w 10130243"/>
              <a:gd name="connsiteY88" fmla="*/ 789284 h 10118348"/>
              <a:gd name="connsiteX89" fmla="*/ 10011236 w 10130243"/>
              <a:gd name="connsiteY89" fmla="*/ 833372 h 10118348"/>
              <a:gd name="connsiteX90" fmla="*/ 10055291 w 10130243"/>
              <a:gd name="connsiteY90" fmla="*/ 789284 h 10118348"/>
              <a:gd name="connsiteX91" fmla="*/ 10055291 w 10130243"/>
              <a:gd name="connsiteY91" fmla="*/ 490633 h 10118348"/>
              <a:gd name="connsiteX92" fmla="*/ 10011236 w 10130243"/>
              <a:gd name="connsiteY92" fmla="*/ 446546 h 10118348"/>
              <a:gd name="connsiteX93" fmla="*/ 9967087 w 10130243"/>
              <a:gd name="connsiteY93" fmla="*/ 490633 h 10118348"/>
              <a:gd name="connsiteX94" fmla="*/ 10011236 w 10130243"/>
              <a:gd name="connsiteY94" fmla="*/ 534721 h 10118348"/>
              <a:gd name="connsiteX95" fmla="*/ 10055291 w 10130243"/>
              <a:gd name="connsiteY95" fmla="*/ 490633 h 10118348"/>
              <a:gd name="connsiteX96" fmla="*/ 9905940 w 10130243"/>
              <a:gd name="connsiteY96" fmla="*/ 639963 h 10118348"/>
              <a:gd name="connsiteX97" fmla="*/ 9861882 w 10130243"/>
              <a:gd name="connsiteY97" fmla="*/ 595876 h 10118348"/>
              <a:gd name="connsiteX98" fmla="*/ 9853383 w 10130243"/>
              <a:gd name="connsiteY98" fmla="*/ 597292 h 10118348"/>
              <a:gd name="connsiteX99" fmla="*/ 9817826 w 10130243"/>
              <a:gd name="connsiteY99" fmla="*/ 641380 h 10118348"/>
              <a:gd name="connsiteX100" fmla="*/ 9853383 w 10130243"/>
              <a:gd name="connsiteY100" fmla="*/ 685468 h 10118348"/>
              <a:gd name="connsiteX101" fmla="*/ 9861882 w 10130243"/>
              <a:gd name="connsiteY101" fmla="*/ 686885 h 10118348"/>
              <a:gd name="connsiteX102" fmla="*/ 9905940 w 10130243"/>
              <a:gd name="connsiteY102" fmla="*/ 639954 h 10118348"/>
              <a:gd name="connsiteX103" fmla="*/ 8567793 w 10130243"/>
              <a:gd name="connsiteY103" fmla="*/ 1383752 h 10118348"/>
              <a:gd name="connsiteX104" fmla="*/ 8523736 w 10130243"/>
              <a:gd name="connsiteY104" fmla="*/ 1339664 h 10118348"/>
              <a:gd name="connsiteX105" fmla="*/ 8479680 w 10130243"/>
              <a:gd name="connsiteY105" fmla="*/ 1383752 h 10118348"/>
              <a:gd name="connsiteX106" fmla="*/ 8523736 w 10130243"/>
              <a:gd name="connsiteY106" fmla="*/ 1427840 h 10118348"/>
              <a:gd name="connsiteX107" fmla="*/ 8567793 w 10130243"/>
              <a:gd name="connsiteY107" fmla="*/ 1383752 h 10118348"/>
              <a:gd name="connsiteX108" fmla="*/ 9010093 w 10130243"/>
              <a:gd name="connsiteY108" fmla="*/ 954264 h 10118348"/>
              <a:gd name="connsiteX109" fmla="*/ 9012928 w 10130243"/>
              <a:gd name="connsiteY109" fmla="*/ 937197 h 10118348"/>
              <a:gd name="connsiteX110" fmla="*/ 9011557 w 10130243"/>
              <a:gd name="connsiteY110" fmla="*/ 928669 h 10118348"/>
              <a:gd name="connsiteX111" fmla="*/ 8967408 w 10130243"/>
              <a:gd name="connsiteY111" fmla="*/ 893110 h 10118348"/>
              <a:gd name="connsiteX112" fmla="*/ 8923353 w 10130243"/>
              <a:gd name="connsiteY112" fmla="*/ 928669 h 10118348"/>
              <a:gd name="connsiteX113" fmla="*/ 8921889 w 10130243"/>
              <a:gd name="connsiteY113" fmla="*/ 937197 h 10118348"/>
              <a:gd name="connsiteX114" fmla="*/ 8924724 w 10130243"/>
              <a:gd name="connsiteY114" fmla="*/ 954264 h 10118348"/>
              <a:gd name="connsiteX115" fmla="*/ 8940444 w 10130243"/>
              <a:gd name="connsiteY115" fmla="*/ 974173 h 10118348"/>
              <a:gd name="connsiteX116" fmla="*/ 8966037 w 10130243"/>
              <a:gd name="connsiteY116" fmla="*/ 981285 h 10118348"/>
              <a:gd name="connsiteX117" fmla="*/ 8991630 w 10130243"/>
              <a:gd name="connsiteY117" fmla="*/ 974173 h 10118348"/>
              <a:gd name="connsiteX118" fmla="*/ 9010093 w 10130243"/>
              <a:gd name="connsiteY118" fmla="*/ 954264 h 10118348"/>
              <a:gd name="connsiteX119" fmla="*/ 9162280 w 10130243"/>
              <a:gd name="connsiteY119" fmla="*/ 1383752 h 10118348"/>
              <a:gd name="connsiteX120" fmla="*/ 9118133 w 10130243"/>
              <a:gd name="connsiteY120" fmla="*/ 1339664 h 10118348"/>
              <a:gd name="connsiteX121" fmla="*/ 9074075 w 10130243"/>
              <a:gd name="connsiteY121" fmla="*/ 1383752 h 10118348"/>
              <a:gd name="connsiteX122" fmla="*/ 9118133 w 10130243"/>
              <a:gd name="connsiteY122" fmla="*/ 1427840 h 10118348"/>
              <a:gd name="connsiteX123" fmla="*/ 9162280 w 10130243"/>
              <a:gd name="connsiteY123" fmla="*/ 1383752 h 10118348"/>
              <a:gd name="connsiteX124" fmla="*/ 9162280 w 10130243"/>
              <a:gd name="connsiteY124" fmla="*/ 1086518 h 10118348"/>
              <a:gd name="connsiteX125" fmla="*/ 9118133 w 10130243"/>
              <a:gd name="connsiteY125" fmla="*/ 1042430 h 10118348"/>
              <a:gd name="connsiteX126" fmla="*/ 9074075 w 10130243"/>
              <a:gd name="connsiteY126" fmla="*/ 1086518 h 10118348"/>
              <a:gd name="connsiteX127" fmla="*/ 9118133 w 10130243"/>
              <a:gd name="connsiteY127" fmla="*/ 1130606 h 10118348"/>
              <a:gd name="connsiteX128" fmla="*/ 9162280 w 10130243"/>
              <a:gd name="connsiteY128" fmla="*/ 1086518 h 10118348"/>
              <a:gd name="connsiteX129" fmla="*/ 8865037 w 10130243"/>
              <a:gd name="connsiteY129" fmla="*/ 1383752 h 10118348"/>
              <a:gd name="connsiteX130" fmla="*/ 8820981 w 10130243"/>
              <a:gd name="connsiteY130" fmla="*/ 1339664 h 10118348"/>
              <a:gd name="connsiteX131" fmla="*/ 8776923 w 10130243"/>
              <a:gd name="connsiteY131" fmla="*/ 1383752 h 10118348"/>
              <a:gd name="connsiteX132" fmla="*/ 8820981 w 10130243"/>
              <a:gd name="connsiteY132" fmla="*/ 1427840 h 10118348"/>
              <a:gd name="connsiteX133" fmla="*/ 8865037 w 10130243"/>
              <a:gd name="connsiteY133" fmla="*/ 1383752 h 10118348"/>
              <a:gd name="connsiteX134" fmla="*/ 8865037 w 10130243"/>
              <a:gd name="connsiteY134" fmla="*/ 1086518 h 10118348"/>
              <a:gd name="connsiteX135" fmla="*/ 8820981 w 10130243"/>
              <a:gd name="connsiteY135" fmla="*/ 1042430 h 10118348"/>
              <a:gd name="connsiteX136" fmla="*/ 8776923 w 10130243"/>
              <a:gd name="connsiteY136" fmla="*/ 1086518 h 10118348"/>
              <a:gd name="connsiteX137" fmla="*/ 8820981 w 10130243"/>
              <a:gd name="connsiteY137" fmla="*/ 1130606 h 10118348"/>
              <a:gd name="connsiteX138" fmla="*/ 8865037 w 10130243"/>
              <a:gd name="connsiteY138" fmla="*/ 1086518 h 10118348"/>
              <a:gd name="connsiteX139" fmla="*/ 9012928 w 10130243"/>
              <a:gd name="connsiteY139" fmla="*/ 1234422 h 10118348"/>
              <a:gd name="connsiteX140" fmla="*/ 8968870 w 10130243"/>
              <a:gd name="connsiteY140" fmla="*/ 1190334 h 10118348"/>
              <a:gd name="connsiteX141" fmla="*/ 8924724 w 10130243"/>
              <a:gd name="connsiteY141" fmla="*/ 1234422 h 10118348"/>
              <a:gd name="connsiteX142" fmla="*/ 8968870 w 10130243"/>
              <a:gd name="connsiteY142" fmla="*/ 1278510 h 10118348"/>
              <a:gd name="connsiteX143" fmla="*/ 9012928 w 10130243"/>
              <a:gd name="connsiteY143" fmla="*/ 1234422 h 10118348"/>
              <a:gd name="connsiteX144" fmla="*/ 8715774 w 10130243"/>
              <a:gd name="connsiteY144" fmla="*/ 1234422 h 10118348"/>
              <a:gd name="connsiteX145" fmla="*/ 8671627 w 10130243"/>
              <a:gd name="connsiteY145" fmla="*/ 1190334 h 10118348"/>
              <a:gd name="connsiteX146" fmla="*/ 8627570 w 10130243"/>
              <a:gd name="connsiteY146" fmla="*/ 1234422 h 10118348"/>
              <a:gd name="connsiteX147" fmla="*/ 8671627 w 10130243"/>
              <a:gd name="connsiteY147" fmla="*/ 1278510 h 10118348"/>
              <a:gd name="connsiteX148" fmla="*/ 8715774 w 10130243"/>
              <a:gd name="connsiteY148" fmla="*/ 1234422 h 10118348"/>
              <a:gd name="connsiteX149" fmla="*/ 9604490 w 10130243"/>
              <a:gd name="connsiteY149" fmla="*/ 954264 h 10118348"/>
              <a:gd name="connsiteX150" fmla="*/ 9607323 w 10130243"/>
              <a:gd name="connsiteY150" fmla="*/ 937197 h 10118348"/>
              <a:gd name="connsiteX151" fmla="*/ 9605952 w 10130243"/>
              <a:gd name="connsiteY151" fmla="*/ 928669 h 10118348"/>
              <a:gd name="connsiteX152" fmla="*/ 9561806 w 10130243"/>
              <a:gd name="connsiteY152" fmla="*/ 893110 h 10118348"/>
              <a:gd name="connsiteX153" fmla="*/ 9517748 w 10130243"/>
              <a:gd name="connsiteY153" fmla="*/ 928669 h 10118348"/>
              <a:gd name="connsiteX154" fmla="*/ 9516286 w 10130243"/>
              <a:gd name="connsiteY154" fmla="*/ 937197 h 10118348"/>
              <a:gd name="connsiteX155" fmla="*/ 9519210 w 10130243"/>
              <a:gd name="connsiteY155" fmla="*/ 954264 h 10118348"/>
              <a:gd name="connsiteX156" fmla="*/ 9534842 w 10130243"/>
              <a:gd name="connsiteY156" fmla="*/ 974173 h 10118348"/>
              <a:gd name="connsiteX157" fmla="*/ 9560435 w 10130243"/>
              <a:gd name="connsiteY157" fmla="*/ 981285 h 10118348"/>
              <a:gd name="connsiteX158" fmla="*/ 9586028 w 10130243"/>
              <a:gd name="connsiteY158" fmla="*/ 974173 h 10118348"/>
              <a:gd name="connsiteX159" fmla="*/ 9604490 w 10130243"/>
              <a:gd name="connsiteY159" fmla="*/ 954264 h 10118348"/>
              <a:gd name="connsiteX160" fmla="*/ 9307247 w 10130243"/>
              <a:gd name="connsiteY160" fmla="*/ 954264 h 10118348"/>
              <a:gd name="connsiteX161" fmla="*/ 9310171 w 10130243"/>
              <a:gd name="connsiteY161" fmla="*/ 937197 h 10118348"/>
              <a:gd name="connsiteX162" fmla="*/ 9308709 w 10130243"/>
              <a:gd name="connsiteY162" fmla="*/ 928669 h 10118348"/>
              <a:gd name="connsiteX163" fmla="*/ 9264652 w 10130243"/>
              <a:gd name="connsiteY163" fmla="*/ 893110 h 10118348"/>
              <a:gd name="connsiteX164" fmla="*/ 9220505 w 10130243"/>
              <a:gd name="connsiteY164" fmla="*/ 928669 h 10118348"/>
              <a:gd name="connsiteX165" fmla="*/ 9219134 w 10130243"/>
              <a:gd name="connsiteY165" fmla="*/ 937197 h 10118348"/>
              <a:gd name="connsiteX166" fmla="*/ 9221967 w 10130243"/>
              <a:gd name="connsiteY166" fmla="*/ 954264 h 10118348"/>
              <a:gd name="connsiteX167" fmla="*/ 9237597 w 10130243"/>
              <a:gd name="connsiteY167" fmla="*/ 974173 h 10118348"/>
              <a:gd name="connsiteX168" fmla="*/ 9263190 w 10130243"/>
              <a:gd name="connsiteY168" fmla="*/ 981285 h 10118348"/>
              <a:gd name="connsiteX169" fmla="*/ 9288783 w 10130243"/>
              <a:gd name="connsiteY169" fmla="*/ 974173 h 10118348"/>
              <a:gd name="connsiteX170" fmla="*/ 9307247 w 10130243"/>
              <a:gd name="connsiteY170" fmla="*/ 954264 h 10118348"/>
              <a:gd name="connsiteX171" fmla="*/ 9758048 w 10130243"/>
              <a:gd name="connsiteY171" fmla="*/ 1383752 h 10118348"/>
              <a:gd name="connsiteX172" fmla="*/ 9713992 w 10130243"/>
              <a:gd name="connsiteY172" fmla="*/ 1339664 h 10118348"/>
              <a:gd name="connsiteX173" fmla="*/ 9669935 w 10130243"/>
              <a:gd name="connsiteY173" fmla="*/ 1383752 h 10118348"/>
              <a:gd name="connsiteX174" fmla="*/ 9713992 w 10130243"/>
              <a:gd name="connsiteY174" fmla="*/ 1427840 h 10118348"/>
              <a:gd name="connsiteX175" fmla="*/ 9758048 w 10130243"/>
              <a:gd name="connsiteY175" fmla="*/ 1383752 h 10118348"/>
              <a:gd name="connsiteX176" fmla="*/ 9758048 w 10130243"/>
              <a:gd name="connsiteY176" fmla="*/ 1086518 h 10118348"/>
              <a:gd name="connsiteX177" fmla="*/ 9713992 w 10130243"/>
              <a:gd name="connsiteY177" fmla="*/ 1042430 h 10118348"/>
              <a:gd name="connsiteX178" fmla="*/ 9669935 w 10130243"/>
              <a:gd name="connsiteY178" fmla="*/ 1086518 h 10118348"/>
              <a:gd name="connsiteX179" fmla="*/ 9713992 w 10130243"/>
              <a:gd name="connsiteY179" fmla="*/ 1130606 h 10118348"/>
              <a:gd name="connsiteX180" fmla="*/ 9758048 w 10130243"/>
              <a:gd name="connsiteY180" fmla="*/ 1086518 h 10118348"/>
              <a:gd name="connsiteX181" fmla="*/ 9459434 w 10130243"/>
              <a:gd name="connsiteY181" fmla="*/ 1383752 h 10118348"/>
              <a:gd name="connsiteX182" fmla="*/ 9415376 w 10130243"/>
              <a:gd name="connsiteY182" fmla="*/ 1339664 h 10118348"/>
              <a:gd name="connsiteX183" fmla="*/ 9371321 w 10130243"/>
              <a:gd name="connsiteY183" fmla="*/ 1383752 h 10118348"/>
              <a:gd name="connsiteX184" fmla="*/ 9415376 w 10130243"/>
              <a:gd name="connsiteY184" fmla="*/ 1427840 h 10118348"/>
              <a:gd name="connsiteX185" fmla="*/ 9459434 w 10130243"/>
              <a:gd name="connsiteY185" fmla="*/ 1383752 h 10118348"/>
              <a:gd name="connsiteX186" fmla="*/ 9459434 w 10130243"/>
              <a:gd name="connsiteY186" fmla="*/ 1086518 h 10118348"/>
              <a:gd name="connsiteX187" fmla="*/ 9415376 w 10130243"/>
              <a:gd name="connsiteY187" fmla="*/ 1042430 h 10118348"/>
              <a:gd name="connsiteX188" fmla="*/ 9371321 w 10130243"/>
              <a:gd name="connsiteY188" fmla="*/ 1086518 h 10118348"/>
              <a:gd name="connsiteX189" fmla="*/ 9415376 w 10130243"/>
              <a:gd name="connsiteY189" fmla="*/ 1130606 h 10118348"/>
              <a:gd name="connsiteX190" fmla="*/ 9459434 w 10130243"/>
              <a:gd name="connsiteY190" fmla="*/ 1086518 h 10118348"/>
              <a:gd name="connsiteX191" fmla="*/ 9608786 w 10130243"/>
              <a:gd name="connsiteY191" fmla="*/ 1234422 h 10118348"/>
              <a:gd name="connsiteX192" fmla="*/ 9564639 w 10130243"/>
              <a:gd name="connsiteY192" fmla="*/ 1190334 h 10118348"/>
              <a:gd name="connsiteX193" fmla="*/ 9520581 w 10130243"/>
              <a:gd name="connsiteY193" fmla="*/ 1234422 h 10118348"/>
              <a:gd name="connsiteX194" fmla="*/ 9564639 w 10130243"/>
              <a:gd name="connsiteY194" fmla="*/ 1278510 h 10118348"/>
              <a:gd name="connsiteX195" fmla="*/ 9608786 w 10130243"/>
              <a:gd name="connsiteY195" fmla="*/ 1234422 h 10118348"/>
              <a:gd name="connsiteX196" fmla="*/ 9311542 w 10130243"/>
              <a:gd name="connsiteY196" fmla="*/ 1234422 h 10118348"/>
              <a:gd name="connsiteX197" fmla="*/ 9267487 w 10130243"/>
              <a:gd name="connsiteY197" fmla="*/ 1190334 h 10118348"/>
              <a:gd name="connsiteX198" fmla="*/ 9223429 w 10130243"/>
              <a:gd name="connsiteY198" fmla="*/ 1234422 h 10118348"/>
              <a:gd name="connsiteX199" fmla="*/ 9267487 w 10130243"/>
              <a:gd name="connsiteY199" fmla="*/ 1278510 h 10118348"/>
              <a:gd name="connsiteX200" fmla="*/ 9311542 w 10130243"/>
              <a:gd name="connsiteY200" fmla="*/ 1234422 h 10118348"/>
              <a:gd name="connsiteX201" fmla="*/ 9903105 w 10130243"/>
              <a:gd name="connsiteY201" fmla="*/ 954264 h 10118348"/>
              <a:gd name="connsiteX202" fmla="*/ 9905940 w 10130243"/>
              <a:gd name="connsiteY202" fmla="*/ 937197 h 10118348"/>
              <a:gd name="connsiteX203" fmla="*/ 9904569 w 10130243"/>
              <a:gd name="connsiteY203" fmla="*/ 928669 h 10118348"/>
              <a:gd name="connsiteX204" fmla="*/ 9860420 w 10130243"/>
              <a:gd name="connsiteY204" fmla="*/ 893110 h 10118348"/>
              <a:gd name="connsiteX205" fmla="*/ 9851919 w 10130243"/>
              <a:gd name="connsiteY205" fmla="*/ 894535 h 10118348"/>
              <a:gd name="connsiteX206" fmla="*/ 9817826 w 10130243"/>
              <a:gd name="connsiteY206" fmla="*/ 928669 h 10118348"/>
              <a:gd name="connsiteX207" fmla="*/ 9816364 w 10130243"/>
              <a:gd name="connsiteY207" fmla="*/ 937197 h 10118348"/>
              <a:gd name="connsiteX208" fmla="*/ 9819197 w 10130243"/>
              <a:gd name="connsiteY208" fmla="*/ 954264 h 10118348"/>
              <a:gd name="connsiteX209" fmla="*/ 9834918 w 10130243"/>
              <a:gd name="connsiteY209" fmla="*/ 974173 h 10118348"/>
              <a:gd name="connsiteX210" fmla="*/ 9850548 w 10130243"/>
              <a:gd name="connsiteY210" fmla="*/ 981285 h 10118348"/>
              <a:gd name="connsiteX211" fmla="*/ 9859049 w 10130243"/>
              <a:gd name="connsiteY211" fmla="*/ 982702 h 10118348"/>
              <a:gd name="connsiteX212" fmla="*/ 9884642 w 10130243"/>
              <a:gd name="connsiteY212" fmla="*/ 975590 h 10118348"/>
              <a:gd name="connsiteX213" fmla="*/ 9903105 w 10130243"/>
              <a:gd name="connsiteY213" fmla="*/ 954255 h 10118348"/>
              <a:gd name="connsiteX214" fmla="*/ 10055291 w 10130243"/>
              <a:gd name="connsiteY214" fmla="*/ 1383752 h 10118348"/>
              <a:gd name="connsiteX215" fmla="*/ 10011236 w 10130243"/>
              <a:gd name="connsiteY215" fmla="*/ 1339664 h 10118348"/>
              <a:gd name="connsiteX216" fmla="*/ 9967087 w 10130243"/>
              <a:gd name="connsiteY216" fmla="*/ 1383752 h 10118348"/>
              <a:gd name="connsiteX217" fmla="*/ 10011236 w 10130243"/>
              <a:gd name="connsiteY217" fmla="*/ 1427840 h 10118348"/>
              <a:gd name="connsiteX218" fmla="*/ 10055291 w 10130243"/>
              <a:gd name="connsiteY218" fmla="*/ 1383752 h 10118348"/>
              <a:gd name="connsiteX219" fmla="*/ 10055291 w 10130243"/>
              <a:gd name="connsiteY219" fmla="*/ 1086518 h 10118348"/>
              <a:gd name="connsiteX220" fmla="*/ 10011236 w 10130243"/>
              <a:gd name="connsiteY220" fmla="*/ 1042430 h 10118348"/>
              <a:gd name="connsiteX221" fmla="*/ 9967087 w 10130243"/>
              <a:gd name="connsiteY221" fmla="*/ 1086518 h 10118348"/>
              <a:gd name="connsiteX222" fmla="*/ 10011236 w 10130243"/>
              <a:gd name="connsiteY222" fmla="*/ 1130606 h 10118348"/>
              <a:gd name="connsiteX223" fmla="*/ 10055291 w 10130243"/>
              <a:gd name="connsiteY223" fmla="*/ 1086518 h 10118348"/>
              <a:gd name="connsiteX224" fmla="*/ 9905940 w 10130243"/>
              <a:gd name="connsiteY224" fmla="*/ 1234422 h 10118348"/>
              <a:gd name="connsiteX225" fmla="*/ 9861882 w 10130243"/>
              <a:gd name="connsiteY225" fmla="*/ 1190334 h 10118348"/>
              <a:gd name="connsiteX226" fmla="*/ 9853383 w 10130243"/>
              <a:gd name="connsiteY226" fmla="*/ 1191751 h 10118348"/>
              <a:gd name="connsiteX227" fmla="*/ 9817826 w 10130243"/>
              <a:gd name="connsiteY227" fmla="*/ 1235839 h 10118348"/>
              <a:gd name="connsiteX228" fmla="*/ 9853383 w 10130243"/>
              <a:gd name="connsiteY228" fmla="*/ 1279927 h 10118348"/>
              <a:gd name="connsiteX229" fmla="*/ 9861882 w 10130243"/>
              <a:gd name="connsiteY229" fmla="*/ 1281353 h 10118348"/>
              <a:gd name="connsiteX230" fmla="*/ 9905940 w 10130243"/>
              <a:gd name="connsiteY230" fmla="*/ 1234422 h 10118348"/>
              <a:gd name="connsiteX231" fmla="*/ 7972025 w 10130243"/>
              <a:gd name="connsiteY231" fmla="*/ 1978211 h 10118348"/>
              <a:gd name="connsiteX232" fmla="*/ 7927969 w 10130243"/>
              <a:gd name="connsiteY232" fmla="*/ 1934123 h 10118348"/>
              <a:gd name="connsiteX233" fmla="*/ 7883821 w 10130243"/>
              <a:gd name="connsiteY233" fmla="*/ 1978211 h 10118348"/>
              <a:gd name="connsiteX234" fmla="*/ 7927969 w 10130243"/>
              <a:gd name="connsiteY234" fmla="*/ 2022298 h 10118348"/>
              <a:gd name="connsiteX235" fmla="*/ 7972025 w 10130243"/>
              <a:gd name="connsiteY235" fmla="*/ 1978211 h 10118348"/>
              <a:gd name="connsiteX236" fmla="*/ 8415698 w 10130243"/>
              <a:gd name="connsiteY236" fmla="*/ 1550139 h 10118348"/>
              <a:gd name="connsiteX237" fmla="*/ 8418531 w 10130243"/>
              <a:gd name="connsiteY237" fmla="*/ 1533073 h 10118348"/>
              <a:gd name="connsiteX238" fmla="*/ 8417069 w 10130243"/>
              <a:gd name="connsiteY238" fmla="*/ 1524544 h 10118348"/>
              <a:gd name="connsiteX239" fmla="*/ 8373011 w 10130243"/>
              <a:gd name="connsiteY239" fmla="*/ 1488994 h 10118348"/>
              <a:gd name="connsiteX240" fmla="*/ 8328956 w 10130243"/>
              <a:gd name="connsiteY240" fmla="*/ 1524544 h 10118348"/>
              <a:gd name="connsiteX241" fmla="*/ 8327494 w 10130243"/>
              <a:gd name="connsiteY241" fmla="*/ 1533073 h 10118348"/>
              <a:gd name="connsiteX242" fmla="*/ 8330327 w 10130243"/>
              <a:gd name="connsiteY242" fmla="*/ 1550139 h 10118348"/>
              <a:gd name="connsiteX243" fmla="*/ 8371640 w 10130243"/>
              <a:gd name="connsiteY243" fmla="*/ 1577161 h 10118348"/>
              <a:gd name="connsiteX244" fmla="*/ 8415698 w 10130243"/>
              <a:gd name="connsiteY244" fmla="*/ 1550139 h 10118348"/>
              <a:gd name="connsiteX245" fmla="*/ 8567884 w 10130243"/>
              <a:gd name="connsiteY245" fmla="*/ 1978211 h 10118348"/>
              <a:gd name="connsiteX246" fmla="*/ 8523736 w 10130243"/>
              <a:gd name="connsiteY246" fmla="*/ 1934123 h 10118348"/>
              <a:gd name="connsiteX247" fmla="*/ 8479680 w 10130243"/>
              <a:gd name="connsiteY247" fmla="*/ 1978211 h 10118348"/>
              <a:gd name="connsiteX248" fmla="*/ 8523736 w 10130243"/>
              <a:gd name="connsiteY248" fmla="*/ 2022298 h 10118348"/>
              <a:gd name="connsiteX249" fmla="*/ 8567884 w 10130243"/>
              <a:gd name="connsiteY249" fmla="*/ 1978211 h 10118348"/>
              <a:gd name="connsiteX250" fmla="*/ 8567884 w 10130243"/>
              <a:gd name="connsiteY250" fmla="*/ 1680977 h 10118348"/>
              <a:gd name="connsiteX251" fmla="*/ 8523736 w 10130243"/>
              <a:gd name="connsiteY251" fmla="*/ 1636889 h 10118348"/>
              <a:gd name="connsiteX252" fmla="*/ 8479680 w 10130243"/>
              <a:gd name="connsiteY252" fmla="*/ 1680977 h 10118348"/>
              <a:gd name="connsiteX253" fmla="*/ 8523736 w 10130243"/>
              <a:gd name="connsiteY253" fmla="*/ 1725065 h 10118348"/>
              <a:gd name="connsiteX254" fmla="*/ 8567884 w 10130243"/>
              <a:gd name="connsiteY254" fmla="*/ 1680977 h 10118348"/>
              <a:gd name="connsiteX255" fmla="*/ 8269268 w 10130243"/>
              <a:gd name="connsiteY255" fmla="*/ 1978211 h 10118348"/>
              <a:gd name="connsiteX256" fmla="*/ 8225122 w 10130243"/>
              <a:gd name="connsiteY256" fmla="*/ 1934123 h 10118348"/>
              <a:gd name="connsiteX257" fmla="*/ 8181064 w 10130243"/>
              <a:gd name="connsiteY257" fmla="*/ 1978211 h 10118348"/>
              <a:gd name="connsiteX258" fmla="*/ 8225122 w 10130243"/>
              <a:gd name="connsiteY258" fmla="*/ 2022298 h 10118348"/>
              <a:gd name="connsiteX259" fmla="*/ 8269268 w 10130243"/>
              <a:gd name="connsiteY259" fmla="*/ 1978211 h 10118348"/>
              <a:gd name="connsiteX260" fmla="*/ 8269268 w 10130243"/>
              <a:gd name="connsiteY260" fmla="*/ 1680977 h 10118348"/>
              <a:gd name="connsiteX261" fmla="*/ 8225122 w 10130243"/>
              <a:gd name="connsiteY261" fmla="*/ 1636889 h 10118348"/>
              <a:gd name="connsiteX262" fmla="*/ 8181064 w 10130243"/>
              <a:gd name="connsiteY262" fmla="*/ 1680977 h 10118348"/>
              <a:gd name="connsiteX263" fmla="*/ 8225122 w 10130243"/>
              <a:gd name="connsiteY263" fmla="*/ 1725065 h 10118348"/>
              <a:gd name="connsiteX264" fmla="*/ 8269268 w 10130243"/>
              <a:gd name="connsiteY264" fmla="*/ 1680977 h 10118348"/>
              <a:gd name="connsiteX265" fmla="*/ 8418531 w 10130243"/>
              <a:gd name="connsiteY265" fmla="*/ 1830307 h 10118348"/>
              <a:gd name="connsiteX266" fmla="*/ 8374475 w 10130243"/>
              <a:gd name="connsiteY266" fmla="*/ 1786219 h 10118348"/>
              <a:gd name="connsiteX267" fmla="*/ 8330418 w 10130243"/>
              <a:gd name="connsiteY267" fmla="*/ 1830307 h 10118348"/>
              <a:gd name="connsiteX268" fmla="*/ 8374475 w 10130243"/>
              <a:gd name="connsiteY268" fmla="*/ 1874394 h 10118348"/>
              <a:gd name="connsiteX269" fmla="*/ 8418531 w 10130243"/>
              <a:gd name="connsiteY269" fmla="*/ 1830307 h 10118348"/>
              <a:gd name="connsiteX270" fmla="*/ 8121288 w 10130243"/>
              <a:gd name="connsiteY270" fmla="*/ 1830307 h 10118348"/>
              <a:gd name="connsiteX271" fmla="*/ 8077230 w 10130243"/>
              <a:gd name="connsiteY271" fmla="*/ 1786219 h 10118348"/>
              <a:gd name="connsiteX272" fmla="*/ 8068731 w 10130243"/>
              <a:gd name="connsiteY272" fmla="*/ 1787645 h 10118348"/>
              <a:gd name="connsiteX273" fmla="*/ 8033174 w 10130243"/>
              <a:gd name="connsiteY273" fmla="*/ 1831733 h 10118348"/>
              <a:gd name="connsiteX274" fmla="*/ 8068731 w 10130243"/>
              <a:gd name="connsiteY274" fmla="*/ 1875821 h 10118348"/>
              <a:gd name="connsiteX275" fmla="*/ 8077230 w 10130243"/>
              <a:gd name="connsiteY275" fmla="*/ 1877237 h 10118348"/>
              <a:gd name="connsiteX276" fmla="*/ 8121288 w 10130243"/>
              <a:gd name="connsiteY276" fmla="*/ 1830307 h 10118348"/>
              <a:gd name="connsiteX277" fmla="*/ 9010093 w 10130243"/>
              <a:gd name="connsiteY277" fmla="*/ 1550139 h 10118348"/>
              <a:gd name="connsiteX278" fmla="*/ 9012928 w 10130243"/>
              <a:gd name="connsiteY278" fmla="*/ 1533073 h 10118348"/>
              <a:gd name="connsiteX279" fmla="*/ 9011557 w 10130243"/>
              <a:gd name="connsiteY279" fmla="*/ 1524544 h 10118348"/>
              <a:gd name="connsiteX280" fmla="*/ 8967408 w 10130243"/>
              <a:gd name="connsiteY280" fmla="*/ 1488994 h 10118348"/>
              <a:gd name="connsiteX281" fmla="*/ 8923353 w 10130243"/>
              <a:gd name="connsiteY281" fmla="*/ 1524544 h 10118348"/>
              <a:gd name="connsiteX282" fmla="*/ 8921982 w 10130243"/>
              <a:gd name="connsiteY282" fmla="*/ 1533073 h 10118348"/>
              <a:gd name="connsiteX283" fmla="*/ 8924815 w 10130243"/>
              <a:gd name="connsiteY283" fmla="*/ 1550139 h 10118348"/>
              <a:gd name="connsiteX284" fmla="*/ 8966037 w 10130243"/>
              <a:gd name="connsiteY284" fmla="*/ 1577161 h 10118348"/>
              <a:gd name="connsiteX285" fmla="*/ 9010093 w 10130243"/>
              <a:gd name="connsiteY285" fmla="*/ 1550139 h 10118348"/>
              <a:gd name="connsiteX286" fmla="*/ 8712941 w 10130243"/>
              <a:gd name="connsiteY286" fmla="*/ 1550139 h 10118348"/>
              <a:gd name="connsiteX287" fmla="*/ 8715774 w 10130243"/>
              <a:gd name="connsiteY287" fmla="*/ 1533073 h 10118348"/>
              <a:gd name="connsiteX288" fmla="*/ 8714312 w 10130243"/>
              <a:gd name="connsiteY288" fmla="*/ 1524544 h 10118348"/>
              <a:gd name="connsiteX289" fmla="*/ 8670256 w 10130243"/>
              <a:gd name="connsiteY289" fmla="*/ 1488994 h 10118348"/>
              <a:gd name="connsiteX290" fmla="*/ 8626199 w 10130243"/>
              <a:gd name="connsiteY290" fmla="*/ 1524544 h 10118348"/>
              <a:gd name="connsiteX291" fmla="*/ 8624737 w 10130243"/>
              <a:gd name="connsiteY291" fmla="*/ 1533073 h 10118348"/>
              <a:gd name="connsiteX292" fmla="*/ 8627570 w 10130243"/>
              <a:gd name="connsiteY292" fmla="*/ 1550139 h 10118348"/>
              <a:gd name="connsiteX293" fmla="*/ 8668794 w 10130243"/>
              <a:gd name="connsiteY293" fmla="*/ 1577161 h 10118348"/>
              <a:gd name="connsiteX294" fmla="*/ 8712941 w 10130243"/>
              <a:gd name="connsiteY294" fmla="*/ 1550139 h 10118348"/>
              <a:gd name="connsiteX295" fmla="*/ 9162280 w 10130243"/>
              <a:gd name="connsiteY295" fmla="*/ 1978211 h 10118348"/>
              <a:gd name="connsiteX296" fmla="*/ 9118133 w 10130243"/>
              <a:gd name="connsiteY296" fmla="*/ 1934123 h 10118348"/>
              <a:gd name="connsiteX297" fmla="*/ 9074075 w 10130243"/>
              <a:gd name="connsiteY297" fmla="*/ 1978211 h 10118348"/>
              <a:gd name="connsiteX298" fmla="*/ 9118133 w 10130243"/>
              <a:gd name="connsiteY298" fmla="*/ 2022298 h 10118348"/>
              <a:gd name="connsiteX299" fmla="*/ 9162280 w 10130243"/>
              <a:gd name="connsiteY299" fmla="*/ 1978211 h 10118348"/>
              <a:gd name="connsiteX300" fmla="*/ 9162280 w 10130243"/>
              <a:gd name="connsiteY300" fmla="*/ 1680977 h 10118348"/>
              <a:gd name="connsiteX301" fmla="*/ 9118133 w 10130243"/>
              <a:gd name="connsiteY301" fmla="*/ 1636889 h 10118348"/>
              <a:gd name="connsiteX302" fmla="*/ 9074075 w 10130243"/>
              <a:gd name="connsiteY302" fmla="*/ 1680977 h 10118348"/>
              <a:gd name="connsiteX303" fmla="*/ 9118133 w 10130243"/>
              <a:gd name="connsiteY303" fmla="*/ 1725065 h 10118348"/>
              <a:gd name="connsiteX304" fmla="*/ 9162280 w 10130243"/>
              <a:gd name="connsiteY304" fmla="*/ 1680977 h 10118348"/>
              <a:gd name="connsiteX305" fmla="*/ 8865037 w 10130243"/>
              <a:gd name="connsiteY305" fmla="*/ 1978211 h 10118348"/>
              <a:gd name="connsiteX306" fmla="*/ 8820981 w 10130243"/>
              <a:gd name="connsiteY306" fmla="*/ 1934123 h 10118348"/>
              <a:gd name="connsiteX307" fmla="*/ 8776923 w 10130243"/>
              <a:gd name="connsiteY307" fmla="*/ 1978211 h 10118348"/>
              <a:gd name="connsiteX308" fmla="*/ 8820981 w 10130243"/>
              <a:gd name="connsiteY308" fmla="*/ 2022298 h 10118348"/>
              <a:gd name="connsiteX309" fmla="*/ 8865037 w 10130243"/>
              <a:gd name="connsiteY309" fmla="*/ 1978211 h 10118348"/>
              <a:gd name="connsiteX310" fmla="*/ 8865037 w 10130243"/>
              <a:gd name="connsiteY310" fmla="*/ 1680977 h 10118348"/>
              <a:gd name="connsiteX311" fmla="*/ 8820981 w 10130243"/>
              <a:gd name="connsiteY311" fmla="*/ 1636889 h 10118348"/>
              <a:gd name="connsiteX312" fmla="*/ 8776923 w 10130243"/>
              <a:gd name="connsiteY312" fmla="*/ 1680977 h 10118348"/>
              <a:gd name="connsiteX313" fmla="*/ 8820981 w 10130243"/>
              <a:gd name="connsiteY313" fmla="*/ 1725065 h 10118348"/>
              <a:gd name="connsiteX314" fmla="*/ 8865037 w 10130243"/>
              <a:gd name="connsiteY314" fmla="*/ 1680977 h 10118348"/>
              <a:gd name="connsiteX315" fmla="*/ 9012928 w 10130243"/>
              <a:gd name="connsiteY315" fmla="*/ 1830307 h 10118348"/>
              <a:gd name="connsiteX316" fmla="*/ 8968870 w 10130243"/>
              <a:gd name="connsiteY316" fmla="*/ 1786219 h 10118348"/>
              <a:gd name="connsiteX317" fmla="*/ 8924815 w 10130243"/>
              <a:gd name="connsiteY317" fmla="*/ 1830307 h 10118348"/>
              <a:gd name="connsiteX318" fmla="*/ 8968870 w 10130243"/>
              <a:gd name="connsiteY318" fmla="*/ 1874394 h 10118348"/>
              <a:gd name="connsiteX319" fmla="*/ 9012928 w 10130243"/>
              <a:gd name="connsiteY319" fmla="*/ 1830307 h 10118348"/>
              <a:gd name="connsiteX320" fmla="*/ 8715774 w 10130243"/>
              <a:gd name="connsiteY320" fmla="*/ 1830307 h 10118348"/>
              <a:gd name="connsiteX321" fmla="*/ 8671627 w 10130243"/>
              <a:gd name="connsiteY321" fmla="*/ 1786219 h 10118348"/>
              <a:gd name="connsiteX322" fmla="*/ 8627570 w 10130243"/>
              <a:gd name="connsiteY322" fmla="*/ 1830307 h 10118348"/>
              <a:gd name="connsiteX323" fmla="*/ 8671627 w 10130243"/>
              <a:gd name="connsiteY323" fmla="*/ 1874394 h 10118348"/>
              <a:gd name="connsiteX324" fmla="*/ 8715774 w 10130243"/>
              <a:gd name="connsiteY324" fmla="*/ 1830307 h 10118348"/>
              <a:gd name="connsiteX325" fmla="*/ 9604490 w 10130243"/>
              <a:gd name="connsiteY325" fmla="*/ 1550139 h 10118348"/>
              <a:gd name="connsiteX326" fmla="*/ 9607323 w 10130243"/>
              <a:gd name="connsiteY326" fmla="*/ 1533073 h 10118348"/>
              <a:gd name="connsiteX327" fmla="*/ 9605952 w 10130243"/>
              <a:gd name="connsiteY327" fmla="*/ 1524544 h 10118348"/>
              <a:gd name="connsiteX328" fmla="*/ 9561806 w 10130243"/>
              <a:gd name="connsiteY328" fmla="*/ 1488994 h 10118348"/>
              <a:gd name="connsiteX329" fmla="*/ 9517748 w 10130243"/>
              <a:gd name="connsiteY329" fmla="*/ 1524544 h 10118348"/>
              <a:gd name="connsiteX330" fmla="*/ 9516377 w 10130243"/>
              <a:gd name="connsiteY330" fmla="*/ 1533073 h 10118348"/>
              <a:gd name="connsiteX331" fmla="*/ 9519210 w 10130243"/>
              <a:gd name="connsiteY331" fmla="*/ 1550139 h 10118348"/>
              <a:gd name="connsiteX332" fmla="*/ 9560435 w 10130243"/>
              <a:gd name="connsiteY332" fmla="*/ 1577161 h 10118348"/>
              <a:gd name="connsiteX333" fmla="*/ 9604490 w 10130243"/>
              <a:gd name="connsiteY333" fmla="*/ 1550139 h 10118348"/>
              <a:gd name="connsiteX334" fmla="*/ 9307338 w 10130243"/>
              <a:gd name="connsiteY334" fmla="*/ 1550139 h 10118348"/>
              <a:gd name="connsiteX335" fmla="*/ 9310171 w 10130243"/>
              <a:gd name="connsiteY335" fmla="*/ 1533073 h 10118348"/>
              <a:gd name="connsiteX336" fmla="*/ 9308709 w 10130243"/>
              <a:gd name="connsiteY336" fmla="*/ 1524544 h 10118348"/>
              <a:gd name="connsiteX337" fmla="*/ 9264652 w 10130243"/>
              <a:gd name="connsiteY337" fmla="*/ 1488994 h 10118348"/>
              <a:gd name="connsiteX338" fmla="*/ 9220596 w 10130243"/>
              <a:gd name="connsiteY338" fmla="*/ 1524544 h 10118348"/>
              <a:gd name="connsiteX339" fmla="*/ 9219134 w 10130243"/>
              <a:gd name="connsiteY339" fmla="*/ 1533073 h 10118348"/>
              <a:gd name="connsiteX340" fmla="*/ 9221967 w 10130243"/>
              <a:gd name="connsiteY340" fmla="*/ 1550139 h 10118348"/>
              <a:gd name="connsiteX341" fmla="*/ 9263190 w 10130243"/>
              <a:gd name="connsiteY341" fmla="*/ 1577161 h 10118348"/>
              <a:gd name="connsiteX342" fmla="*/ 9307338 w 10130243"/>
              <a:gd name="connsiteY342" fmla="*/ 1550139 h 10118348"/>
              <a:gd name="connsiteX343" fmla="*/ 9758048 w 10130243"/>
              <a:gd name="connsiteY343" fmla="*/ 1978211 h 10118348"/>
              <a:gd name="connsiteX344" fmla="*/ 9713992 w 10130243"/>
              <a:gd name="connsiteY344" fmla="*/ 1934123 h 10118348"/>
              <a:gd name="connsiteX345" fmla="*/ 9669935 w 10130243"/>
              <a:gd name="connsiteY345" fmla="*/ 1978211 h 10118348"/>
              <a:gd name="connsiteX346" fmla="*/ 9713992 w 10130243"/>
              <a:gd name="connsiteY346" fmla="*/ 2022298 h 10118348"/>
              <a:gd name="connsiteX347" fmla="*/ 9758048 w 10130243"/>
              <a:gd name="connsiteY347" fmla="*/ 1978211 h 10118348"/>
              <a:gd name="connsiteX348" fmla="*/ 9758048 w 10130243"/>
              <a:gd name="connsiteY348" fmla="*/ 1680977 h 10118348"/>
              <a:gd name="connsiteX349" fmla="*/ 9713992 w 10130243"/>
              <a:gd name="connsiteY349" fmla="*/ 1636889 h 10118348"/>
              <a:gd name="connsiteX350" fmla="*/ 9669935 w 10130243"/>
              <a:gd name="connsiteY350" fmla="*/ 1680977 h 10118348"/>
              <a:gd name="connsiteX351" fmla="*/ 9713992 w 10130243"/>
              <a:gd name="connsiteY351" fmla="*/ 1725065 h 10118348"/>
              <a:gd name="connsiteX352" fmla="*/ 9758048 w 10130243"/>
              <a:gd name="connsiteY352" fmla="*/ 1680977 h 10118348"/>
              <a:gd name="connsiteX353" fmla="*/ 9459434 w 10130243"/>
              <a:gd name="connsiteY353" fmla="*/ 1978211 h 10118348"/>
              <a:gd name="connsiteX354" fmla="*/ 9415376 w 10130243"/>
              <a:gd name="connsiteY354" fmla="*/ 1934123 h 10118348"/>
              <a:gd name="connsiteX355" fmla="*/ 9371321 w 10130243"/>
              <a:gd name="connsiteY355" fmla="*/ 1978211 h 10118348"/>
              <a:gd name="connsiteX356" fmla="*/ 9415376 w 10130243"/>
              <a:gd name="connsiteY356" fmla="*/ 2022298 h 10118348"/>
              <a:gd name="connsiteX357" fmla="*/ 9459434 w 10130243"/>
              <a:gd name="connsiteY357" fmla="*/ 1978211 h 10118348"/>
              <a:gd name="connsiteX358" fmla="*/ 9459434 w 10130243"/>
              <a:gd name="connsiteY358" fmla="*/ 1680977 h 10118348"/>
              <a:gd name="connsiteX359" fmla="*/ 9415376 w 10130243"/>
              <a:gd name="connsiteY359" fmla="*/ 1636889 h 10118348"/>
              <a:gd name="connsiteX360" fmla="*/ 9371321 w 10130243"/>
              <a:gd name="connsiteY360" fmla="*/ 1680977 h 10118348"/>
              <a:gd name="connsiteX361" fmla="*/ 9415376 w 10130243"/>
              <a:gd name="connsiteY361" fmla="*/ 1725065 h 10118348"/>
              <a:gd name="connsiteX362" fmla="*/ 9459434 w 10130243"/>
              <a:gd name="connsiteY362" fmla="*/ 1680977 h 10118348"/>
              <a:gd name="connsiteX363" fmla="*/ 9608786 w 10130243"/>
              <a:gd name="connsiteY363" fmla="*/ 1830307 h 10118348"/>
              <a:gd name="connsiteX364" fmla="*/ 9564730 w 10130243"/>
              <a:gd name="connsiteY364" fmla="*/ 1786219 h 10118348"/>
              <a:gd name="connsiteX365" fmla="*/ 9520581 w 10130243"/>
              <a:gd name="connsiteY365" fmla="*/ 1830307 h 10118348"/>
              <a:gd name="connsiteX366" fmla="*/ 9564730 w 10130243"/>
              <a:gd name="connsiteY366" fmla="*/ 1874394 h 10118348"/>
              <a:gd name="connsiteX367" fmla="*/ 9608786 w 10130243"/>
              <a:gd name="connsiteY367" fmla="*/ 1830307 h 10118348"/>
              <a:gd name="connsiteX368" fmla="*/ 9311542 w 10130243"/>
              <a:gd name="connsiteY368" fmla="*/ 1830307 h 10118348"/>
              <a:gd name="connsiteX369" fmla="*/ 9267487 w 10130243"/>
              <a:gd name="connsiteY369" fmla="*/ 1786219 h 10118348"/>
              <a:gd name="connsiteX370" fmla="*/ 9223429 w 10130243"/>
              <a:gd name="connsiteY370" fmla="*/ 1830307 h 10118348"/>
              <a:gd name="connsiteX371" fmla="*/ 9267487 w 10130243"/>
              <a:gd name="connsiteY371" fmla="*/ 1874394 h 10118348"/>
              <a:gd name="connsiteX372" fmla="*/ 9311542 w 10130243"/>
              <a:gd name="connsiteY372" fmla="*/ 1830307 h 10118348"/>
              <a:gd name="connsiteX373" fmla="*/ 9903105 w 10130243"/>
              <a:gd name="connsiteY373" fmla="*/ 1550139 h 10118348"/>
              <a:gd name="connsiteX374" fmla="*/ 9905940 w 10130243"/>
              <a:gd name="connsiteY374" fmla="*/ 1533073 h 10118348"/>
              <a:gd name="connsiteX375" fmla="*/ 9904569 w 10130243"/>
              <a:gd name="connsiteY375" fmla="*/ 1524544 h 10118348"/>
              <a:gd name="connsiteX376" fmla="*/ 9860511 w 10130243"/>
              <a:gd name="connsiteY376" fmla="*/ 1488994 h 10118348"/>
              <a:gd name="connsiteX377" fmla="*/ 9851919 w 10130243"/>
              <a:gd name="connsiteY377" fmla="*/ 1490411 h 10118348"/>
              <a:gd name="connsiteX378" fmla="*/ 9817826 w 10130243"/>
              <a:gd name="connsiteY378" fmla="*/ 1524544 h 10118348"/>
              <a:gd name="connsiteX379" fmla="*/ 9816364 w 10130243"/>
              <a:gd name="connsiteY379" fmla="*/ 1533073 h 10118348"/>
              <a:gd name="connsiteX380" fmla="*/ 9819197 w 10130243"/>
              <a:gd name="connsiteY380" fmla="*/ 1550139 h 10118348"/>
              <a:gd name="connsiteX381" fmla="*/ 9851919 w 10130243"/>
              <a:gd name="connsiteY381" fmla="*/ 1577161 h 10118348"/>
              <a:gd name="connsiteX382" fmla="*/ 9860511 w 10130243"/>
              <a:gd name="connsiteY382" fmla="*/ 1578578 h 10118348"/>
              <a:gd name="connsiteX383" fmla="*/ 9903105 w 10130243"/>
              <a:gd name="connsiteY383" fmla="*/ 1550130 h 10118348"/>
              <a:gd name="connsiteX384" fmla="*/ 10055291 w 10130243"/>
              <a:gd name="connsiteY384" fmla="*/ 1978211 h 10118348"/>
              <a:gd name="connsiteX385" fmla="*/ 10011236 w 10130243"/>
              <a:gd name="connsiteY385" fmla="*/ 1934123 h 10118348"/>
              <a:gd name="connsiteX386" fmla="*/ 9967087 w 10130243"/>
              <a:gd name="connsiteY386" fmla="*/ 1978211 h 10118348"/>
              <a:gd name="connsiteX387" fmla="*/ 10011236 w 10130243"/>
              <a:gd name="connsiteY387" fmla="*/ 2022298 h 10118348"/>
              <a:gd name="connsiteX388" fmla="*/ 10055291 w 10130243"/>
              <a:gd name="connsiteY388" fmla="*/ 1978211 h 10118348"/>
              <a:gd name="connsiteX389" fmla="*/ 10055291 w 10130243"/>
              <a:gd name="connsiteY389" fmla="*/ 1680977 h 10118348"/>
              <a:gd name="connsiteX390" fmla="*/ 10011236 w 10130243"/>
              <a:gd name="connsiteY390" fmla="*/ 1636889 h 10118348"/>
              <a:gd name="connsiteX391" fmla="*/ 9967087 w 10130243"/>
              <a:gd name="connsiteY391" fmla="*/ 1680977 h 10118348"/>
              <a:gd name="connsiteX392" fmla="*/ 10011236 w 10130243"/>
              <a:gd name="connsiteY392" fmla="*/ 1725065 h 10118348"/>
              <a:gd name="connsiteX393" fmla="*/ 10055291 w 10130243"/>
              <a:gd name="connsiteY393" fmla="*/ 1680977 h 10118348"/>
              <a:gd name="connsiteX394" fmla="*/ 9905940 w 10130243"/>
              <a:gd name="connsiteY394" fmla="*/ 1830307 h 10118348"/>
              <a:gd name="connsiteX395" fmla="*/ 9861882 w 10130243"/>
              <a:gd name="connsiteY395" fmla="*/ 1786219 h 10118348"/>
              <a:gd name="connsiteX396" fmla="*/ 9853383 w 10130243"/>
              <a:gd name="connsiteY396" fmla="*/ 1787645 h 10118348"/>
              <a:gd name="connsiteX397" fmla="*/ 9817826 w 10130243"/>
              <a:gd name="connsiteY397" fmla="*/ 1831733 h 10118348"/>
              <a:gd name="connsiteX398" fmla="*/ 9853383 w 10130243"/>
              <a:gd name="connsiteY398" fmla="*/ 1875821 h 10118348"/>
              <a:gd name="connsiteX399" fmla="*/ 9861882 w 10130243"/>
              <a:gd name="connsiteY399" fmla="*/ 1877237 h 10118348"/>
              <a:gd name="connsiteX400" fmla="*/ 9905940 w 10130243"/>
              <a:gd name="connsiteY400" fmla="*/ 1830307 h 10118348"/>
              <a:gd name="connsiteX401" fmla="*/ 7377628 w 10130243"/>
              <a:gd name="connsiteY401" fmla="*/ 2574096 h 10118348"/>
              <a:gd name="connsiteX402" fmla="*/ 7333481 w 10130243"/>
              <a:gd name="connsiteY402" fmla="*/ 2530008 h 10118348"/>
              <a:gd name="connsiteX403" fmla="*/ 7289424 w 10130243"/>
              <a:gd name="connsiteY403" fmla="*/ 2574096 h 10118348"/>
              <a:gd name="connsiteX404" fmla="*/ 7333481 w 10130243"/>
              <a:gd name="connsiteY404" fmla="*/ 2618183 h 10118348"/>
              <a:gd name="connsiteX405" fmla="*/ 7377628 w 10130243"/>
              <a:gd name="connsiteY405" fmla="*/ 2574096 h 10118348"/>
              <a:gd name="connsiteX406" fmla="*/ 7822672 w 10130243"/>
              <a:gd name="connsiteY406" fmla="*/ 2136069 h 10118348"/>
              <a:gd name="connsiteX407" fmla="*/ 7824134 w 10130243"/>
              <a:gd name="connsiteY407" fmla="*/ 2127541 h 10118348"/>
              <a:gd name="connsiteX408" fmla="*/ 7821301 w 10130243"/>
              <a:gd name="connsiteY408" fmla="*/ 2110474 h 10118348"/>
              <a:gd name="connsiteX409" fmla="*/ 7780078 w 10130243"/>
              <a:gd name="connsiteY409" fmla="*/ 2083453 h 10118348"/>
              <a:gd name="connsiteX410" fmla="*/ 7738764 w 10130243"/>
              <a:gd name="connsiteY410" fmla="*/ 2110474 h 10118348"/>
              <a:gd name="connsiteX411" fmla="*/ 7735929 w 10130243"/>
              <a:gd name="connsiteY411" fmla="*/ 2127541 h 10118348"/>
              <a:gd name="connsiteX412" fmla="*/ 7737393 w 10130243"/>
              <a:gd name="connsiteY412" fmla="*/ 2136069 h 10118348"/>
              <a:gd name="connsiteX413" fmla="*/ 7764357 w 10130243"/>
              <a:gd name="connsiteY413" fmla="*/ 2168776 h 10118348"/>
              <a:gd name="connsiteX414" fmla="*/ 7781449 w 10130243"/>
              <a:gd name="connsiteY414" fmla="*/ 2171619 h 10118348"/>
              <a:gd name="connsiteX415" fmla="*/ 7798541 w 10130243"/>
              <a:gd name="connsiteY415" fmla="*/ 2168776 h 10118348"/>
              <a:gd name="connsiteX416" fmla="*/ 7822672 w 10130243"/>
              <a:gd name="connsiteY416" fmla="*/ 2136069 h 10118348"/>
              <a:gd name="connsiteX417" fmla="*/ 7972025 w 10130243"/>
              <a:gd name="connsiteY417" fmla="*/ 2574096 h 10118348"/>
              <a:gd name="connsiteX418" fmla="*/ 7927969 w 10130243"/>
              <a:gd name="connsiteY418" fmla="*/ 2530008 h 10118348"/>
              <a:gd name="connsiteX419" fmla="*/ 7883821 w 10130243"/>
              <a:gd name="connsiteY419" fmla="*/ 2574096 h 10118348"/>
              <a:gd name="connsiteX420" fmla="*/ 7927969 w 10130243"/>
              <a:gd name="connsiteY420" fmla="*/ 2618183 h 10118348"/>
              <a:gd name="connsiteX421" fmla="*/ 7972025 w 10130243"/>
              <a:gd name="connsiteY421" fmla="*/ 2574096 h 10118348"/>
              <a:gd name="connsiteX422" fmla="*/ 7972025 w 10130243"/>
              <a:gd name="connsiteY422" fmla="*/ 2276861 h 10118348"/>
              <a:gd name="connsiteX423" fmla="*/ 7927969 w 10130243"/>
              <a:gd name="connsiteY423" fmla="*/ 2232774 h 10118348"/>
              <a:gd name="connsiteX424" fmla="*/ 7883821 w 10130243"/>
              <a:gd name="connsiteY424" fmla="*/ 2276861 h 10118348"/>
              <a:gd name="connsiteX425" fmla="*/ 7927969 w 10130243"/>
              <a:gd name="connsiteY425" fmla="*/ 2320949 h 10118348"/>
              <a:gd name="connsiteX426" fmla="*/ 7972025 w 10130243"/>
              <a:gd name="connsiteY426" fmla="*/ 2276861 h 10118348"/>
              <a:gd name="connsiteX427" fmla="*/ 7674782 w 10130243"/>
              <a:gd name="connsiteY427" fmla="*/ 2574096 h 10118348"/>
              <a:gd name="connsiteX428" fmla="*/ 7630724 w 10130243"/>
              <a:gd name="connsiteY428" fmla="*/ 2530008 h 10118348"/>
              <a:gd name="connsiteX429" fmla="*/ 7586669 w 10130243"/>
              <a:gd name="connsiteY429" fmla="*/ 2574096 h 10118348"/>
              <a:gd name="connsiteX430" fmla="*/ 7630724 w 10130243"/>
              <a:gd name="connsiteY430" fmla="*/ 2618183 h 10118348"/>
              <a:gd name="connsiteX431" fmla="*/ 7674782 w 10130243"/>
              <a:gd name="connsiteY431" fmla="*/ 2574096 h 10118348"/>
              <a:gd name="connsiteX432" fmla="*/ 7674782 w 10130243"/>
              <a:gd name="connsiteY432" fmla="*/ 2276861 h 10118348"/>
              <a:gd name="connsiteX433" fmla="*/ 7630724 w 10130243"/>
              <a:gd name="connsiteY433" fmla="*/ 2232774 h 10118348"/>
              <a:gd name="connsiteX434" fmla="*/ 7586669 w 10130243"/>
              <a:gd name="connsiteY434" fmla="*/ 2276861 h 10118348"/>
              <a:gd name="connsiteX435" fmla="*/ 7630724 w 10130243"/>
              <a:gd name="connsiteY435" fmla="*/ 2320949 h 10118348"/>
              <a:gd name="connsiteX436" fmla="*/ 7674782 w 10130243"/>
              <a:gd name="connsiteY436" fmla="*/ 2276861 h 10118348"/>
              <a:gd name="connsiteX437" fmla="*/ 7822672 w 10130243"/>
              <a:gd name="connsiteY437" fmla="*/ 2424765 h 10118348"/>
              <a:gd name="connsiteX438" fmla="*/ 7778616 w 10130243"/>
              <a:gd name="connsiteY438" fmla="*/ 2380678 h 10118348"/>
              <a:gd name="connsiteX439" fmla="*/ 7734558 w 10130243"/>
              <a:gd name="connsiteY439" fmla="*/ 2424765 h 10118348"/>
              <a:gd name="connsiteX440" fmla="*/ 7778616 w 10130243"/>
              <a:gd name="connsiteY440" fmla="*/ 2468853 h 10118348"/>
              <a:gd name="connsiteX441" fmla="*/ 7822672 w 10130243"/>
              <a:gd name="connsiteY441" fmla="*/ 2424765 h 10118348"/>
              <a:gd name="connsiteX442" fmla="*/ 7525519 w 10130243"/>
              <a:gd name="connsiteY442" fmla="*/ 2424765 h 10118348"/>
              <a:gd name="connsiteX443" fmla="*/ 7481371 w 10130243"/>
              <a:gd name="connsiteY443" fmla="*/ 2380678 h 10118348"/>
              <a:gd name="connsiteX444" fmla="*/ 7437315 w 10130243"/>
              <a:gd name="connsiteY444" fmla="*/ 2424765 h 10118348"/>
              <a:gd name="connsiteX445" fmla="*/ 7481371 w 10130243"/>
              <a:gd name="connsiteY445" fmla="*/ 2468853 h 10118348"/>
              <a:gd name="connsiteX446" fmla="*/ 7525519 w 10130243"/>
              <a:gd name="connsiteY446" fmla="*/ 2424765 h 10118348"/>
              <a:gd name="connsiteX447" fmla="*/ 8417069 w 10130243"/>
              <a:gd name="connsiteY447" fmla="*/ 2136069 h 10118348"/>
              <a:gd name="connsiteX448" fmla="*/ 8418531 w 10130243"/>
              <a:gd name="connsiteY448" fmla="*/ 2127541 h 10118348"/>
              <a:gd name="connsiteX449" fmla="*/ 8415698 w 10130243"/>
              <a:gd name="connsiteY449" fmla="*/ 2110474 h 10118348"/>
              <a:gd name="connsiteX450" fmla="*/ 8374475 w 10130243"/>
              <a:gd name="connsiteY450" fmla="*/ 2083453 h 10118348"/>
              <a:gd name="connsiteX451" fmla="*/ 8333251 w 10130243"/>
              <a:gd name="connsiteY451" fmla="*/ 2110474 h 10118348"/>
              <a:gd name="connsiteX452" fmla="*/ 8330418 w 10130243"/>
              <a:gd name="connsiteY452" fmla="*/ 2127541 h 10118348"/>
              <a:gd name="connsiteX453" fmla="*/ 8331789 w 10130243"/>
              <a:gd name="connsiteY453" fmla="*/ 2136069 h 10118348"/>
              <a:gd name="connsiteX454" fmla="*/ 8358844 w 10130243"/>
              <a:gd name="connsiteY454" fmla="*/ 2168776 h 10118348"/>
              <a:gd name="connsiteX455" fmla="*/ 8375846 w 10130243"/>
              <a:gd name="connsiteY455" fmla="*/ 2171619 h 10118348"/>
              <a:gd name="connsiteX456" fmla="*/ 8392938 w 10130243"/>
              <a:gd name="connsiteY456" fmla="*/ 2168776 h 10118348"/>
              <a:gd name="connsiteX457" fmla="*/ 8417069 w 10130243"/>
              <a:gd name="connsiteY457" fmla="*/ 2136069 h 10118348"/>
              <a:gd name="connsiteX458" fmla="*/ 8119917 w 10130243"/>
              <a:gd name="connsiteY458" fmla="*/ 2136069 h 10118348"/>
              <a:gd name="connsiteX459" fmla="*/ 8121288 w 10130243"/>
              <a:gd name="connsiteY459" fmla="*/ 2127541 h 10118348"/>
              <a:gd name="connsiteX460" fmla="*/ 8118453 w 10130243"/>
              <a:gd name="connsiteY460" fmla="*/ 2110474 h 10118348"/>
              <a:gd name="connsiteX461" fmla="*/ 8077230 w 10130243"/>
              <a:gd name="connsiteY461" fmla="*/ 2083453 h 10118348"/>
              <a:gd name="connsiteX462" fmla="*/ 8068731 w 10130243"/>
              <a:gd name="connsiteY462" fmla="*/ 2084870 h 10118348"/>
              <a:gd name="connsiteX463" fmla="*/ 8036008 w 10130243"/>
              <a:gd name="connsiteY463" fmla="*/ 2111891 h 10118348"/>
              <a:gd name="connsiteX464" fmla="*/ 8033174 w 10130243"/>
              <a:gd name="connsiteY464" fmla="*/ 2128958 h 10118348"/>
              <a:gd name="connsiteX465" fmla="*/ 8034545 w 10130243"/>
              <a:gd name="connsiteY465" fmla="*/ 2137486 h 10118348"/>
              <a:gd name="connsiteX466" fmla="*/ 8061601 w 10130243"/>
              <a:gd name="connsiteY466" fmla="*/ 2170193 h 10118348"/>
              <a:gd name="connsiteX467" fmla="*/ 8070102 w 10130243"/>
              <a:gd name="connsiteY467" fmla="*/ 2173036 h 10118348"/>
              <a:gd name="connsiteX468" fmla="*/ 8078692 w 10130243"/>
              <a:gd name="connsiteY468" fmla="*/ 2174462 h 10118348"/>
              <a:gd name="connsiteX469" fmla="*/ 8095695 w 10130243"/>
              <a:gd name="connsiteY469" fmla="*/ 2171619 h 10118348"/>
              <a:gd name="connsiteX470" fmla="*/ 8119917 w 10130243"/>
              <a:gd name="connsiteY470" fmla="*/ 2136060 h 10118348"/>
              <a:gd name="connsiteX471" fmla="*/ 8567793 w 10130243"/>
              <a:gd name="connsiteY471" fmla="*/ 2574096 h 10118348"/>
              <a:gd name="connsiteX472" fmla="*/ 8523736 w 10130243"/>
              <a:gd name="connsiteY472" fmla="*/ 2530008 h 10118348"/>
              <a:gd name="connsiteX473" fmla="*/ 8479680 w 10130243"/>
              <a:gd name="connsiteY473" fmla="*/ 2574096 h 10118348"/>
              <a:gd name="connsiteX474" fmla="*/ 8523736 w 10130243"/>
              <a:gd name="connsiteY474" fmla="*/ 2618183 h 10118348"/>
              <a:gd name="connsiteX475" fmla="*/ 8567793 w 10130243"/>
              <a:gd name="connsiteY475" fmla="*/ 2574096 h 10118348"/>
              <a:gd name="connsiteX476" fmla="*/ 8567793 w 10130243"/>
              <a:gd name="connsiteY476" fmla="*/ 2276861 h 10118348"/>
              <a:gd name="connsiteX477" fmla="*/ 8523736 w 10130243"/>
              <a:gd name="connsiteY477" fmla="*/ 2232774 h 10118348"/>
              <a:gd name="connsiteX478" fmla="*/ 8479680 w 10130243"/>
              <a:gd name="connsiteY478" fmla="*/ 2276861 h 10118348"/>
              <a:gd name="connsiteX479" fmla="*/ 8523736 w 10130243"/>
              <a:gd name="connsiteY479" fmla="*/ 2320949 h 10118348"/>
              <a:gd name="connsiteX480" fmla="*/ 8567793 w 10130243"/>
              <a:gd name="connsiteY480" fmla="*/ 2276861 h 10118348"/>
              <a:gd name="connsiteX481" fmla="*/ 8269177 w 10130243"/>
              <a:gd name="connsiteY481" fmla="*/ 2574096 h 10118348"/>
              <a:gd name="connsiteX482" fmla="*/ 8225122 w 10130243"/>
              <a:gd name="connsiteY482" fmla="*/ 2530008 h 10118348"/>
              <a:gd name="connsiteX483" fmla="*/ 8181064 w 10130243"/>
              <a:gd name="connsiteY483" fmla="*/ 2574096 h 10118348"/>
              <a:gd name="connsiteX484" fmla="*/ 8225122 w 10130243"/>
              <a:gd name="connsiteY484" fmla="*/ 2618183 h 10118348"/>
              <a:gd name="connsiteX485" fmla="*/ 8269177 w 10130243"/>
              <a:gd name="connsiteY485" fmla="*/ 2574096 h 10118348"/>
              <a:gd name="connsiteX486" fmla="*/ 8269177 w 10130243"/>
              <a:gd name="connsiteY486" fmla="*/ 2276861 h 10118348"/>
              <a:gd name="connsiteX487" fmla="*/ 8225122 w 10130243"/>
              <a:gd name="connsiteY487" fmla="*/ 2232774 h 10118348"/>
              <a:gd name="connsiteX488" fmla="*/ 8181064 w 10130243"/>
              <a:gd name="connsiteY488" fmla="*/ 2276861 h 10118348"/>
              <a:gd name="connsiteX489" fmla="*/ 8225122 w 10130243"/>
              <a:gd name="connsiteY489" fmla="*/ 2320949 h 10118348"/>
              <a:gd name="connsiteX490" fmla="*/ 8269177 w 10130243"/>
              <a:gd name="connsiteY490" fmla="*/ 2276861 h 10118348"/>
              <a:gd name="connsiteX491" fmla="*/ 8418531 w 10130243"/>
              <a:gd name="connsiteY491" fmla="*/ 2424765 h 10118348"/>
              <a:gd name="connsiteX492" fmla="*/ 8374475 w 10130243"/>
              <a:gd name="connsiteY492" fmla="*/ 2380678 h 10118348"/>
              <a:gd name="connsiteX493" fmla="*/ 8330327 w 10130243"/>
              <a:gd name="connsiteY493" fmla="*/ 2424765 h 10118348"/>
              <a:gd name="connsiteX494" fmla="*/ 8374475 w 10130243"/>
              <a:gd name="connsiteY494" fmla="*/ 2468853 h 10118348"/>
              <a:gd name="connsiteX495" fmla="*/ 8418531 w 10130243"/>
              <a:gd name="connsiteY495" fmla="*/ 2424765 h 10118348"/>
              <a:gd name="connsiteX496" fmla="*/ 8121288 w 10130243"/>
              <a:gd name="connsiteY496" fmla="*/ 2424765 h 10118348"/>
              <a:gd name="connsiteX497" fmla="*/ 8077230 w 10130243"/>
              <a:gd name="connsiteY497" fmla="*/ 2380678 h 10118348"/>
              <a:gd name="connsiteX498" fmla="*/ 8068731 w 10130243"/>
              <a:gd name="connsiteY498" fmla="*/ 2382104 h 10118348"/>
              <a:gd name="connsiteX499" fmla="*/ 8033174 w 10130243"/>
              <a:gd name="connsiteY499" fmla="*/ 2426192 h 10118348"/>
              <a:gd name="connsiteX500" fmla="*/ 8068731 w 10130243"/>
              <a:gd name="connsiteY500" fmla="*/ 2470279 h 10118348"/>
              <a:gd name="connsiteX501" fmla="*/ 8077230 w 10130243"/>
              <a:gd name="connsiteY501" fmla="*/ 2471696 h 10118348"/>
              <a:gd name="connsiteX502" fmla="*/ 8121288 w 10130243"/>
              <a:gd name="connsiteY502" fmla="*/ 2424765 h 10118348"/>
              <a:gd name="connsiteX503" fmla="*/ 9012928 w 10130243"/>
              <a:gd name="connsiteY503" fmla="*/ 2136069 h 10118348"/>
              <a:gd name="connsiteX504" fmla="*/ 9014390 w 10130243"/>
              <a:gd name="connsiteY504" fmla="*/ 2127541 h 10118348"/>
              <a:gd name="connsiteX505" fmla="*/ 9011557 w 10130243"/>
              <a:gd name="connsiteY505" fmla="*/ 2110474 h 10118348"/>
              <a:gd name="connsiteX506" fmla="*/ 8970242 w 10130243"/>
              <a:gd name="connsiteY506" fmla="*/ 2083453 h 10118348"/>
              <a:gd name="connsiteX507" fmla="*/ 8929019 w 10130243"/>
              <a:gd name="connsiteY507" fmla="*/ 2110474 h 10118348"/>
              <a:gd name="connsiteX508" fmla="*/ 8926186 w 10130243"/>
              <a:gd name="connsiteY508" fmla="*/ 2127541 h 10118348"/>
              <a:gd name="connsiteX509" fmla="*/ 8927648 w 10130243"/>
              <a:gd name="connsiteY509" fmla="*/ 2136069 h 10118348"/>
              <a:gd name="connsiteX510" fmla="*/ 8954612 w 10130243"/>
              <a:gd name="connsiteY510" fmla="*/ 2168776 h 10118348"/>
              <a:gd name="connsiteX511" fmla="*/ 8971704 w 10130243"/>
              <a:gd name="connsiteY511" fmla="*/ 2171619 h 10118348"/>
              <a:gd name="connsiteX512" fmla="*/ 8988797 w 10130243"/>
              <a:gd name="connsiteY512" fmla="*/ 2168776 h 10118348"/>
              <a:gd name="connsiteX513" fmla="*/ 9012928 w 10130243"/>
              <a:gd name="connsiteY513" fmla="*/ 2136069 h 10118348"/>
              <a:gd name="connsiteX514" fmla="*/ 8715774 w 10130243"/>
              <a:gd name="connsiteY514" fmla="*/ 2136069 h 10118348"/>
              <a:gd name="connsiteX515" fmla="*/ 8717145 w 10130243"/>
              <a:gd name="connsiteY515" fmla="*/ 2127541 h 10118348"/>
              <a:gd name="connsiteX516" fmla="*/ 8714312 w 10130243"/>
              <a:gd name="connsiteY516" fmla="*/ 2110474 h 10118348"/>
              <a:gd name="connsiteX517" fmla="*/ 8673089 w 10130243"/>
              <a:gd name="connsiteY517" fmla="*/ 2083453 h 10118348"/>
              <a:gd name="connsiteX518" fmla="*/ 8631867 w 10130243"/>
              <a:gd name="connsiteY518" fmla="*/ 2110474 h 10118348"/>
              <a:gd name="connsiteX519" fmla="*/ 8629034 w 10130243"/>
              <a:gd name="connsiteY519" fmla="*/ 2127541 h 10118348"/>
              <a:gd name="connsiteX520" fmla="*/ 8630405 w 10130243"/>
              <a:gd name="connsiteY520" fmla="*/ 2136069 h 10118348"/>
              <a:gd name="connsiteX521" fmla="*/ 8657460 w 10130243"/>
              <a:gd name="connsiteY521" fmla="*/ 2168776 h 10118348"/>
              <a:gd name="connsiteX522" fmla="*/ 8674460 w 10130243"/>
              <a:gd name="connsiteY522" fmla="*/ 2171619 h 10118348"/>
              <a:gd name="connsiteX523" fmla="*/ 8691552 w 10130243"/>
              <a:gd name="connsiteY523" fmla="*/ 2168776 h 10118348"/>
              <a:gd name="connsiteX524" fmla="*/ 8715774 w 10130243"/>
              <a:gd name="connsiteY524" fmla="*/ 2136069 h 10118348"/>
              <a:gd name="connsiteX525" fmla="*/ 9162280 w 10130243"/>
              <a:gd name="connsiteY525" fmla="*/ 2574096 h 10118348"/>
              <a:gd name="connsiteX526" fmla="*/ 9118133 w 10130243"/>
              <a:gd name="connsiteY526" fmla="*/ 2530008 h 10118348"/>
              <a:gd name="connsiteX527" fmla="*/ 9074075 w 10130243"/>
              <a:gd name="connsiteY527" fmla="*/ 2574096 h 10118348"/>
              <a:gd name="connsiteX528" fmla="*/ 9118133 w 10130243"/>
              <a:gd name="connsiteY528" fmla="*/ 2618183 h 10118348"/>
              <a:gd name="connsiteX529" fmla="*/ 9162280 w 10130243"/>
              <a:gd name="connsiteY529" fmla="*/ 2574096 h 10118348"/>
              <a:gd name="connsiteX530" fmla="*/ 9162280 w 10130243"/>
              <a:gd name="connsiteY530" fmla="*/ 2276861 h 10118348"/>
              <a:gd name="connsiteX531" fmla="*/ 9118133 w 10130243"/>
              <a:gd name="connsiteY531" fmla="*/ 2232774 h 10118348"/>
              <a:gd name="connsiteX532" fmla="*/ 9074075 w 10130243"/>
              <a:gd name="connsiteY532" fmla="*/ 2276861 h 10118348"/>
              <a:gd name="connsiteX533" fmla="*/ 9118133 w 10130243"/>
              <a:gd name="connsiteY533" fmla="*/ 2320949 h 10118348"/>
              <a:gd name="connsiteX534" fmla="*/ 9162280 w 10130243"/>
              <a:gd name="connsiteY534" fmla="*/ 2276861 h 10118348"/>
              <a:gd name="connsiteX535" fmla="*/ 8865037 w 10130243"/>
              <a:gd name="connsiteY535" fmla="*/ 2574096 h 10118348"/>
              <a:gd name="connsiteX536" fmla="*/ 8820981 w 10130243"/>
              <a:gd name="connsiteY536" fmla="*/ 2530008 h 10118348"/>
              <a:gd name="connsiteX537" fmla="*/ 8776923 w 10130243"/>
              <a:gd name="connsiteY537" fmla="*/ 2574096 h 10118348"/>
              <a:gd name="connsiteX538" fmla="*/ 8820981 w 10130243"/>
              <a:gd name="connsiteY538" fmla="*/ 2618183 h 10118348"/>
              <a:gd name="connsiteX539" fmla="*/ 8865037 w 10130243"/>
              <a:gd name="connsiteY539" fmla="*/ 2574096 h 10118348"/>
              <a:gd name="connsiteX540" fmla="*/ 8865037 w 10130243"/>
              <a:gd name="connsiteY540" fmla="*/ 2276861 h 10118348"/>
              <a:gd name="connsiteX541" fmla="*/ 8820981 w 10130243"/>
              <a:gd name="connsiteY541" fmla="*/ 2232774 h 10118348"/>
              <a:gd name="connsiteX542" fmla="*/ 8776923 w 10130243"/>
              <a:gd name="connsiteY542" fmla="*/ 2276861 h 10118348"/>
              <a:gd name="connsiteX543" fmla="*/ 8820981 w 10130243"/>
              <a:gd name="connsiteY543" fmla="*/ 2320949 h 10118348"/>
              <a:gd name="connsiteX544" fmla="*/ 8865037 w 10130243"/>
              <a:gd name="connsiteY544" fmla="*/ 2276861 h 10118348"/>
              <a:gd name="connsiteX545" fmla="*/ 9012928 w 10130243"/>
              <a:gd name="connsiteY545" fmla="*/ 2424765 h 10118348"/>
              <a:gd name="connsiteX546" fmla="*/ 8968870 w 10130243"/>
              <a:gd name="connsiteY546" fmla="*/ 2380678 h 10118348"/>
              <a:gd name="connsiteX547" fmla="*/ 8924724 w 10130243"/>
              <a:gd name="connsiteY547" fmla="*/ 2424765 h 10118348"/>
              <a:gd name="connsiteX548" fmla="*/ 8968870 w 10130243"/>
              <a:gd name="connsiteY548" fmla="*/ 2468853 h 10118348"/>
              <a:gd name="connsiteX549" fmla="*/ 9012928 w 10130243"/>
              <a:gd name="connsiteY549" fmla="*/ 2424765 h 10118348"/>
              <a:gd name="connsiteX550" fmla="*/ 8715774 w 10130243"/>
              <a:gd name="connsiteY550" fmla="*/ 2424765 h 10118348"/>
              <a:gd name="connsiteX551" fmla="*/ 8671627 w 10130243"/>
              <a:gd name="connsiteY551" fmla="*/ 2380678 h 10118348"/>
              <a:gd name="connsiteX552" fmla="*/ 8627570 w 10130243"/>
              <a:gd name="connsiteY552" fmla="*/ 2424765 h 10118348"/>
              <a:gd name="connsiteX553" fmla="*/ 8671627 w 10130243"/>
              <a:gd name="connsiteY553" fmla="*/ 2468853 h 10118348"/>
              <a:gd name="connsiteX554" fmla="*/ 8715774 w 10130243"/>
              <a:gd name="connsiteY554" fmla="*/ 2424765 h 10118348"/>
              <a:gd name="connsiteX555" fmla="*/ 9607323 w 10130243"/>
              <a:gd name="connsiteY555" fmla="*/ 2136069 h 10118348"/>
              <a:gd name="connsiteX556" fmla="*/ 9608786 w 10130243"/>
              <a:gd name="connsiteY556" fmla="*/ 2127541 h 10118348"/>
              <a:gd name="connsiteX557" fmla="*/ 9605952 w 10130243"/>
              <a:gd name="connsiteY557" fmla="*/ 2110474 h 10118348"/>
              <a:gd name="connsiteX558" fmla="*/ 9564639 w 10130243"/>
              <a:gd name="connsiteY558" fmla="*/ 2083453 h 10118348"/>
              <a:gd name="connsiteX559" fmla="*/ 9523416 w 10130243"/>
              <a:gd name="connsiteY559" fmla="*/ 2110474 h 10118348"/>
              <a:gd name="connsiteX560" fmla="*/ 9520581 w 10130243"/>
              <a:gd name="connsiteY560" fmla="*/ 2127541 h 10118348"/>
              <a:gd name="connsiteX561" fmla="*/ 9522045 w 10130243"/>
              <a:gd name="connsiteY561" fmla="*/ 2136069 h 10118348"/>
              <a:gd name="connsiteX562" fmla="*/ 9549009 w 10130243"/>
              <a:gd name="connsiteY562" fmla="*/ 2168776 h 10118348"/>
              <a:gd name="connsiteX563" fmla="*/ 9566101 w 10130243"/>
              <a:gd name="connsiteY563" fmla="*/ 2171619 h 10118348"/>
              <a:gd name="connsiteX564" fmla="*/ 9583193 w 10130243"/>
              <a:gd name="connsiteY564" fmla="*/ 2168776 h 10118348"/>
              <a:gd name="connsiteX565" fmla="*/ 9607323 w 10130243"/>
              <a:gd name="connsiteY565" fmla="*/ 2136069 h 10118348"/>
              <a:gd name="connsiteX566" fmla="*/ 9310171 w 10130243"/>
              <a:gd name="connsiteY566" fmla="*/ 2136069 h 10118348"/>
              <a:gd name="connsiteX567" fmla="*/ 9311542 w 10130243"/>
              <a:gd name="connsiteY567" fmla="*/ 2127541 h 10118348"/>
              <a:gd name="connsiteX568" fmla="*/ 9308709 w 10130243"/>
              <a:gd name="connsiteY568" fmla="*/ 2110474 h 10118348"/>
              <a:gd name="connsiteX569" fmla="*/ 9267487 w 10130243"/>
              <a:gd name="connsiteY569" fmla="*/ 2083453 h 10118348"/>
              <a:gd name="connsiteX570" fmla="*/ 9226262 w 10130243"/>
              <a:gd name="connsiteY570" fmla="*/ 2110474 h 10118348"/>
              <a:gd name="connsiteX571" fmla="*/ 9223429 w 10130243"/>
              <a:gd name="connsiteY571" fmla="*/ 2127541 h 10118348"/>
              <a:gd name="connsiteX572" fmla="*/ 9224800 w 10130243"/>
              <a:gd name="connsiteY572" fmla="*/ 2136069 h 10118348"/>
              <a:gd name="connsiteX573" fmla="*/ 9251855 w 10130243"/>
              <a:gd name="connsiteY573" fmla="*/ 2168776 h 10118348"/>
              <a:gd name="connsiteX574" fmla="*/ 9268858 w 10130243"/>
              <a:gd name="connsiteY574" fmla="*/ 2171619 h 10118348"/>
              <a:gd name="connsiteX575" fmla="*/ 9285949 w 10130243"/>
              <a:gd name="connsiteY575" fmla="*/ 2168776 h 10118348"/>
              <a:gd name="connsiteX576" fmla="*/ 9310171 w 10130243"/>
              <a:gd name="connsiteY576" fmla="*/ 2136069 h 10118348"/>
              <a:gd name="connsiteX577" fmla="*/ 9758048 w 10130243"/>
              <a:gd name="connsiteY577" fmla="*/ 2574096 h 10118348"/>
              <a:gd name="connsiteX578" fmla="*/ 9713992 w 10130243"/>
              <a:gd name="connsiteY578" fmla="*/ 2530008 h 10118348"/>
              <a:gd name="connsiteX579" fmla="*/ 9669935 w 10130243"/>
              <a:gd name="connsiteY579" fmla="*/ 2574096 h 10118348"/>
              <a:gd name="connsiteX580" fmla="*/ 9713992 w 10130243"/>
              <a:gd name="connsiteY580" fmla="*/ 2618183 h 10118348"/>
              <a:gd name="connsiteX581" fmla="*/ 9758048 w 10130243"/>
              <a:gd name="connsiteY581" fmla="*/ 2574096 h 10118348"/>
              <a:gd name="connsiteX582" fmla="*/ 9758048 w 10130243"/>
              <a:gd name="connsiteY582" fmla="*/ 2276861 h 10118348"/>
              <a:gd name="connsiteX583" fmla="*/ 9713992 w 10130243"/>
              <a:gd name="connsiteY583" fmla="*/ 2232774 h 10118348"/>
              <a:gd name="connsiteX584" fmla="*/ 9669935 w 10130243"/>
              <a:gd name="connsiteY584" fmla="*/ 2276861 h 10118348"/>
              <a:gd name="connsiteX585" fmla="*/ 9713992 w 10130243"/>
              <a:gd name="connsiteY585" fmla="*/ 2320949 h 10118348"/>
              <a:gd name="connsiteX586" fmla="*/ 9758048 w 10130243"/>
              <a:gd name="connsiteY586" fmla="*/ 2276861 h 10118348"/>
              <a:gd name="connsiteX587" fmla="*/ 9459434 w 10130243"/>
              <a:gd name="connsiteY587" fmla="*/ 2574096 h 10118348"/>
              <a:gd name="connsiteX588" fmla="*/ 9415376 w 10130243"/>
              <a:gd name="connsiteY588" fmla="*/ 2530008 h 10118348"/>
              <a:gd name="connsiteX589" fmla="*/ 9371321 w 10130243"/>
              <a:gd name="connsiteY589" fmla="*/ 2574096 h 10118348"/>
              <a:gd name="connsiteX590" fmla="*/ 9415376 w 10130243"/>
              <a:gd name="connsiteY590" fmla="*/ 2618183 h 10118348"/>
              <a:gd name="connsiteX591" fmla="*/ 9459434 w 10130243"/>
              <a:gd name="connsiteY591" fmla="*/ 2574096 h 10118348"/>
              <a:gd name="connsiteX592" fmla="*/ 9459434 w 10130243"/>
              <a:gd name="connsiteY592" fmla="*/ 2276861 h 10118348"/>
              <a:gd name="connsiteX593" fmla="*/ 9415376 w 10130243"/>
              <a:gd name="connsiteY593" fmla="*/ 2232774 h 10118348"/>
              <a:gd name="connsiteX594" fmla="*/ 9371321 w 10130243"/>
              <a:gd name="connsiteY594" fmla="*/ 2276861 h 10118348"/>
              <a:gd name="connsiteX595" fmla="*/ 9415376 w 10130243"/>
              <a:gd name="connsiteY595" fmla="*/ 2320949 h 10118348"/>
              <a:gd name="connsiteX596" fmla="*/ 9459434 w 10130243"/>
              <a:gd name="connsiteY596" fmla="*/ 2276861 h 10118348"/>
              <a:gd name="connsiteX597" fmla="*/ 9608786 w 10130243"/>
              <a:gd name="connsiteY597" fmla="*/ 2424765 h 10118348"/>
              <a:gd name="connsiteX598" fmla="*/ 9564639 w 10130243"/>
              <a:gd name="connsiteY598" fmla="*/ 2380678 h 10118348"/>
              <a:gd name="connsiteX599" fmla="*/ 9520581 w 10130243"/>
              <a:gd name="connsiteY599" fmla="*/ 2424765 h 10118348"/>
              <a:gd name="connsiteX600" fmla="*/ 9564639 w 10130243"/>
              <a:gd name="connsiteY600" fmla="*/ 2468853 h 10118348"/>
              <a:gd name="connsiteX601" fmla="*/ 9608786 w 10130243"/>
              <a:gd name="connsiteY601" fmla="*/ 2424765 h 10118348"/>
              <a:gd name="connsiteX602" fmla="*/ 9311542 w 10130243"/>
              <a:gd name="connsiteY602" fmla="*/ 2424765 h 10118348"/>
              <a:gd name="connsiteX603" fmla="*/ 9267487 w 10130243"/>
              <a:gd name="connsiteY603" fmla="*/ 2380678 h 10118348"/>
              <a:gd name="connsiteX604" fmla="*/ 9223429 w 10130243"/>
              <a:gd name="connsiteY604" fmla="*/ 2424765 h 10118348"/>
              <a:gd name="connsiteX605" fmla="*/ 9267487 w 10130243"/>
              <a:gd name="connsiteY605" fmla="*/ 2468853 h 10118348"/>
              <a:gd name="connsiteX606" fmla="*/ 9311542 w 10130243"/>
              <a:gd name="connsiteY606" fmla="*/ 2424765 h 10118348"/>
              <a:gd name="connsiteX607" fmla="*/ 9905940 w 10130243"/>
              <a:gd name="connsiteY607" fmla="*/ 2136069 h 10118348"/>
              <a:gd name="connsiteX608" fmla="*/ 9907402 w 10130243"/>
              <a:gd name="connsiteY608" fmla="*/ 2127541 h 10118348"/>
              <a:gd name="connsiteX609" fmla="*/ 9904569 w 10130243"/>
              <a:gd name="connsiteY609" fmla="*/ 2110474 h 10118348"/>
              <a:gd name="connsiteX610" fmla="*/ 9863344 w 10130243"/>
              <a:gd name="connsiteY610" fmla="*/ 2083453 h 10118348"/>
              <a:gd name="connsiteX611" fmla="*/ 9854754 w 10130243"/>
              <a:gd name="connsiteY611" fmla="*/ 2084870 h 10118348"/>
              <a:gd name="connsiteX612" fmla="*/ 9822122 w 10130243"/>
              <a:gd name="connsiteY612" fmla="*/ 2111891 h 10118348"/>
              <a:gd name="connsiteX613" fmla="*/ 9819197 w 10130243"/>
              <a:gd name="connsiteY613" fmla="*/ 2128958 h 10118348"/>
              <a:gd name="connsiteX614" fmla="*/ 9820659 w 10130243"/>
              <a:gd name="connsiteY614" fmla="*/ 2137486 h 10118348"/>
              <a:gd name="connsiteX615" fmla="*/ 9847715 w 10130243"/>
              <a:gd name="connsiteY615" fmla="*/ 2170193 h 10118348"/>
              <a:gd name="connsiteX616" fmla="*/ 9856216 w 10130243"/>
              <a:gd name="connsiteY616" fmla="*/ 2173036 h 10118348"/>
              <a:gd name="connsiteX617" fmla="*/ 9864715 w 10130243"/>
              <a:gd name="connsiteY617" fmla="*/ 2174462 h 10118348"/>
              <a:gd name="connsiteX618" fmla="*/ 9881809 w 10130243"/>
              <a:gd name="connsiteY618" fmla="*/ 2171619 h 10118348"/>
              <a:gd name="connsiteX619" fmla="*/ 9905940 w 10130243"/>
              <a:gd name="connsiteY619" fmla="*/ 2136060 h 10118348"/>
              <a:gd name="connsiteX620" fmla="*/ 10055291 w 10130243"/>
              <a:gd name="connsiteY620" fmla="*/ 2574096 h 10118348"/>
              <a:gd name="connsiteX621" fmla="*/ 10011236 w 10130243"/>
              <a:gd name="connsiteY621" fmla="*/ 2530008 h 10118348"/>
              <a:gd name="connsiteX622" fmla="*/ 9967087 w 10130243"/>
              <a:gd name="connsiteY622" fmla="*/ 2574096 h 10118348"/>
              <a:gd name="connsiteX623" fmla="*/ 10011236 w 10130243"/>
              <a:gd name="connsiteY623" fmla="*/ 2618183 h 10118348"/>
              <a:gd name="connsiteX624" fmla="*/ 10055291 w 10130243"/>
              <a:gd name="connsiteY624" fmla="*/ 2574096 h 10118348"/>
              <a:gd name="connsiteX625" fmla="*/ 10055291 w 10130243"/>
              <a:gd name="connsiteY625" fmla="*/ 2276861 h 10118348"/>
              <a:gd name="connsiteX626" fmla="*/ 10011236 w 10130243"/>
              <a:gd name="connsiteY626" fmla="*/ 2232774 h 10118348"/>
              <a:gd name="connsiteX627" fmla="*/ 9967087 w 10130243"/>
              <a:gd name="connsiteY627" fmla="*/ 2276861 h 10118348"/>
              <a:gd name="connsiteX628" fmla="*/ 10011236 w 10130243"/>
              <a:gd name="connsiteY628" fmla="*/ 2320949 h 10118348"/>
              <a:gd name="connsiteX629" fmla="*/ 10055291 w 10130243"/>
              <a:gd name="connsiteY629" fmla="*/ 2276861 h 10118348"/>
              <a:gd name="connsiteX630" fmla="*/ 9905940 w 10130243"/>
              <a:gd name="connsiteY630" fmla="*/ 2424765 h 10118348"/>
              <a:gd name="connsiteX631" fmla="*/ 9861882 w 10130243"/>
              <a:gd name="connsiteY631" fmla="*/ 2380678 h 10118348"/>
              <a:gd name="connsiteX632" fmla="*/ 9853383 w 10130243"/>
              <a:gd name="connsiteY632" fmla="*/ 2382104 h 10118348"/>
              <a:gd name="connsiteX633" fmla="*/ 9817826 w 10130243"/>
              <a:gd name="connsiteY633" fmla="*/ 2426192 h 10118348"/>
              <a:gd name="connsiteX634" fmla="*/ 9853383 w 10130243"/>
              <a:gd name="connsiteY634" fmla="*/ 2470279 h 10118348"/>
              <a:gd name="connsiteX635" fmla="*/ 9861882 w 10130243"/>
              <a:gd name="connsiteY635" fmla="*/ 2471696 h 10118348"/>
              <a:gd name="connsiteX636" fmla="*/ 9905940 w 10130243"/>
              <a:gd name="connsiteY636" fmla="*/ 2424765 h 10118348"/>
              <a:gd name="connsiteX637" fmla="*/ 6781769 w 10130243"/>
              <a:gd name="connsiteY637" fmla="*/ 3168554 h 10118348"/>
              <a:gd name="connsiteX638" fmla="*/ 6737713 w 10130243"/>
              <a:gd name="connsiteY638" fmla="*/ 3124466 h 10118348"/>
              <a:gd name="connsiteX639" fmla="*/ 6693565 w 10130243"/>
              <a:gd name="connsiteY639" fmla="*/ 3168554 h 10118348"/>
              <a:gd name="connsiteX640" fmla="*/ 6737713 w 10130243"/>
              <a:gd name="connsiteY640" fmla="*/ 3212642 h 10118348"/>
              <a:gd name="connsiteX641" fmla="*/ 6781769 w 10130243"/>
              <a:gd name="connsiteY641" fmla="*/ 3168554 h 10118348"/>
              <a:gd name="connsiteX642" fmla="*/ 7226905 w 10130243"/>
              <a:gd name="connsiteY642" fmla="*/ 2731954 h 10118348"/>
              <a:gd name="connsiteX643" fmla="*/ 7228276 w 10130243"/>
              <a:gd name="connsiteY643" fmla="*/ 2723425 h 10118348"/>
              <a:gd name="connsiteX644" fmla="*/ 7225441 w 10130243"/>
              <a:gd name="connsiteY644" fmla="*/ 2706359 h 10118348"/>
              <a:gd name="connsiteX645" fmla="*/ 7184219 w 10130243"/>
              <a:gd name="connsiteY645" fmla="*/ 2679338 h 10118348"/>
              <a:gd name="connsiteX646" fmla="*/ 7142996 w 10130243"/>
              <a:gd name="connsiteY646" fmla="*/ 2706359 h 10118348"/>
              <a:gd name="connsiteX647" fmla="*/ 7140163 w 10130243"/>
              <a:gd name="connsiteY647" fmla="*/ 2723425 h 10118348"/>
              <a:gd name="connsiteX648" fmla="*/ 7141534 w 10130243"/>
              <a:gd name="connsiteY648" fmla="*/ 2731954 h 10118348"/>
              <a:gd name="connsiteX649" fmla="*/ 7168589 w 10130243"/>
              <a:gd name="connsiteY649" fmla="*/ 2764661 h 10118348"/>
              <a:gd name="connsiteX650" fmla="*/ 7185681 w 10130243"/>
              <a:gd name="connsiteY650" fmla="*/ 2767504 h 10118348"/>
              <a:gd name="connsiteX651" fmla="*/ 7202683 w 10130243"/>
              <a:gd name="connsiteY651" fmla="*/ 2764661 h 10118348"/>
              <a:gd name="connsiteX652" fmla="*/ 7226905 w 10130243"/>
              <a:gd name="connsiteY652" fmla="*/ 2731954 h 10118348"/>
              <a:gd name="connsiteX653" fmla="*/ 7377628 w 10130243"/>
              <a:gd name="connsiteY653" fmla="*/ 3168554 h 10118348"/>
              <a:gd name="connsiteX654" fmla="*/ 7333481 w 10130243"/>
              <a:gd name="connsiteY654" fmla="*/ 3124466 h 10118348"/>
              <a:gd name="connsiteX655" fmla="*/ 7289424 w 10130243"/>
              <a:gd name="connsiteY655" fmla="*/ 3168554 h 10118348"/>
              <a:gd name="connsiteX656" fmla="*/ 7333481 w 10130243"/>
              <a:gd name="connsiteY656" fmla="*/ 3212642 h 10118348"/>
              <a:gd name="connsiteX657" fmla="*/ 7377628 w 10130243"/>
              <a:gd name="connsiteY657" fmla="*/ 3168554 h 10118348"/>
              <a:gd name="connsiteX658" fmla="*/ 7377628 w 10130243"/>
              <a:gd name="connsiteY658" fmla="*/ 2871320 h 10118348"/>
              <a:gd name="connsiteX659" fmla="*/ 7333481 w 10130243"/>
              <a:gd name="connsiteY659" fmla="*/ 2827232 h 10118348"/>
              <a:gd name="connsiteX660" fmla="*/ 7289424 w 10130243"/>
              <a:gd name="connsiteY660" fmla="*/ 2871320 h 10118348"/>
              <a:gd name="connsiteX661" fmla="*/ 7333481 w 10130243"/>
              <a:gd name="connsiteY661" fmla="*/ 2915408 h 10118348"/>
              <a:gd name="connsiteX662" fmla="*/ 7377628 w 10130243"/>
              <a:gd name="connsiteY662" fmla="*/ 2871320 h 10118348"/>
              <a:gd name="connsiteX663" fmla="*/ 7079014 w 10130243"/>
              <a:gd name="connsiteY663" fmla="*/ 3168554 h 10118348"/>
              <a:gd name="connsiteX664" fmla="*/ 7034865 w 10130243"/>
              <a:gd name="connsiteY664" fmla="*/ 3124466 h 10118348"/>
              <a:gd name="connsiteX665" fmla="*/ 6990809 w 10130243"/>
              <a:gd name="connsiteY665" fmla="*/ 3168554 h 10118348"/>
              <a:gd name="connsiteX666" fmla="*/ 7034865 w 10130243"/>
              <a:gd name="connsiteY666" fmla="*/ 3212642 h 10118348"/>
              <a:gd name="connsiteX667" fmla="*/ 7079014 w 10130243"/>
              <a:gd name="connsiteY667" fmla="*/ 3168554 h 10118348"/>
              <a:gd name="connsiteX668" fmla="*/ 7079014 w 10130243"/>
              <a:gd name="connsiteY668" fmla="*/ 2871320 h 10118348"/>
              <a:gd name="connsiteX669" fmla="*/ 7034865 w 10130243"/>
              <a:gd name="connsiteY669" fmla="*/ 2827232 h 10118348"/>
              <a:gd name="connsiteX670" fmla="*/ 6990809 w 10130243"/>
              <a:gd name="connsiteY670" fmla="*/ 2871320 h 10118348"/>
              <a:gd name="connsiteX671" fmla="*/ 7034865 w 10130243"/>
              <a:gd name="connsiteY671" fmla="*/ 2915408 h 10118348"/>
              <a:gd name="connsiteX672" fmla="*/ 7079014 w 10130243"/>
              <a:gd name="connsiteY672" fmla="*/ 2871320 h 10118348"/>
              <a:gd name="connsiteX673" fmla="*/ 7228276 w 10130243"/>
              <a:gd name="connsiteY673" fmla="*/ 3020650 h 10118348"/>
              <a:gd name="connsiteX674" fmla="*/ 7184219 w 10130243"/>
              <a:gd name="connsiteY674" fmla="*/ 2976562 h 10118348"/>
              <a:gd name="connsiteX675" fmla="*/ 7140163 w 10130243"/>
              <a:gd name="connsiteY675" fmla="*/ 3020650 h 10118348"/>
              <a:gd name="connsiteX676" fmla="*/ 7184219 w 10130243"/>
              <a:gd name="connsiteY676" fmla="*/ 3064738 h 10118348"/>
              <a:gd name="connsiteX677" fmla="*/ 7228276 w 10130243"/>
              <a:gd name="connsiteY677" fmla="*/ 3020650 h 10118348"/>
              <a:gd name="connsiteX678" fmla="*/ 6931122 w 10130243"/>
              <a:gd name="connsiteY678" fmla="*/ 3020650 h 10118348"/>
              <a:gd name="connsiteX679" fmla="*/ 6886975 w 10130243"/>
              <a:gd name="connsiteY679" fmla="*/ 2976562 h 10118348"/>
              <a:gd name="connsiteX680" fmla="*/ 6842918 w 10130243"/>
              <a:gd name="connsiteY680" fmla="*/ 3020650 h 10118348"/>
              <a:gd name="connsiteX681" fmla="*/ 6886975 w 10130243"/>
              <a:gd name="connsiteY681" fmla="*/ 3064738 h 10118348"/>
              <a:gd name="connsiteX682" fmla="*/ 6931122 w 10130243"/>
              <a:gd name="connsiteY682" fmla="*/ 3020650 h 10118348"/>
              <a:gd name="connsiteX683" fmla="*/ 7822672 w 10130243"/>
              <a:gd name="connsiteY683" fmla="*/ 2731954 h 10118348"/>
              <a:gd name="connsiteX684" fmla="*/ 7824134 w 10130243"/>
              <a:gd name="connsiteY684" fmla="*/ 2723425 h 10118348"/>
              <a:gd name="connsiteX685" fmla="*/ 7821301 w 10130243"/>
              <a:gd name="connsiteY685" fmla="*/ 2706359 h 10118348"/>
              <a:gd name="connsiteX686" fmla="*/ 7780078 w 10130243"/>
              <a:gd name="connsiteY686" fmla="*/ 2679338 h 10118348"/>
              <a:gd name="connsiteX687" fmla="*/ 7738764 w 10130243"/>
              <a:gd name="connsiteY687" fmla="*/ 2706359 h 10118348"/>
              <a:gd name="connsiteX688" fmla="*/ 7735929 w 10130243"/>
              <a:gd name="connsiteY688" fmla="*/ 2723425 h 10118348"/>
              <a:gd name="connsiteX689" fmla="*/ 7737393 w 10130243"/>
              <a:gd name="connsiteY689" fmla="*/ 2731954 h 10118348"/>
              <a:gd name="connsiteX690" fmla="*/ 7764357 w 10130243"/>
              <a:gd name="connsiteY690" fmla="*/ 2764661 h 10118348"/>
              <a:gd name="connsiteX691" fmla="*/ 7781449 w 10130243"/>
              <a:gd name="connsiteY691" fmla="*/ 2767504 h 10118348"/>
              <a:gd name="connsiteX692" fmla="*/ 7798541 w 10130243"/>
              <a:gd name="connsiteY692" fmla="*/ 2764661 h 10118348"/>
              <a:gd name="connsiteX693" fmla="*/ 7822672 w 10130243"/>
              <a:gd name="connsiteY693" fmla="*/ 2731954 h 10118348"/>
              <a:gd name="connsiteX694" fmla="*/ 7525519 w 10130243"/>
              <a:gd name="connsiteY694" fmla="*/ 2731954 h 10118348"/>
              <a:gd name="connsiteX695" fmla="*/ 7526890 w 10130243"/>
              <a:gd name="connsiteY695" fmla="*/ 2723425 h 10118348"/>
              <a:gd name="connsiteX696" fmla="*/ 7524057 w 10130243"/>
              <a:gd name="connsiteY696" fmla="*/ 2706359 h 10118348"/>
              <a:gd name="connsiteX697" fmla="*/ 7482835 w 10130243"/>
              <a:gd name="connsiteY697" fmla="*/ 2679338 h 10118348"/>
              <a:gd name="connsiteX698" fmla="*/ 7441610 w 10130243"/>
              <a:gd name="connsiteY698" fmla="*/ 2706359 h 10118348"/>
              <a:gd name="connsiteX699" fmla="*/ 7438777 w 10130243"/>
              <a:gd name="connsiteY699" fmla="*/ 2723425 h 10118348"/>
              <a:gd name="connsiteX700" fmla="*/ 7440148 w 10130243"/>
              <a:gd name="connsiteY700" fmla="*/ 2731954 h 10118348"/>
              <a:gd name="connsiteX701" fmla="*/ 7467203 w 10130243"/>
              <a:gd name="connsiteY701" fmla="*/ 2764661 h 10118348"/>
              <a:gd name="connsiteX702" fmla="*/ 7484297 w 10130243"/>
              <a:gd name="connsiteY702" fmla="*/ 2767504 h 10118348"/>
              <a:gd name="connsiteX703" fmla="*/ 7501297 w 10130243"/>
              <a:gd name="connsiteY703" fmla="*/ 2764661 h 10118348"/>
              <a:gd name="connsiteX704" fmla="*/ 7525519 w 10130243"/>
              <a:gd name="connsiteY704" fmla="*/ 2731954 h 10118348"/>
              <a:gd name="connsiteX705" fmla="*/ 7972025 w 10130243"/>
              <a:gd name="connsiteY705" fmla="*/ 3168554 h 10118348"/>
              <a:gd name="connsiteX706" fmla="*/ 7927969 w 10130243"/>
              <a:gd name="connsiteY706" fmla="*/ 3124466 h 10118348"/>
              <a:gd name="connsiteX707" fmla="*/ 7883821 w 10130243"/>
              <a:gd name="connsiteY707" fmla="*/ 3168554 h 10118348"/>
              <a:gd name="connsiteX708" fmla="*/ 7927969 w 10130243"/>
              <a:gd name="connsiteY708" fmla="*/ 3212642 h 10118348"/>
              <a:gd name="connsiteX709" fmla="*/ 7972025 w 10130243"/>
              <a:gd name="connsiteY709" fmla="*/ 3168554 h 10118348"/>
              <a:gd name="connsiteX710" fmla="*/ 7972025 w 10130243"/>
              <a:gd name="connsiteY710" fmla="*/ 2871320 h 10118348"/>
              <a:gd name="connsiteX711" fmla="*/ 7927969 w 10130243"/>
              <a:gd name="connsiteY711" fmla="*/ 2827232 h 10118348"/>
              <a:gd name="connsiteX712" fmla="*/ 7883821 w 10130243"/>
              <a:gd name="connsiteY712" fmla="*/ 2871320 h 10118348"/>
              <a:gd name="connsiteX713" fmla="*/ 7927969 w 10130243"/>
              <a:gd name="connsiteY713" fmla="*/ 2915408 h 10118348"/>
              <a:gd name="connsiteX714" fmla="*/ 7972025 w 10130243"/>
              <a:gd name="connsiteY714" fmla="*/ 2871320 h 10118348"/>
              <a:gd name="connsiteX715" fmla="*/ 7674782 w 10130243"/>
              <a:gd name="connsiteY715" fmla="*/ 3168554 h 10118348"/>
              <a:gd name="connsiteX716" fmla="*/ 7630724 w 10130243"/>
              <a:gd name="connsiteY716" fmla="*/ 3124466 h 10118348"/>
              <a:gd name="connsiteX717" fmla="*/ 7586669 w 10130243"/>
              <a:gd name="connsiteY717" fmla="*/ 3168554 h 10118348"/>
              <a:gd name="connsiteX718" fmla="*/ 7630724 w 10130243"/>
              <a:gd name="connsiteY718" fmla="*/ 3212642 h 10118348"/>
              <a:gd name="connsiteX719" fmla="*/ 7674782 w 10130243"/>
              <a:gd name="connsiteY719" fmla="*/ 3168554 h 10118348"/>
              <a:gd name="connsiteX720" fmla="*/ 7674782 w 10130243"/>
              <a:gd name="connsiteY720" fmla="*/ 2871320 h 10118348"/>
              <a:gd name="connsiteX721" fmla="*/ 7630724 w 10130243"/>
              <a:gd name="connsiteY721" fmla="*/ 2827232 h 10118348"/>
              <a:gd name="connsiteX722" fmla="*/ 7586669 w 10130243"/>
              <a:gd name="connsiteY722" fmla="*/ 2871320 h 10118348"/>
              <a:gd name="connsiteX723" fmla="*/ 7630724 w 10130243"/>
              <a:gd name="connsiteY723" fmla="*/ 2915408 h 10118348"/>
              <a:gd name="connsiteX724" fmla="*/ 7674782 w 10130243"/>
              <a:gd name="connsiteY724" fmla="*/ 2871320 h 10118348"/>
              <a:gd name="connsiteX725" fmla="*/ 7822672 w 10130243"/>
              <a:gd name="connsiteY725" fmla="*/ 3020650 h 10118348"/>
              <a:gd name="connsiteX726" fmla="*/ 7778616 w 10130243"/>
              <a:gd name="connsiteY726" fmla="*/ 2976562 h 10118348"/>
              <a:gd name="connsiteX727" fmla="*/ 7734558 w 10130243"/>
              <a:gd name="connsiteY727" fmla="*/ 3020650 h 10118348"/>
              <a:gd name="connsiteX728" fmla="*/ 7778616 w 10130243"/>
              <a:gd name="connsiteY728" fmla="*/ 3064738 h 10118348"/>
              <a:gd name="connsiteX729" fmla="*/ 7822672 w 10130243"/>
              <a:gd name="connsiteY729" fmla="*/ 3020650 h 10118348"/>
              <a:gd name="connsiteX730" fmla="*/ 7525519 w 10130243"/>
              <a:gd name="connsiteY730" fmla="*/ 3020650 h 10118348"/>
              <a:gd name="connsiteX731" fmla="*/ 7481371 w 10130243"/>
              <a:gd name="connsiteY731" fmla="*/ 2976562 h 10118348"/>
              <a:gd name="connsiteX732" fmla="*/ 7437315 w 10130243"/>
              <a:gd name="connsiteY732" fmla="*/ 3020650 h 10118348"/>
              <a:gd name="connsiteX733" fmla="*/ 7481371 w 10130243"/>
              <a:gd name="connsiteY733" fmla="*/ 3064738 h 10118348"/>
              <a:gd name="connsiteX734" fmla="*/ 7525519 w 10130243"/>
              <a:gd name="connsiteY734" fmla="*/ 3020650 h 10118348"/>
              <a:gd name="connsiteX735" fmla="*/ 8417069 w 10130243"/>
              <a:gd name="connsiteY735" fmla="*/ 2731954 h 10118348"/>
              <a:gd name="connsiteX736" fmla="*/ 8418531 w 10130243"/>
              <a:gd name="connsiteY736" fmla="*/ 2723425 h 10118348"/>
              <a:gd name="connsiteX737" fmla="*/ 8415698 w 10130243"/>
              <a:gd name="connsiteY737" fmla="*/ 2706359 h 10118348"/>
              <a:gd name="connsiteX738" fmla="*/ 8374475 w 10130243"/>
              <a:gd name="connsiteY738" fmla="*/ 2679338 h 10118348"/>
              <a:gd name="connsiteX739" fmla="*/ 8333251 w 10130243"/>
              <a:gd name="connsiteY739" fmla="*/ 2706359 h 10118348"/>
              <a:gd name="connsiteX740" fmla="*/ 8330418 w 10130243"/>
              <a:gd name="connsiteY740" fmla="*/ 2723425 h 10118348"/>
              <a:gd name="connsiteX741" fmla="*/ 8331789 w 10130243"/>
              <a:gd name="connsiteY741" fmla="*/ 2731954 h 10118348"/>
              <a:gd name="connsiteX742" fmla="*/ 8358844 w 10130243"/>
              <a:gd name="connsiteY742" fmla="*/ 2764661 h 10118348"/>
              <a:gd name="connsiteX743" fmla="*/ 8375846 w 10130243"/>
              <a:gd name="connsiteY743" fmla="*/ 2767504 h 10118348"/>
              <a:gd name="connsiteX744" fmla="*/ 8392938 w 10130243"/>
              <a:gd name="connsiteY744" fmla="*/ 2764661 h 10118348"/>
              <a:gd name="connsiteX745" fmla="*/ 8417069 w 10130243"/>
              <a:gd name="connsiteY745" fmla="*/ 2731954 h 10118348"/>
              <a:gd name="connsiteX746" fmla="*/ 8119917 w 10130243"/>
              <a:gd name="connsiteY746" fmla="*/ 2731954 h 10118348"/>
              <a:gd name="connsiteX747" fmla="*/ 8121288 w 10130243"/>
              <a:gd name="connsiteY747" fmla="*/ 2723425 h 10118348"/>
              <a:gd name="connsiteX748" fmla="*/ 8118453 w 10130243"/>
              <a:gd name="connsiteY748" fmla="*/ 2706359 h 10118348"/>
              <a:gd name="connsiteX749" fmla="*/ 8077230 w 10130243"/>
              <a:gd name="connsiteY749" fmla="*/ 2679338 h 10118348"/>
              <a:gd name="connsiteX750" fmla="*/ 8068731 w 10130243"/>
              <a:gd name="connsiteY750" fmla="*/ 2680764 h 10118348"/>
              <a:gd name="connsiteX751" fmla="*/ 8036008 w 10130243"/>
              <a:gd name="connsiteY751" fmla="*/ 2707785 h 10118348"/>
              <a:gd name="connsiteX752" fmla="*/ 8033174 w 10130243"/>
              <a:gd name="connsiteY752" fmla="*/ 2724851 h 10118348"/>
              <a:gd name="connsiteX753" fmla="*/ 8034545 w 10130243"/>
              <a:gd name="connsiteY753" fmla="*/ 2733380 h 10118348"/>
              <a:gd name="connsiteX754" fmla="*/ 8061601 w 10130243"/>
              <a:gd name="connsiteY754" fmla="*/ 2766087 h 10118348"/>
              <a:gd name="connsiteX755" fmla="*/ 8070102 w 10130243"/>
              <a:gd name="connsiteY755" fmla="*/ 2768930 h 10118348"/>
              <a:gd name="connsiteX756" fmla="*/ 8078692 w 10130243"/>
              <a:gd name="connsiteY756" fmla="*/ 2770347 h 10118348"/>
              <a:gd name="connsiteX757" fmla="*/ 8095695 w 10130243"/>
              <a:gd name="connsiteY757" fmla="*/ 2767504 h 10118348"/>
              <a:gd name="connsiteX758" fmla="*/ 8119917 w 10130243"/>
              <a:gd name="connsiteY758" fmla="*/ 2731954 h 10118348"/>
              <a:gd name="connsiteX759" fmla="*/ 8567793 w 10130243"/>
              <a:gd name="connsiteY759" fmla="*/ 3168554 h 10118348"/>
              <a:gd name="connsiteX760" fmla="*/ 8523736 w 10130243"/>
              <a:gd name="connsiteY760" fmla="*/ 3124466 h 10118348"/>
              <a:gd name="connsiteX761" fmla="*/ 8479680 w 10130243"/>
              <a:gd name="connsiteY761" fmla="*/ 3168554 h 10118348"/>
              <a:gd name="connsiteX762" fmla="*/ 8523736 w 10130243"/>
              <a:gd name="connsiteY762" fmla="*/ 3212642 h 10118348"/>
              <a:gd name="connsiteX763" fmla="*/ 8567793 w 10130243"/>
              <a:gd name="connsiteY763" fmla="*/ 3168554 h 10118348"/>
              <a:gd name="connsiteX764" fmla="*/ 8567793 w 10130243"/>
              <a:gd name="connsiteY764" fmla="*/ 2871320 h 10118348"/>
              <a:gd name="connsiteX765" fmla="*/ 8523736 w 10130243"/>
              <a:gd name="connsiteY765" fmla="*/ 2827232 h 10118348"/>
              <a:gd name="connsiteX766" fmla="*/ 8479680 w 10130243"/>
              <a:gd name="connsiteY766" fmla="*/ 2871320 h 10118348"/>
              <a:gd name="connsiteX767" fmla="*/ 8523736 w 10130243"/>
              <a:gd name="connsiteY767" fmla="*/ 2915408 h 10118348"/>
              <a:gd name="connsiteX768" fmla="*/ 8567793 w 10130243"/>
              <a:gd name="connsiteY768" fmla="*/ 2871320 h 10118348"/>
              <a:gd name="connsiteX769" fmla="*/ 8269177 w 10130243"/>
              <a:gd name="connsiteY769" fmla="*/ 3168554 h 10118348"/>
              <a:gd name="connsiteX770" fmla="*/ 8225122 w 10130243"/>
              <a:gd name="connsiteY770" fmla="*/ 3124466 h 10118348"/>
              <a:gd name="connsiteX771" fmla="*/ 8181064 w 10130243"/>
              <a:gd name="connsiteY771" fmla="*/ 3168554 h 10118348"/>
              <a:gd name="connsiteX772" fmla="*/ 8225122 w 10130243"/>
              <a:gd name="connsiteY772" fmla="*/ 3212642 h 10118348"/>
              <a:gd name="connsiteX773" fmla="*/ 8269177 w 10130243"/>
              <a:gd name="connsiteY773" fmla="*/ 3168554 h 10118348"/>
              <a:gd name="connsiteX774" fmla="*/ 8269177 w 10130243"/>
              <a:gd name="connsiteY774" fmla="*/ 2871320 h 10118348"/>
              <a:gd name="connsiteX775" fmla="*/ 8225122 w 10130243"/>
              <a:gd name="connsiteY775" fmla="*/ 2827232 h 10118348"/>
              <a:gd name="connsiteX776" fmla="*/ 8181064 w 10130243"/>
              <a:gd name="connsiteY776" fmla="*/ 2871320 h 10118348"/>
              <a:gd name="connsiteX777" fmla="*/ 8225122 w 10130243"/>
              <a:gd name="connsiteY777" fmla="*/ 2915408 h 10118348"/>
              <a:gd name="connsiteX778" fmla="*/ 8269177 w 10130243"/>
              <a:gd name="connsiteY778" fmla="*/ 2871320 h 10118348"/>
              <a:gd name="connsiteX779" fmla="*/ 8418531 w 10130243"/>
              <a:gd name="connsiteY779" fmla="*/ 3020650 h 10118348"/>
              <a:gd name="connsiteX780" fmla="*/ 8374475 w 10130243"/>
              <a:gd name="connsiteY780" fmla="*/ 2976562 h 10118348"/>
              <a:gd name="connsiteX781" fmla="*/ 8330327 w 10130243"/>
              <a:gd name="connsiteY781" fmla="*/ 3020650 h 10118348"/>
              <a:gd name="connsiteX782" fmla="*/ 8374475 w 10130243"/>
              <a:gd name="connsiteY782" fmla="*/ 3064738 h 10118348"/>
              <a:gd name="connsiteX783" fmla="*/ 8418531 w 10130243"/>
              <a:gd name="connsiteY783" fmla="*/ 3020650 h 10118348"/>
              <a:gd name="connsiteX784" fmla="*/ 8121288 w 10130243"/>
              <a:gd name="connsiteY784" fmla="*/ 3020650 h 10118348"/>
              <a:gd name="connsiteX785" fmla="*/ 8077230 w 10130243"/>
              <a:gd name="connsiteY785" fmla="*/ 2976562 h 10118348"/>
              <a:gd name="connsiteX786" fmla="*/ 8068731 w 10130243"/>
              <a:gd name="connsiteY786" fmla="*/ 2977979 h 10118348"/>
              <a:gd name="connsiteX787" fmla="*/ 8033174 w 10130243"/>
              <a:gd name="connsiteY787" fmla="*/ 3022067 h 10118348"/>
              <a:gd name="connsiteX788" fmla="*/ 8068731 w 10130243"/>
              <a:gd name="connsiteY788" fmla="*/ 3066155 h 10118348"/>
              <a:gd name="connsiteX789" fmla="*/ 8077230 w 10130243"/>
              <a:gd name="connsiteY789" fmla="*/ 3067581 h 10118348"/>
              <a:gd name="connsiteX790" fmla="*/ 8121288 w 10130243"/>
              <a:gd name="connsiteY790" fmla="*/ 3020650 h 10118348"/>
              <a:gd name="connsiteX791" fmla="*/ 9012928 w 10130243"/>
              <a:gd name="connsiteY791" fmla="*/ 2731954 h 10118348"/>
              <a:gd name="connsiteX792" fmla="*/ 9014390 w 10130243"/>
              <a:gd name="connsiteY792" fmla="*/ 2723425 h 10118348"/>
              <a:gd name="connsiteX793" fmla="*/ 9011557 w 10130243"/>
              <a:gd name="connsiteY793" fmla="*/ 2706359 h 10118348"/>
              <a:gd name="connsiteX794" fmla="*/ 8970242 w 10130243"/>
              <a:gd name="connsiteY794" fmla="*/ 2679338 h 10118348"/>
              <a:gd name="connsiteX795" fmla="*/ 8929019 w 10130243"/>
              <a:gd name="connsiteY795" fmla="*/ 2706359 h 10118348"/>
              <a:gd name="connsiteX796" fmla="*/ 8926186 w 10130243"/>
              <a:gd name="connsiteY796" fmla="*/ 2723425 h 10118348"/>
              <a:gd name="connsiteX797" fmla="*/ 8927648 w 10130243"/>
              <a:gd name="connsiteY797" fmla="*/ 2731954 h 10118348"/>
              <a:gd name="connsiteX798" fmla="*/ 8954612 w 10130243"/>
              <a:gd name="connsiteY798" fmla="*/ 2764661 h 10118348"/>
              <a:gd name="connsiteX799" fmla="*/ 8971704 w 10130243"/>
              <a:gd name="connsiteY799" fmla="*/ 2767504 h 10118348"/>
              <a:gd name="connsiteX800" fmla="*/ 8988797 w 10130243"/>
              <a:gd name="connsiteY800" fmla="*/ 2764661 h 10118348"/>
              <a:gd name="connsiteX801" fmla="*/ 9012928 w 10130243"/>
              <a:gd name="connsiteY801" fmla="*/ 2731954 h 10118348"/>
              <a:gd name="connsiteX802" fmla="*/ 8715774 w 10130243"/>
              <a:gd name="connsiteY802" fmla="*/ 2731954 h 10118348"/>
              <a:gd name="connsiteX803" fmla="*/ 8717145 w 10130243"/>
              <a:gd name="connsiteY803" fmla="*/ 2723425 h 10118348"/>
              <a:gd name="connsiteX804" fmla="*/ 8714312 w 10130243"/>
              <a:gd name="connsiteY804" fmla="*/ 2706359 h 10118348"/>
              <a:gd name="connsiteX805" fmla="*/ 8673089 w 10130243"/>
              <a:gd name="connsiteY805" fmla="*/ 2679338 h 10118348"/>
              <a:gd name="connsiteX806" fmla="*/ 8631867 w 10130243"/>
              <a:gd name="connsiteY806" fmla="*/ 2706359 h 10118348"/>
              <a:gd name="connsiteX807" fmla="*/ 8629034 w 10130243"/>
              <a:gd name="connsiteY807" fmla="*/ 2723425 h 10118348"/>
              <a:gd name="connsiteX808" fmla="*/ 8630405 w 10130243"/>
              <a:gd name="connsiteY808" fmla="*/ 2731954 h 10118348"/>
              <a:gd name="connsiteX809" fmla="*/ 8657460 w 10130243"/>
              <a:gd name="connsiteY809" fmla="*/ 2764661 h 10118348"/>
              <a:gd name="connsiteX810" fmla="*/ 8674460 w 10130243"/>
              <a:gd name="connsiteY810" fmla="*/ 2767504 h 10118348"/>
              <a:gd name="connsiteX811" fmla="*/ 8691552 w 10130243"/>
              <a:gd name="connsiteY811" fmla="*/ 2764661 h 10118348"/>
              <a:gd name="connsiteX812" fmla="*/ 8715774 w 10130243"/>
              <a:gd name="connsiteY812" fmla="*/ 2731954 h 10118348"/>
              <a:gd name="connsiteX813" fmla="*/ 9162280 w 10130243"/>
              <a:gd name="connsiteY813" fmla="*/ 3168554 h 10118348"/>
              <a:gd name="connsiteX814" fmla="*/ 9118133 w 10130243"/>
              <a:gd name="connsiteY814" fmla="*/ 3124466 h 10118348"/>
              <a:gd name="connsiteX815" fmla="*/ 9074075 w 10130243"/>
              <a:gd name="connsiteY815" fmla="*/ 3168554 h 10118348"/>
              <a:gd name="connsiteX816" fmla="*/ 9118133 w 10130243"/>
              <a:gd name="connsiteY816" fmla="*/ 3212642 h 10118348"/>
              <a:gd name="connsiteX817" fmla="*/ 9162280 w 10130243"/>
              <a:gd name="connsiteY817" fmla="*/ 3168554 h 10118348"/>
              <a:gd name="connsiteX818" fmla="*/ 9162280 w 10130243"/>
              <a:gd name="connsiteY818" fmla="*/ 2871320 h 10118348"/>
              <a:gd name="connsiteX819" fmla="*/ 9118133 w 10130243"/>
              <a:gd name="connsiteY819" fmla="*/ 2827232 h 10118348"/>
              <a:gd name="connsiteX820" fmla="*/ 9074075 w 10130243"/>
              <a:gd name="connsiteY820" fmla="*/ 2871320 h 10118348"/>
              <a:gd name="connsiteX821" fmla="*/ 9118133 w 10130243"/>
              <a:gd name="connsiteY821" fmla="*/ 2915408 h 10118348"/>
              <a:gd name="connsiteX822" fmla="*/ 9162280 w 10130243"/>
              <a:gd name="connsiteY822" fmla="*/ 2871320 h 10118348"/>
              <a:gd name="connsiteX823" fmla="*/ 8865037 w 10130243"/>
              <a:gd name="connsiteY823" fmla="*/ 3168554 h 10118348"/>
              <a:gd name="connsiteX824" fmla="*/ 8820981 w 10130243"/>
              <a:gd name="connsiteY824" fmla="*/ 3124466 h 10118348"/>
              <a:gd name="connsiteX825" fmla="*/ 8776923 w 10130243"/>
              <a:gd name="connsiteY825" fmla="*/ 3168554 h 10118348"/>
              <a:gd name="connsiteX826" fmla="*/ 8820981 w 10130243"/>
              <a:gd name="connsiteY826" fmla="*/ 3212642 h 10118348"/>
              <a:gd name="connsiteX827" fmla="*/ 8865037 w 10130243"/>
              <a:gd name="connsiteY827" fmla="*/ 3168554 h 10118348"/>
              <a:gd name="connsiteX828" fmla="*/ 8865037 w 10130243"/>
              <a:gd name="connsiteY828" fmla="*/ 2871320 h 10118348"/>
              <a:gd name="connsiteX829" fmla="*/ 8820981 w 10130243"/>
              <a:gd name="connsiteY829" fmla="*/ 2827232 h 10118348"/>
              <a:gd name="connsiteX830" fmla="*/ 8776923 w 10130243"/>
              <a:gd name="connsiteY830" fmla="*/ 2871320 h 10118348"/>
              <a:gd name="connsiteX831" fmla="*/ 8820981 w 10130243"/>
              <a:gd name="connsiteY831" fmla="*/ 2915408 h 10118348"/>
              <a:gd name="connsiteX832" fmla="*/ 8865037 w 10130243"/>
              <a:gd name="connsiteY832" fmla="*/ 2871320 h 10118348"/>
              <a:gd name="connsiteX833" fmla="*/ 9012928 w 10130243"/>
              <a:gd name="connsiteY833" fmla="*/ 3020650 h 10118348"/>
              <a:gd name="connsiteX834" fmla="*/ 8968870 w 10130243"/>
              <a:gd name="connsiteY834" fmla="*/ 2976562 h 10118348"/>
              <a:gd name="connsiteX835" fmla="*/ 8924724 w 10130243"/>
              <a:gd name="connsiteY835" fmla="*/ 3020650 h 10118348"/>
              <a:gd name="connsiteX836" fmla="*/ 8968870 w 10130243"/>
              <a:gd name="connsiteY836" fmla="*/ 3064738 h 10118348"/>
              <a:gd name="connsiteX837" fmla="*/ 9012928 w 10130243"/>
              <a:gd name="connsiteY837" fmla="*/ 3020650 h 10118348"/>
              <a:gd name="connsiteX838" fmla="*/ 8715774 w 10130243"/>
              <a:gd name="connsiteY838" fmla="*/ 3020650 h 10118348"/>
              <a:gd name="connsiteX839" fmla="*/ 8671627 w 10130243"/>
              <a:gd name="connsiteY839" fmla="*/ 2976562 h 10118348"/>
              <a:gd name="connsiteX840" fmla="*/ 8627570 w 10130243"/>
              <a:gd name="connsiteY840" fmla="*/ 3020650 h 10118348"/>
              <a:gd name="connsiteX841" fmla="*/ 8671627 w 10130243"/>
              <a:gd name="connsiteY841" fmla="*/ 3064738 h 10118348"/>
              <a:gd name="connsiteX842" fmla="*/ 8715774 w 10130243"/>
              <a:gd name="connsiteY842" fmla="*/ 3020650 h 10118348"/>
              <a:gd name="connsiteX843" fmla="*/ 9607323 w 10130243"/>
              <a:gd name="connsiteY843" fmla="*/ 2731954 h 10118348"/>
              <a:gd name="connsiteX844" fmla="*/ 9608786 w 10130243"/>
              <a:gd name="connsiteY844" fmla="*/ 2723425 h 10118348"/>
              <a:gd name="connsiteX845" fmla="*/ 9605952 w 10130243"/>
              <a:gd name="connsiteY845" fmla="*/ 2706359 h 10118348"/>
              <a:gd name="connsiteX846" fmla="*/ 9564639 w 10130243"/>
              <a:gd name="connsiteY846" fmla="*/ 2679338 h 10118348"/>
              <a:gd name="connsiteX847" fmla="*/ 9523416 w 10130243"/>
              <a:gd name="connsiteY847" fmla="*/ 2706359 h 10118348"/>
              <a:gd name="connsiteX848" fmla="*/ 9520581 w 10130243"/>
              <a:gd name="connsiteY848" fmla="*/ 2723425 h 10118348"/>
              <a:gd name="connsiteX849" fmla="*/ 9522045 w 10130243"/>
              <a:gd name="connsiteY849" fmla="*/ 2731954 h 10118348"/>
              <a:gd name="connsiteX850" fmla="*/ 9549009 w 10130243"/>
              <a:gd name="connsiteY850" fmla="*/ 2764661 h 10118348"/>
              <a:gd name="connsiteX851" fmla="*/ 9566101 w 10130243"/>
              <a:gd name="connsiteY851" fmla="*/ 2767504 h 10118348"/>
              <a:gd name="connsiteX852" fmla="*/ 9583193 w 10130243"/>
              <a:gd name="connsiteY852" fmla="*/ 2764661 h 10118348"/>
              <a:gd name="connsiteX853" fmla="*/ 9607323 w 10130243"/>
              <a:gd name="connsiteY853" fmla="*/ 2731954 h 10118348"/>
              <a:gd name="connsiteX854" fmla="*/ 9310171 w 10130243"/>
              <a:gd name="connsiteY854" fmla="*/ 2731954 h 10118348"/>
              <a:gd name="connsiteX855" fmla="*/ 9311542 w 10130243"/>
              <a:gd name="connsiteY855" fmla="*/ 2723425 h 10118348"/>
              <a:gd name="connsiteX856" fmla="*/ 9308709 w 10130243"/>
              <a:gd name="connsiteY856" fmla="*/ 2706359 h 10118348"/>
              <a:gd name="connsiteX857" fmla="*/ 9267487 w 10130243"/>
              <a:gd name="connsiteY857" fmla="*/ 2679338 h 10118348"/>
              <a:gd name="connsiteX858" fmla="*/ 9226262 w 10130243"/>
              <a:gd name="connsiteY858" fmla="*/ 2706359 h 10118348"/>
              <a:gd name="connsiteX859" fmla="*/ 9223429 w 10130243"/>
              <a:gd name="connsiteY859" fmla="*/ 2723425 h 10118348"/>
              <a:gd name="connsiteX860" fmla="*/ 9224800 w 10130243"/>
              <a:gd name="connsiteY860" fmla="*/ 2731954 h 10118348"/>
              <a:gd name="connsiteX861" fmla="*/ 9251855 w 10130243"/>
              <a:gd name="connsiteY861" fmla="*/ 2764661 h 10118348"/>
              <a:gd name="connsiteX862" fmla="*/ 9268858 w 10130243"/>
              <a:gd name="connsiteY862" fmla="*/ 2767504 h 10118348"/>
              <a:gd name="connsiteX863" fmla="*/ 9285949 w 10130243"/>
              <a:gd name="connsiteY863" fmla="*/ 2764661 h 10118348"/>
              <a:gd name="connsiteX864" fmla="*/ 9310171 w 10130243"/>
              <a:gd name="connsiteY864" fmla="*/ 2731954 h 10118348"/>
              <a:gd name="connsiteX865" fmla="*/ 9758048 w 10130243"/>
              <a:gd name="connsiteY865" fmla="*/ 3168554 h 10118348"/>
              <a:gd name="connsiteX866" fmla="*/ 9713992 w 10130243"/>
              <a:gd name="connsiteY866" fmla="*/ 3124466 h 10118348"/>
              <a:gd name="connsiteX867" fmla="*/ 9669935 w 10130243"/>
              <a:gd name="connsiteY867" fmla="*/ 3168554 h 10118348"/>
              <a:gd name="connsiteX868" fmla="*/ 9713992 w 10130243"/>
              <a:gd name="connsiteY868" fmla="*/ 3212642 h 10118348"/>
              <a:gd name="connsiteX869" fmla="*/ 9758048 w 10130243"/>
              <a:gd name="connsiteY869" fmla="*/ 3168554 h 10118348"/>
              <a:gd name="connsiteX870" fmla="*/ 9758048 w 10130243"/>
              <a:gd name="connsiteY870" fmla="*/ 2871320 h 10118348"/>
              <a:gd name="connsiteX871" fmla="*/ 9713992 w 10130243"/>
              <a:gd name="connsiteY871" fmla="*/ 2827232 h 10118348"/>
              <a:gd name="connsiteX872" fmla="*/ 9669935 w 10130243"/>
              <a:gd name="connsiteY872" fmla="*/ 2871320 h 10118348"/>
              <a:gd name="connsiteX873" fmla="*/ 9713992 w 10130243"/>
              <a:gd name="connsiteY873" fmla="*/ 2915408 h 10118348"/>
              <a:gd name="connsiteX874" fmla="*/ 9758048 w 10130243"/>
              <a:gd name="connsiteY874" fmla="*/ 2871320 h 10118348"/>
              <a:gd name="connsiteX875" fmla="*/ 9459434 w 10130243"/>
              <a:gd name="connsiteY875" fmla="*/ 3168554 h 10118348"/>
              <a:gd name="connsiteX876" fmla="*/ 9415376 w 10130243"/>
              <a:gd name="connsiteY876" fmla="*/ 3124466 h 10118348"/>
              <a:gd name="connsiteX877" fmla="*/ 9371321 w 10130243"/>
              <a:gd name="connsiteY877" fmla="*/ 3168554 h 10118348"/>
              <a:gd name="connsiteX878" fmla="*/ 9415376 w 10130243"/>
              <a:gd name="connsiteY878" fmla="*/ 3212642 h 10118348"/>
              <a:gd name="connsiteX879" fmla="*/ 9459434 w 10130243"/>
              <a:gd name="connsiteY879" fmla="*/ 3168554 h 10118348"/>
              <a:gd name="connsiteX880" fmla="*/ 9459434 w 10130243"/>
              <a:gd name="connsiteY880" fmla="*/ 2871320 h 10118348"/>
              <a:gd name="connsiteX881" fmla="*/ 9415376 w 10130243"/>
              <a:gd name="connsiteY881" fmla="*/ 2827232 h 10118348"/>
              <a:gd name="connsiteX882" fmla="*/ 9371321 w 10130243"/>
              <a:gd name="connsiteY882" fmla="*/ 2871320 h 10118348"/>
              <a:gd name="connsiteX883" fmla="*/ 9415376 w 10130243"/>
              <a:gd name="connsiteY883" fmla="*/ 2915408 h 10118348"/>
              <a:gd name="connsiteX884" fmla="*/ 9459434 w 10130243"/>
              <a:gd name="connsiteY884" fmla="*/ 2871320 h 10118348"/>
              <a:gd name="connsiteX885" fmla="*/ 9608786 w 10130243"/>
              <a:gd name="connsiteY885" fmla="*/ 3020650 h 10118348"/>
              <a:gd name="connsiteX886" fmla="*/ 9564639 w 10130243"/>
              <a:gd name="connsiteY886" fmla="*/ 2976562 h 10118348"/>
              <a:gd name="connsiteX887" fmla="*/ 9520581 w 10130243"/>
              <a:gd name="connsiteY887" fmla="*/ 3020650 h 10118348"/>
              <a:gd name="connsiteX888" fmla="*/ 9564639 w 10130243"/>
              <a:gd name="connsiteY888" fmla="*/ 3064738 h 10118348"/>
              <a:gd name="connsiteX889" fmla="*/ 9608786 w 10130243"/>
              <a:gd name="connsiteY889" fmla="*/ 3020650 h 10118348"/>
              <a:gd name="connsiteX890" fmla="*/ 9311542 w 10130243"/>
              <a:gd name="connsiteY890" fmla="*/ 3020650 h 10118348"/>
              <a:gd name="connsiteX891" fmla="*/ 9267487 w 10130243"/>
              <a:gd name="connsiteY891" fmla="*/ 2976562 h 10118348"/>
              <a:gd name="connsiteX892" fmla="*/ 9223429 w 10130243"/>
              <a:gd name="connsiteY892" fmla="*/ 3020650 h 10118348"/>
              <a:gd name="connsiteX893" fmla="*/ 9267487 w 10130243"/>
              <a:gd name="connsiteY893" fmla="*/ 3064738 h 10118348"/>
              <a:gd name="connsiteX894" fmla="*/ 9311542 w 10130243"/>
              <a:gd name="connsiteY894" fmla="*/ 3020650 h 10118348"/>
              <a:gd name="connsiteX895" fmla="*/ 9905940 w 10130243"/>
              <a:gd name="connsiteY895" fmla="*/ 2731954 h 10118348"/>
              <a:gd name="connsiteX896" fmla="*/ 9907402 w 10130243"/>
              <a:gd name="connsiteY896" fmla="*/ 2723425 h 10118348"/>
              <a:gd name="connsiteX897" fmla="*/ 9904569 w 10130243"/>
              <a:gd name="connsiteY897" fmla="*/ 2706359 h 10118348"/>
              <a:gd name="connsiteX898" fmla="*/ 9863344 w 10130243"/>
              <a:gd name="connsiteY898" fmla="*/ 2679338 h 10118348"/>
              <a:gd name="connsiteX899" fmla="*/ 9854754 w 10130243"/>
              <a:gd name="connsiteY899" fmla="*/ 2680764 h 10118348"/>
              <a:gd name="connsiteX900" fmla="*/ 9822122 w 10130243"/>
              <a:gd name="connsiteY900" fmla="*/ 2707785 h 10118348"/>
              <a:gd name="connsiteX901" fmla="*/ 9819197 w 10130243"/>
              <a:gd name="connsiteY901" fmla="*/ 2724851 h 10118348"/>
              <a:gd name="connsiteX902" fmla="*/ 9820659 w 10130243"/>
              <a:gd name="connsiteY902" fmla="*/ 2733380 h 10118348"/>
              <a:gd name="connsiteX903" fmla="*/ 9847715 w 10130243"/>
              <a:gd name="connsiteY903" fmla="*/ 2766087 h 10118348"/>
              <a:gd name="connsiteX904" fmla="*/ 9856216 w 10130243"/>
              <a:gd name="connsiteY904" fmla="*/ 2768930 h 10118348"/>
              <a:gd name="connsiteX905" fmla="*/ 9864715 w 10130243"/>
              <a:gd name="connsiteY905" fmla="*/ 2770347 h 10118348"/>
              <a:gd name="connsiteX906" fmla="*/ 9881809 w 10130243"/>
              <a:gd name="connsiteY906" fmla="*/ 2767504 h 10118348"/>
              <a:gd name="connsiteX907" fmla="*/ 9905940 w 10130243"/>
              <a:gd name="connsiteY907" fmla="*/ 2731954 h 10118348"/>
              <a:gd name="connsiteX908" fmla="*/ 10055291 w 10130243"/>
              <a:gd name="connsiteY908" fmla="*/ 3168554 h 10118348"/>
              <a:gd name="connsiteX909" fmla="*/ 10011236 w 10130243"/>
              <a:gd name="connsiteY909" fmla="*/ 3124466 h 10118348"/>
              <a:gd name="connsiteX910" fmla="*/ 9967087 w 10130243"/>
              <a:gd name="connsiteY910" fmla="*/ 3168554 h 10118348"/>
              <a:gd name="connsiteX911" fmla="*/ 10011236 w 10130243"/>
              <a:gd name="connsiteY911" fmla="*/ 3212642 h 10118348"/>
              <a:gd name="connsiteX912" fmla="*/ 10055291 w 10130243"/>
              <a:gd name="connsiteY912" fmla="*/ 3168554 h 10118348"/>
              <a:gd name="connsiteX913" fmla="*/ 10055291 w 10130243"/>
              <a:gd name="connsiteY913" fmla="*/ 2871320 h 10118348"/>
              <a:gd name="connsiteX914" fmla="*/ 10011236 w 10130243"/>
              <a:gd name="connsiteY914" fmla="*/ 2827232 h 10118348"/>
              <a:gd name="connsiteX915" fmla="*/ 9967087 w 10130243"/>
              <a:gd name="connsiteY915" fmla="*/ 2871320 h 10118348"/>
              <a:gd name="connsiteX916" fmla="*/ 10011236 w 10130243"/>
              <a:gd name="connsiteY916" fmla="*/ 2915408 h 10118348"/>
              <a:gd name="connsiteX917" fmla="*/ 10055291 w 10130243"/>
              <a:gd name="connsiteY917" fmla="*/ 2871320 h 10118348"/>
              <a:gd name="connsiteX918" fmla="*/ 9905940 w 10130243"/>
              <a:gd name="connsiteY918" fmla="*/ 3020650 h 10118348"/>
              <a:gd name="connsiteX919" fmla="*/ 9861882 w 10130243"/>
              <a:gd name="connsiteY919" fmla="*/ 2976562 h 10118348"/>
              <a:gd name="connsiteX920" fmla="*/ 9853383 w 10130243"/>
              <a:gd name="connsiteY920" fmla="*/ 2977979 h 10118348"/>
              <a:gd name="connsiteX921" fmla="*/ 9817826 w 10130243"/>
              <a:gd name="connsiteY921" fmla="*/ 3022067 h 10118348"/>
              <a:gd name="connsiteX922" fmla="*/ 9853383 w 10130243"/>
              <a:gd name="connsiteY922" fmla="*/ 3066155 h 10118348"/>
              <a:gd name="connsiteX923" fmla="*/ 9861882 w 10130243"/>
              <a:gd name="connsiteY923" fmla="*/ 3067581 h 10118348"/>
              <a:gd name="connsiteX924" fmla="*/ 9905940 w 10130243"/>
              <a:gd name="connsiteY924" fmla="*/ 3020650 h 10118348"/>
              <a:gd name="connsiteX925" fmla="*/ 6187373 w 10130243"/>
              <a:gd name="connsiteY925" fmla="*/ 3764439 h 10118348"/>
              <a:gd name="connsiteX926" fmla="*/ 6143316 w 10130243"/>
              <a:gd name="connsiteY926" fmla="*/ 3720351 h 10118348"/>
              <a:gd name="connsiteX927" fmla="*/ 6099169 w 10130243"/>
              <a:gd name="connsiteY927" fmla="*/ 3764439 h 10118348"/>
              <a:gd name="connsiteX928" fmla="*/ 6143316 w 10130243"/>
              <a:gd name="connsiteY928" fmla="*/ 3808527 h 10118348"/>
              <a:gd name="connsiteX929" fmla="*/ 6187373 w 10130243"/>
              <a:gd name="connsiteY929" fmla="*/ 3764439 h 10118348"/>
              <a:gd name="connsiteX930" fmla="*/ 6629583 w 10130243"/>
              <a:gd name="connsiteY930" fmla="*/ 3334951 h 10118348"/>
              <a:gd name="connsiteX931" fmla="*/ 6632417 w 10130243"/>
              <a:gd name="connsiteY931" fmla="*/ 3317884 h 10118348"/>
              <a:gd name="connsiteX932" fmla="*/ 6631046 w 10130243"/>
              <a:gd name="connsiteY932" fmla="*/ 3309355 h 10118348"/>
              <a:gd name="connsiteX933" fmla="*/ 6586989 w 10130243"/>
              <a:gd name="connsiteY933" fmla="*/ 3273796 h 10118348"/>
              <a:gd name="connsiteX934" fmla="*/ 6542841 w 10130243"/>
              <a:gd name="connsiteY934" fmla="*/ 3309355 h 10118348"/>
              <a:gd name="connsiteX935" fmla="*/ 6541470 w 10130243"/>
              <a:gd name="connsiteY935" fmla="*/ 3317884 h 10118348"/>
              <a:gd name="connsiteX936" fmla="*/ 6544303 w 10130243"/>
              <a:gd name="connsiteY936" fmla="*/ 3334951 h 10118348"/>
              <a:gd name="connsiteX937" fmla="*/ 6559933 w 10130243"/>
              <a:gd name="connsiteY937" fmla="*/ 3354860 h 10118348"/>
              <a:gd name="connsiteX938" fmla="*/ 6585526 w 10130243"/>
              <a:gd name="connsiteY938" fmla="*/ 3361972 h 10118348"/>
              <a:gd name="connsiteX939" fmla="*/ 6611119 w 10130243"/>
              <a:gd name="connsiteY939" fmla="*/ 3354860 h 10118348"/>
              <a:gd name="connsiteX940" fmla="*/ 6629583 w 10130243"/>
              <a:gd name="connsiteY940" fmla="*/ 3334951 h 10118348"/>
              <a:gd name="connsiteX941" fmla="*/ 6781769 w 10130243"/>
              <a:gd name="connsiteY941" fmla="*/ 3764439 h 10118348"/>
              <a:gd name="connsiteX942" fmla="*/ 6737713 w 10130243"/>
              <a:gd name="connsiteY942" fmla="*/ 3720351 h 10118348"/>
              <a:gd name="connsiteX943" fmla="*/ 6693565 w 10130243"/>
              <a:gd name="connsiteY943" fmla="*/ 3764439 h 10118348"/>
              <a:gd name="connsiteX944" fmla="*/ 6737713 w 10130243"/>
              <a:gd name="connsiteY944" fmla="*/ 3808527 h 10118348"/>
              <a:gd name="connsiteX945" fmla="*/ 6781769 w 10130243"/>
              <a:gd name="connsiteY945" fmla="*/ 3764439 h 10118348"/>
              <a:gd name="connsiteX946" fmla="*/ 6781769 w 10130243"/>
              <a:gd name="connsiteY946" fmla="*/ 3467205 h 10118348"/>
              <a:gd name="connsiteX947" fmla="*/ 6737713 w 10130243"/>
              <a:gd name="connsiteY947" fmla="*/ 3423117 h 10118348"/>
              <a:gd name="connsiteX948" fmla="*/ 6693565 w 10130243"/>
              <a:gd name="connsiteY948" fmla="*/ 3467205 h 10118348"/>
              <a:gd name="connsiteX949" fmla="*/ 6737713 w 10130243"/>
              <a:gd name="connsiteY949" fmla="*/ 3511293 h 10118348"/>
              <a:gd name="connsiteX950" fmla="*/ 6781769 w 10130243"/>
              <a:gd name="connsiteY950" fmla="*/ 3467205 h 10118348"/>
              <a:gd name="connsiteX951" fmla="*/ 6484525 w 10130243"/>
              <a:gd name="connsiteY951" fmla="*/ 3764439 h 10118348"/>
              <a:gd name="connsiteX952" fmla="*/ 6440470 w 10130243"/>
              <a:gd name="connsiteY952" fmla="*/ 3720351 h 10118348"/>
              <a:gd name="connsiteX953" fmla="*/ 6396413 w 10130243"/>
              <a:gd name="connsiteY953" fmla="*/ 3764439 h 10118348"/>
              <a:gd name="connsiteX954" fmla="*/ 6440470 w 10130243"/>
              <a:gd name="connsiteY954" fmla="*/ 3808527 h 10118348"/>
              <a:gd name="connsiteX955" fmla="*/ 6484525 w 10130243"/>
              <a:gd name="connsiteY955" fmla="*/ 3764439 h 10118348"/>
              <a:gd name="connsiteX956" fmla="*/ 6484525 w 10130243"/>
              <a:gd name="connsiteY956" fmla="*/ 3467205 h 10118348"/>
              <a:gd name="connsiteX957" fmla="*/ 6440470 w 10130243"/>
              <a:gd name="connsiteY957" fmla="*/ 3423117 h 10118348"/>
              <a:gd name="connsiteX958" fmla="*/ 6396413 w 10130243"/>
              <a:gd name="connsiteY958" fmla="*/ 3467205 h 10118348"/>
              <a:gd name="connsiteX959" fmla="*/ 6440470 w 10130243"/>
              <a:gd name="connsiteY959" fmla="*/ 3511293 h 10118348"/>
              <a:gd name="connsiteX960" fmla="*/ 6484525 w 10130243"/>
              <a:gd name="connsiteY960" fmla="*/ 3467205 h 10118348"/>
              <a:gd name="connsiteX961" fmla="*/ 6633879 w 10130243"/>
              <a:gd name="connsiteY961" fmla="*/ 3615109 h 10118348"/>
              <a:gd name="connsiteX962" fmla="*/ 6589822 w 10130243"/>
              <a:gd name="connsiteY962" fmla="*/ 3571021 h 10118348"/>
              <a:gd name="connsiteX963" fmla="*/ 6545675 w 10130243"/>
              <a:gd name="connsiteY963" fmla="*/ 3615109 h 10118348"/>
              <a:gd name="connsiteX964" fmla="*/ 6589822 w 10130243"/>
              <a:gd name="connsiteY964" fmla="*/ 3659197 h 10118348"/>
              <a:gd name="connsiteX965" fmla="*/ 6633879 w 10130243"/>
              <a:gd name="connsiteY965" fmla="*/ 3615109 h 10118348"/>
              <a:gd name="connsiteX966" fmla="*/ 6335264 w 10130243"/>
              <a:gd name="connsiteY966" fmla="*/ 3615109 h 10118348"/>
              <a:gd name="connsiteX967" fmla="*/ 6291207 w 10130243"/>
              <a:gd name="connsiteY967" fmla="*/ 3571021 h 10118348"/>
              <a:gd name="connsiteX968" fmla="*/ 6282616 w 10130243"/>
              <a:gd name="connsiteY968" fmla="*/ 3572447 h 10118348"/>
              <a:gd name="connsiteX969" fmla="*/ 6247059 w 10130243"/>
              <a:gd name="connsiteY969" fmla="*/ 3616535 h 10118348"/>
              <a:gd name="connsiteX970" fmla="*/ 6282616 w 10130243"/>
              <a:gd name="connsiteY970" fmla="*/ 3660623 h 10118348"/>
              <a:gd name="connsiteX971" fmla="*/ 6291207 w 10130243"/>
              <a:gd name="connsiteY971" fmla="*/ 3662049 h 10118348"/>
              <a:gd name="connsiteX972" fmla="*/ 6335264 w 10130243"/>
              <a:gd name="connsiteY972" fmla="*/ 3615118 h 10118348"/>
              <a:gd name="connsiteX973" fmla="*/ 7225441 w 10130243"/>
              <a:gd name="connsiteY973" fmla="*/ 3334941 h 10118348"/>
              <a:gd name="connsiteX974" fmla="*/ 7228276 w 10130243"/>
              <a:gd name="connsiteY974" fmla="*/ 3317875 h 10118348"/>
              <a:gd name="connsiteX975" fmla="*/ 7226905 w 10130243"/>
              <a:gd name="connsiteY975" fmla="*/ 3309346 h 10118348"/>
              <a:gd name="connsiteX976" fmla="*/ 7182756 w 10130243"/>
              <a:gd name="connsiteY976" fmla="*/ 3273787 h 10118348"/>
              <a:gd name="connsiteX977" fmla="*/ 7138701 w 10130243"/>
              <a:gd name="connsiteY977" fmla="*/ 3309346 h 10118348"/>
              <a:gd name="connsiteX978" fmla="*/ 7137330 w 10130243"/>
              <a:gd name="connsiteY978" fmla="*/ 3317875 h 10118348"/>
              <a:gd name="connsiteX979" fmla="*/ 7140163 w 10130243"/>
              <a:gd name="connsiteY979" fmla="*/ 3334941 h 10118348"/>
              <a:gd name="connsiteX980" fmla="*/ 7155792 w 10130243"/>
              <a:gd name="connsiteY980" fmla="*/ 3354851 h 10118348"/>
              <a:gd name="connsiteX981" fmla="*/ 7181385 w 10130243"/>
              <a:gd name="connsiteY981" fmla="*/ 3361963 h 10118348"/>
              <a:gd name="connsiteX982" fmla="*/ 7206978 w 10130243"/>
              <a:gd name="connsiteY982" fmla="*/ 3354851 h 10118348"/>
              <a:gd name="connsiteX983" fmla="*/ 7225441 w 10130243"/>
              <a:gd name="connsiteY983" fmla="*/ 3334941 h 10118348"/>
              <a:gd name="connsiteX984" fmla="*/ 6926827 w 10130243"/>
              <a:gd name="connsiteY984" fmla="*/ 3334941 h 10118348"/>
              <a:gd name="connsiteX985" fmla="*/ 6929660 w 10130243"/>
              <a:gd name="connsiteY985" fmla="*/ 3317875 h 10118348"/>
              <a:gd name="connsiteX986" fmla="*/ 6928289 w 10130243"/>
              <a:gd name="connsiteY986" fmla="*/ 3309346 h 10118348"/>
              <a:gd name="connsiteX987" fmla="*/ 6884142 w 10130243"/>
              <a:gd name="connsiteY987" fmla="*/ 3273787 h 10118348"/>
              <a:gd name="connsiteX988" fmla="*/ 6840085 w 10130243"/>
              <a:gd name="connsiteY988" fmla="*/ 3309346 h 10118348"/>
              <a:gd name="connsiteX989" fmla="*/ 6838623 w 10130243"/>
              <a:gd name="connsiteY989" fmla="*/ 3317875 h 10118348"/>
              <a:gd name="connsiteX990" fmla="*/ 6841547 w 10130243"/>
              <a:gd name="connsiteY990" fmla="*/ 3334941 h 10118348"/>
              <a:gd name="connsiteX991" fmla="*/ 6857178 w 10130243"/>
              <a:gd name="connsiteY991" fmla="*/ 3354851 h 10118348"/>
              <a:gd name="connsiteX992" fmla="*/ 6882771 w 10130243"/>
              <a:gd name="connsiteY992" fmla="*/ 3361963 h 10118348"/>
              <a:gd name="connsiteX993" fmla="*/ 6908364 w 10130243"/>
              <a:gd name="connsiteY993" fmla="*/ 3354851 h 10118348"/>
              <a:gd name="connsiteX994" fmla="*/ 6926827 w 10130243"/>
              <a:gd name="connsiteY994" fmla="*/ 3334941 h 10118348"/>
              <a:gd name="connsiteX995" fmla="*/ 7377628 w 10130243"/>
              <a:gd name="connsiteY995" fmla="*/ 3764430 h 10118348"/>
              <a:gd name="connsiteX996" fmla="*/ 7333481 w 10130243"/>
              <a:gd name="connsiteY996" fmla="*/ 3720342 h 10118348"/>
              <a:gd name="connsiteX997" fmla="*/ 7289424 w 10130243"/>
              <a:gd name="connsiteY997" fmla="*/ 3764430 h 10118348"/>
              <a:gd name="connsiteX998" fmla="*/ 7333481 w 10130243"/>
              <a:gd name="connsiteY998" fmla="*/ 3808517 h 10118348"/>
              <a:gd name="connsiteX999" fmla="*/ 7377628 w 10130243"/>
              <a:gd name="connsiteY999" fmla="*/ 3764430 h 10118348"/>
              <a:gd name="connsiteX1000" fmla="*/ 7377628 w 10130243"/>
              <a:gd name="connsiteY1000" fmla="*/ 3467196 h 10118348"/>
              <a:gd name="connsiteX1001" fmla="*/ 7333481 w 10130243"/>
              <a:gd name="connsiteY1001" fmla="*/ 3423108 h 10118348"/>
              <a:gd name="connsiteX1002" fmla="*/ 7289424 w 10130243"/>
              <a:gd name="connsiteY1002" fmla="*/ 3467196 h 10118348"/>
              <a:gd name="connsiteX1003" fmla="*/ 7333481 w 10130243"/>
              <a:gd name="connsiteY1003" fmla="*/ 3511284 h 10118348"/>
              <a:gd name="connsiteX1004" fmla="*/ 7377628 w 10130243"/>
              <a:gd name="connsiteY1004" fmla="*/ 3467196 h 10118348"/>
              <a:gd name="connsiteX1005" fmla="*/ 7079014 w 10130243"/>
              <a:gd name="connsiteY1005" fmla="*/ 3764430 h 10118348"/>
              <a:gd name="connsiteX1006" fmla="*/ 7034865 w 10130243"/>
              <a:gd name="connsiteY1006" fmla="*/ 3720342 h 10118348"/>
              <a:gd name="connsiteX1007" fmla="*/ 6990809 w 10130243"/>
              <a:gd name="connsiteY1007" fmla="*/ 3764430 h 10118348"/>
              <a:gd name="connsiteX1008" fmla="*/ 7034865 w 10130243"/>
              <a:gd name="connsiteY1008" fmla="*/ 3808517 h 10118348"/>
              <a:gd name="connsiteX1009" fmla="*/ 7079014 w 10130243"/>
              <a:gd name="connsiteY1009" fmla="*/ 3764430 h 10118348"/>
              <a:gd name="connsiteX1010" fmla="*/ 7079014 w 10130243"/>
              <a:gd name="connsiteY1010" fmla="*/ 3467196 h 10118348"/>
              <a:gd name="connsiteX1011" fmla="*/ 7034865 w 10130243"/>
              <a:gd name="connsiteY1011" fmla="*/ 3423108 h 10118348"/>
              <a:gd name="connsiteX1012" fmla="*/ 6990809 w 10130243"/>
              <a:gd name="connsiteY1012" fmla="*/ 3467196 h 10118348"/>
              <a:gd name="connsiteX1013" fmla="*/ 7034865 w 10130243"/>
              <a:gd name="connsiteY1013" fmla="*/ 3511284 h 10118348"/>
              <a:gd name="connsiteX1014" fmla="*/ 7079014 w 10130243"/>
              <a:gd name="connsiteY1014" fmla="*/ 3467196 h 10118348"/>
              <a:gd name="connsiteX1015" fmla="*/ 7228276 w 10130243"/>
              <a:gd name="connsiteY1015" fmla="*/ 3615100 h 10118348"/>
              <a:gd name="connsiteX1016" fmla="*/ 7184219 w 10130243"/>
              <a:gd name="connsiteY1016" fmla="*/ 3571012 h 10118348"/>
              <a:gd name="connsiteX1017" fmla="*/ 7140163 w 10130243"/>
              <a:gd name="connsiteY1017" fmla="*/ 3615100 h 10118348"/>
              <a:gd name="connsiteX1018" fmla="*/ 7184219 w 10130243"/>
              <a:gd name="connsiteY1018" fmla="*/ 3659188 h 10118348"/>
              <a:gd name="connsiteX1019" fmla="*/ 7228276 w 10130243"/>
              <a:gd name="connsiteY1019" fmla="*/ 3615100 h 10118348"/>
              <a:gd name="connsiteX1020" fmla="*/ 6931122 w 10130243"/>
              <a:gd name="connsiteY1020" fmla="*/ 3615100 h 10118348"/>
              <a:gd name="connsiteX1021" fmla="*/ 6886975 w 10130243"/>
              <a:gd name="connsiteY1021" fmla="*/ 3571012 h 10118348"/>
              <a:gd name="connsiteX1022" fmla="*/ 6842918 w 10130243"/>
              <a:gd name="connsiteY1022" fmla="*/ 3615100 h 10118348"/>
              <a:gd name="connsiteX1023" fmla="*/ 6886975 w 10130243"/>
              <a:gd name="connsiteY1023" fmla="*/ 3659188 h 10118348"/>
              <a:gd name="connsiteX1024" fmla="*/ 6931122 w 10130243"/>
              <a:gd name="connsiteY1024" fmla="*/ 3615100 h 10118348"/>
              <a:gd name="connsiteX1025" fmla="*/ 7819838 w 10130243"/>
              <a:gd name="connsiteY1025" fmla="*/ 3334932 h 10118348"/>
              <a:gd name="connsiteX1026" fmla="*/ 7822672 w 10130243"/>
              <a:gd name="connsiteY1026" fmla="*/ 3317866 h 10118348"/>
              <a:gd name="connsiteX1027" fmla="*/ 7821301 w 10130243"/>
              <a:gd name="connsiteY1027" fmla="*/ 3309337 h 10118348"/>
              <a:gd name="connsiteX1028" fmla="*/ 7777245 w 10130243"/>
              <a:gd name="connsiteY1028" fmla="*/ 3273778 h 10118348"/>
              <a:gd name="connsiteX1029" fmla="*/ 7733096 w 10130243"/>
              <a:gd name="connsiteY1029" fmla="*/ 3309337 h 10118348"/>
              <a:gd name="connsiteX1030" fmla="*/ 7731725 w 10130243"/>
              <a:gd name="connsiteY1030" fmla="*/ 3317866 h 10118348"/>
              <a:gd name="connsiteX1031" fmla="*/ 7734558 w 10130243"/>
              <a:gd name="connsiteY1031" fmla="*/ 3334932 h 10118348"/>
              <a:gd name="connsiteX1032" fmla="*/ 7750190 w 10130243"/>
              <a:gd name="connsiteY1032" fmla="*/ 3354842 h 10118348"/>
              <a:gd name="connsiteX1033" fmla="*/ 7775783 w 10130243"/>
              <a:gd name="connsiteY1033" fmla="*/ 3361954 h 10118348"/>
              <a:gd name="connsiteX1034" fmla="*/ 7801376 w 10130243"/>
              <a:gd name="connsiteY1034" fmla="*/ 3354842 h 10118348"/>
              <a:gd name="connsiteX1035" fmla="*/ 7819838 w 10130243"/>
              <a:gd name="connsiteY1035" fmla="*/ 3334932 h 10118348"/>
              <a:gd name="connsiteX1036" fmla="*/ 7522686 w 10130243"/>
              <a:gd name="connsiteY1036" fmla="*/ 3334932 h 10118348"/>
              <a:gd name="connsiteX1037" fmla="*/ 7525519 w 10130243"/>
              <a:gd name="connsiteY1037" fmla="*/ 3317866 h 10118348"/>
              <a:gd name="connsiteX1038" fmla="*/ 7524057 w 10130243"/>
              <a:gd name="connsiteY1038" fmla="*/ 3309337 h 10118348"/>
              <a:gd name="connsiteX1039" fmla="*/ 7480000 w 10130243"/>
              <a:gd name="connsiteY1039" fmla="*/ 3273778 h 10118348"/>
              <a:gd name="connsiteX1040" fmla="*/ 7435944 w 10130243"/>
              <a:gd name="connsiteY1040" fmla="*/ 3309337 h 10118348"/>
              <a:gd name="connsiteX1041" fmla="*/ 7434482 w 10130243"/>
              <a:gd name="connsiteY1041" fmla="*/ 3317866 h 10118348"/>
              <a:gd name="connsiteX1042" fmla="*/ 7437315 w 10130243"/>
              <a:gd name="connsiteY1042" fmla="*/ 3334932 h 10118348"/>
              <a:gd name="connsiteX1043" fmla="*/ 7452945 w 10130243"/>
              <a:gd name="connsiteY1043" fmla="*/ 3354842 h 10118348"/>
              <a:gd name="connsiteX1044" fmla="*/ 7478538 w 10130243"/>
              <a:gd name="connsiteY1044" fmla="*/ 3361954 h 10118348"/>
              <a:gd name="connsiteX1045" fmla="*/ 7504131 w 10130243"/>
              <a:gd name="connsiteY1045" fmla="*/ 3354842 h 10118348"/>
              <a:gd name="connsiteX1046" fmla="*/ 7522595 w 10130243"/>
              <a:gd name="connsiteY1046" fmla="*/ 3334932 h 10118348"/>
              <a:gd name="connsiteX1047" fmla="*/ 7972025 w 10130243"/>
              <a:gd name="connsiteY1047" fmla="*/ 3764421 h 10118348"/>
              <a:gd name="connsiteX1048" fmla="*/ 7927969 w 10130243"/>
              <a:gd name="connsiteY1048" fmla="*/ 3720333 h 10118348"/>
              <a:gd name="connsiteX1049" fmla="*/ 7883821 w 10130243"/>
              <a:gd name="connsiteY1049" fmla="*/ 3764421 h 10118348"/>
              <a:gd name="connsiteX1050" fmla="*/ 7927969 w 10130243"/>
              <a:gd name="connsiteY1050" fmla="*/ 3808509 h 10118348"/>
              <a:gd name="connsiteX1051" fmla="*/ 7972025 w 10130243"/>
              <a:gd name="connsiteY1051" fmla="*/ 3764421 h 10118348"/>
              <a:gd name="connsiteX1052" fmla="*/ 7972025 w 10130243"/>
              <a:gd name="connsiteY1052" fmla="*/ 3467187 h 10118348"/>
              <a:gd name="connsiteX1053" fmla="*/ 7927969 w 10130243"/>
              <a:gd name="connsiteY1053" fmla="*/ 3423099 h 10118348"/>
              <a:gd name="connsiteX1054" fmla="*/ 7883821 w 10130243"/>
              <a:gd name="connsiteY1054" fmla="*/ 3467187 h 10118348"/>
              <a:gd name="connsiteX1055" fmla="*/ 7927969 w 10130243"/>
              <a:gd name="connsiteY1055" fmla="*/ 3511274 h 10118348"/>
              <a:gd name="connsiteX1056" fmla="*/ 7972025 w 10130243"/>
              <a:gd name="connsiteY1056" fmla="*/ 3467187 h 10118348"/>
              <a:gd name="connsiteX1057" fmla="*/ 7674782 w 10130243"/>
              <a:gd name="connsiteY1057" fmla="*/ 3764421 h 10118348"/>
              <a:gd name="connsiteX1058" fmla="*/ 7630724 w 10130243"/>
              <a:gd name="connsiteY1058" fmla="*/ 3720333 h 10118348"/>
              <a:gd name="connsiteX1059" fmla="*/ 7586669 w 10130243"/>
              <a:gd name="connsiteY1059" fmla="*/ 3764421 h 10118348"/>
              <a:gd name="connsiteX1060" fmla="*/ 7630724 w 10130243"/>
              <a:gd name="connsiteY1060" fmla="*/ 3808509 h 10118348"/>
              <a:gd name="connsiteX1061" fmla="*/ 7674782 w 10130243"/>
              <a:gd name="connsiteY1061" fmla="*/ 3764421 h 10118348"/>
              <a:gd name="connsiteX1062" fmla="*/ 7674782 w 10130243"/>
              <a:gd name="connsiteY1062" fmla="*/ 3467187 h 10118348"/>
              <a:gd name="connsiteX1063" fmla="*/ 7630724 w 10130243"/>
              <a:gd name="connsiteY1063" fmla="*/ 3423099 h 10118348"/>
              <a:gd name="connsiteX1064" fmla="*/ 7586669 w 10130243"/>
              <a:gd name="connsiteY1064" fmla="*/ 3467187 h 10118348"/>
              <a:gd name="connsiteX1065" fmla="*/ 7630724 w 10130243"/>
              <a:gd name="connsiteY1065" fmla="*/ 3511274 h 10118348"/>
              <a:gd name="connsiteX1066" fmla="*/ 7674782 w 10130243"/>
              <a:gd name="connsiteY1066" fmla="*/ 3467187 h 10118348"/>
              <a:gd name="connsiteX1067" fmla="*/ 7822672 w 10130243"/>
              <a:gd name="connsiteY1067" fmla="*/ 3615090 h 10118348"/>
              <a:gd name="connsiteX1068" fmla="*/ 7778616 w 10130243"/>
              <a:gd name="connsiteY1068" fmla="*/ 3571003 h 10118348"/>
              <a:gd name="connsiteX1069" fmla="*/ 7734558 w 10130243"/>
              <a:gd name="connsiteY1069" fmla="*/ 3615090 h 10118348"/>
              <a:gd name="connsiteX1070" fmla="*/ 7778616 w 10130243"/>
              <a:gd name="connsiteY1070" fmla="*/ 3659178 h 10118348"/>
              <a:gd name="connsiteX1071" fmla="*/ 7822672 w 10130243"/>
              <a:gd name="connsiteY1071" fmla="*/ 3615090 h 10118348"/>
              <a:gd name="connsiteX1072" fmla="*/ 7525519 w 10130243"/>
              <a:gd name="connsiteY1072" fmla="*/ 3615090 h 10118348"/>
              <a:gd name="connsiteX1073" fmla="*/ 7481464 w 10130243"/>
              <a:gd name="connsiteY1073" fmla="*/ 3571003 h 10118348"/>
              <a:gd name="connsiteX1074" fmla="*/ 7437315 w 10130243"/>
              <a:gd name="connsiteY1074" fmla="*/ 3615090 h 10118348"/>
              <a:gd name="connsiteX1075" fmla="*/ 7481464 w 10130243"/>
              <a:gd name="connsiteY1075" fmla="*/ 3659178 h 10118348"/>
              <a:gd name="connsiteX1076" fmla="*/ 7525519 w 10130243"/>
              <a:gd name="connsiteY1076" fmla="*/ 3615090 h 10118348"/>
              <a:gd name="connsiteX1077" fmla="*/ 8415698 w 10130243"/>
              <a:gd name="connsiteY1077" fmla="*/ 3334923 h 10118348"/>
              <a:gd name="connsiteX1078" fmla="*/ 8418531 w 10130243"/>
              <a:gd name="connsiteY1078" fmla="*/ 3317857 h 10118348"/>
              <a:gd name="connsiteX1079" fmla="*/ 8417069 w 10130243"/>
              <a:gd name="connsiteY1079" fmla="*/ 3309328 h 10118348"/>
              <a:gd name="connsiteX1080" fmla="*/ 8373011 w 10130243"/>
              <a:gd name="connsiteY1080" fmla="*/ 3273769 h 10118348"/>
              <a:gd name="connsiteX1081" fmla="*/ 8328956 w 10130243"/>
              <a:gd name="connsiteY1081" fmla="*/ 3309328 h 10118348"/>
              <a:gd name="connsiteX1082" fmla="*/ 8327494 w 10130243"/>
              <a:gd name="connsiteY1082" fmla="*/ 3317857 h 10118348"/>
              <a:gd name="connsiteX1083" fmla="*/ 8330418 w 10130243"/>
              <a:gd name="connsiteY1083" fmla="*/ 3334923 h 10118348"/>
              <a:gd name="connsiteX1084" fmla="*/ 8346047 w 10130243"/>
              <a:gd name="connsiteY1084" fmla="*/ 3354833 h 10118348"/>
              <a:gd name="connsiteX1085" fmla="*/ 8371640 w 10130243"/>
              <a:gd name="connsiteY1085" fmla="*/ 3361944 h 10118348"/>
              <a:gd name="connsiteX1086" fmla="*/ 8397233 w 10130243"/>
              <a:gd name="connsiteY1086" fmla="*/ 3354833 h 10118348"/>
              <a:gd name="connsiteX1087" fmla="*/ 8415698 w 10130243"/>
              <a:gd name="connsiteY1087" fmla="*/ 3334923 h 10118348"/>
              <a:gd name="connsiteX1088" fmla="*/ 8117082 w 10130243"/>
              <a:gd name="connsiteY1088" fmla="*/ 3334923 h 10118348"/>
              <a:gd name="connsiteX1089" fmla="*/ 8119917 w 10130243"/>
              <a:gd name="connsiteY1089" fmla="*/ 3317857 h 10118348"/>
              <a:gd name="connsiteX1090" fmla="*/ 8118453 w 10130243"/>
              <a:gd name="connsiteY1090" fmla="*/ 3309328 h 10118348"/>
              <a:gd name="connsiteX1091" fmla="*/ 8074397 w 10130243"/>
              <a:gd name="connsiteY1091" fmla="*/ 3273769 h 10118348"/>
              <a:gd name="connsiteX1092" fmla="*/ 8065896 w 10130243"/>
              <a:gd name="connsiteY1092" fmla="*/ 3275195 h 10118348"/>
              <a:gd name="connsiteX1093" fmla="*/ 8031712 w 10130243"/>
              <a:gd name="connsiteY1093" fmla="*/ 3309328 h 10118348"/>
              <a:gd name="connsiteX1094" fmla="*/ 8030341 w 10130243"/>
              <a:gd name="connsiteY1094" fmla="*/ 3317857 h 10118348"/>
              <a:gd name="connsiteX1095" fmla="*/ 8033174 w 10130243"/>
              <a:gd name="connsiteY1095" fmla="*/ 3334923 h 10118348"/>
              <a:gd name="connsiteX1096" fmla="*/ 8048804 w 10130243"/>
              <a:gd name="connsiteY1096" fmla="*/ 3354833 h 10118348"/>
              <a:gd name="connsiteX1097" fmla="*/ 8064434 w 10130243"/>
              <a:gd name="connsiteY1097" fmla="*/ 3361944 h 10118348"/>
              <a:gd name="connsiteX1098" fmla="*/ 8072935 w 10130243"/>
              <a:gd name="connsiteY1098" fmla="*/ 3363371 h 10118348"/>
              <a:gd name="connsiteX1099" fmla="*/ 8098528 w 10130243"/>
              <a:gd name="connsiteY1099" fmla="*/ 3356259 h 10118348"/>
              <a:gd name="connsiteX1100" fmla="*/ 8117082 w 10130243"/>
              <a:gd name="connsiteY1100" fmla="*/ 3334932 h 10118348"/>
              <a:gd name="connsiteX1101" fmla="*/ 8567884 w 10130243"/>
              <a:gd name="connsiteY1101" fmla="*/ 3764411 h 10118348"/>
              <a:gd name="connsiteX1102" fmla="*/ 8523736 w 10130243"/>
              <a:gd name="connsiteY1102" fmla="*/ 3720324 h 10118348"/>
              <a:gd name="connsiteX1103" fmla="*/ 8479680 w 10130243"/>
              <a:gd name="connsiteY1103" fmla="*/ 3764411 h 10118348"/>
              <a:gd name="connsiteX1104" fmla="*/ 8523736 w 10130243"/>
              <a:gd name="connsiteY1104" fmla="*/ 3808499 h 10118348"/>
              <a:gd name="connsiteX1105" fmla="*/ 8567884 w 10130243"/>
              <a:gd name="connsiteY1105" fmla="*/ 3764411 h 10118348"/>
              <a:gd name="connsiteX1106" fmla="*/ 8567884 w 10130243"/>
              <a:gd name="connsiteY1106" fmla="*/ 3467178 h 10118348"/>
              <a:gd name="connsiteX1107" fmla="*/ 8523736 w 10130243"/>
              <a:gd name="connsiteY1107" fmla="*/ 3423090 h 10118348"/>
              <a:gd name="connsiteX1108" fmla="*/ 8479680 w 10130243"/>
              <a:gd name="connsiteY1108" fmla="*/ 3467178 h 10118348"/>
              <a:gd name="connsiteX1109" fmla="*/ 8523736 w 10130243"/>
              <a:gd name="connsiteY1109" fmla="*/ 3511265 h 10118348"/>
              <a:gd name="connsiteX1110" fmla="*/ 8567884 w 10130243"/>
              <a:gd name="connsiteY1110" fmla="*/ 3467178 h 10118348"/>
              <a:gd name="connsiteX1111" fmla="*/ 8269268 w 10130243"/>
              <a:gd name="connsiteY1111" fmla="*/ 3764411 h 10118348"/>
              <a:gd name="connsiteX1112" fmla="*/ 8225122 w 10130243"/>
              <a:gd name="connsiteY1112" fmla="*/ 3720324 h 10118348"/>
              <a:gd name="connsiteX1113" fmla="*/ 8181064 w 10130243"/>
              <a:gd name="connsiteY1113" fmla="*/ 3764411 h 10118348"/>
              <a:gd name="connsiteX1114" fmla="*/ 8225122 w 10130243"/>
              <a:gd name="connsiteY1114" fmla="*/ 3808499 h 10118348"/>
              <a:gd name="connsiteX1115" fmla="*/ 8269268 w 10130243"/>
              <a:gd name="connsiteY1115" fmla="*/ 3764411 h 10118348"/>
              <a:gd name="connsiteX1116" fmla="*/ 8269268 w 10130243"/>
              <a:gd name="connsiteY1116" fmla="*/ 3467178 h 10118348"/>
              <a:gd name="connsiteX1117" fmla="*/ 8225122 w 10130243"/>
              <a:gd name="connsiteY1117" fmla="*/ 3423090 h 10118348"/>
              <a:gd name="connsiteX1118" fmla="*/ 8181064 w 10130243"/>
              <a:gd name="connsiteY1118" fmla="*/ 3467178 h 10118348"/>
              <a:gd name="connsiteX1119" fmla="*/ 8225122 w 10130243"/>
              <a:gd name="connsiteY1119" fmla="*/ 3511265 h 10118348"/>
              <a:gd name="connsiteX1120" fmla="*/ 8269268 w 10130243"/>
              <a:gd name="connsiteY1120" fmla="*/ 3467178 h 10118348"/>
              <a:gd name="connsiteX1121" fmla="*/ 8418531 w 10130243"/>
              <a:gd name="connsiteY1121" fmla="*/ 3615082 h 10118348"/>
              <a:gd name="connsiteX1122" fmla="*/ 8374475 w 10130243"/>
              <a:gd name="connsiteY1122" fmla="*/ 3570994 h 10118348"/>
              <a:gd name="connsiteX1123" fmla="*/ 8330418 w 10130243"/>
              <a:gd name="connsiteY1123" fmla="*/ 3615082 h 10118348"/>
              <a:gd name="connsiteX1124" fmla="*/ 8374475 w 10130243"/>
              <a:gd name="connsiteY1124" fmla="*/ 3659169 h 10118348"/>
              <a:gd name="connsiteX1125" fmla="*/ 8418531 w 10130243"/>
              <a:gd name="connsiteY1125" fmla="*/ 3615082 h 10118348"/>
              <a:gd name="connsiteX1126" fmla="*/ 8121379 w 10130243"/>
              <a:gd name="connsiteY1126" fmla="*/ 3615082 h 10118348"/>
              <a:gd name="connsiteX1127" fmla="*/ 8077230 w 10130243"/>
              <a:gd name="connsiteY1127" fmla="*/ 3570994 h 10118348"/>
              <a:gd name="connsiteX1128" fmla="*/ 8068731 w 10130243"/>
              <a:gd name="connsiteY1128" fmla="*/ 3572420 h 10118348"/>
              <a:gd name="connsiteX1129" fmla="*/ 8033174 w 10130243"/>
              <a:gd name="connsiteY1129" fmla="*/ 3616507 h 10118348"/>
              <a:gd name="connsiteX1130" fmla="*/ 8068731 w 10130243"/>
              <a:gd name="connsiteY1130" fmla="*/ 3660595 h 10118348"/>
              <a:gd name="connsiteX1131" fmla="*/ 8077230 w 10130243"/>
              <a:gd name="connsiteY1131" fmla="*/ 3662021 h 10118348"/>
              <a:gd name="connsiteX1132" fmla="*/ 8121379 w 10130243"/>
              <a:gd name="connsiteY1132" fmla="*/ 3615090 h 10118348"/>
              <a:gd name="connsiteX1133" fmla="*/ 9010093 w 10130243"/>
              <a:gd name="connsiteY1133" fmla="*/ 3334914 h 10118348"/>
              <a:gd name="connsiteX1134" fmla="*/ 9012928 w 10130243"/>
              <a:gd name="connsiteY1134" fmla="*/ 3317847 h 10118348"/>
              <a:gd name="connsiteX1135" fmla="*/ 9011557 w 10130243"/>
              <a:gd name="connsiteY1135" fmla="*/ 3309319 h 10118348"/>
              <a:gd name="connsiteX1136" fmla="*/ 8967408 w 10130243"/>
              <a:gd name="connsiteY1136" fmla="*/ 3273760 h 10118348"/>
              <a:gd name="connsiteX1137" fmla="*/ 8923353 w 10130243"/>
              <a:gd name="connsiteY1137" fmla="*/ 3309319 h 10118348"/>
              <a:gd name="connsiteX1138" fmla="*/ 8921982 w 10130243"/>
              <a:gd name="connsiteY1138" fmla="*/ 3317847 h 10118348"/>
              <a:gd name="connsiteX1139" fmla="*/ 8924815 w 10130243"/>
              <a:gd name="connsiteY1139" fmla="*/ 3334914 h 10118348"/>
              <a:gd name="connsiteX1140" fmla="*/ 8940444 w 10130243"/>
              <a:gd name="connsiteY1140" fmla="*/ 3354823 h 10118348"/>
              <a:gd name="connsiteX1141" fmla="*/ 8966037 w 10130243"/>
              <a:gd name="connsiteY1141" fmla="*/ 3361935 h 10118348"/>
              <a:gd name="connsiteX1142" fmla="*/ 8991630 w 10130243"/>
              <a:gd name="connsiteY1142" fmla="*/ 3354823 h 10118348"/>
              <a:gd name="connsiteX1143" fmla="*/ 9010093 w 10130243"/>
              <a:gd name="connsiteY1143" fmla="*/ 3334914 h 10118348"/>
              <a:gd name="connsiteX1144" fmla="*/ 8712941 w 10130243"/>
              <a:gd name="connsiteY1144" fmla="*/ 3334914 h 10118348"/>
              <a:gd name="connsiteX1145" fmla="*/ 8715774 w 10130243"/>
              <a:gd name="connsiteY1145" fmla="*/ 3317847 h 10118348"/>
              <a:gd name="connsiteX1146" fmla="*/ 8714312 w 10130243"/>
              <a:gd name="connsiteY1146" fmla="*/ 3309319 h 10118348"/>
              <a:gd name="connsiteX1147" fmla="*/ 8670256 w 10130243"/>
              <a:gd name="connsiteY1147" fmla="*/ 3273760 h 10118348"/>
              <a:gd name="connsiteX1148" fmla="*/ 8626199 w 10130243"/>
              <a:gd name="connsiteY1148" fmla="*/ 3309319 h 10118348"/>
              <a:gd name="connsiteX1149" fmla="*/ 8624737 w 10130243"/>
              <a:gd name="connsiteY1149" fmla="*/ 3317847 h 10118348"/>
              <a:gd name="connsiteX1150" fmla="*/ 8627570 w 10130243"/>
              <a:gd name="connsiteY1150" fmla="*/ 3334914 h 10118348"/>
              <a:gd name="connsiteX1151" fmla="*/ 8643201 w 10130243"/>
              <a:gd name="connsiteY1151" fmla="*/ 3354823 h 10118348"/>
              <a:gd name="connsiteX1152" fmla="*/ 8668794 w 10130243"/>
              <a:gd name="connsiteY1152" fmla="*/ 3361935 h 10118348"/>
              <a:gd name="connsiteX1153" fmla="*/ 8694387 w 10130243"/>
              <a:gd name="connsiteY1153" fmla="*/ 3354823 h 10118348"/>
              <a:gd name="connsiteX1154" fmla="*/ 8712941 w 10130243"/>
              <a:gd name="connsiteY1154" fmla="*/ 3334914 h 10118348"/>
              <a:gd name="connsiteX1155" fmla="*/ 9162280 w 10130243"/>
              <a:gd name="connsiteY1155" fmla="*/ 3764402 h 10118348"/>
              <a:gd name="connsiteX1156" fmla="*/ 9118224 w 10130243"/>
              <a:gd name="connsiteY1156" fmla="*/ 3720315 h 10118348"/>
              <a:gd name="connsiteX1157" fmla="*/ 9074075 w 10130243"/>
              <a:gd name="connsiteY1157" fmla="*/ 3764402 h 10118348"/>
              <a:gd name="connsiteX1158" fmla="*/ 9118224 w 10130243"/>
              <a:gd name="connsiteY1158" fmla="*/ 3808490 h 10118348"/>
              <a:gd name="connsiteX1159" fmla="*/ 9162280 w 10130243"/>
              <a:gd name="connsiteY1159" fmla="*/ 3764402 h 10118348"/>
              <a:gd name="connsiteX1160" fmla="*/ 9162280 w 10130243"/>
              <a:gd name="connsiteY1160" fmla="*/ 3467168 h 10118348"/>
              <a:gd name="connsiteX1161" fmla="*/ 9118224 w 10130243"/>
              <a:gd name="connsiteY1161" fmla="*/ 3423081 h 10118348"/>
              <a:gd name="connsiteX1162" fmla="*/ 9074075 w 10130243"/>
              <a:gd name="connsiteY1162" fmla="*/ 3467168 h 10118348"/>
              <a:gd name="connsiteX1163" fmla="*/ 9118224 w 10130243"/>
              <a:gd name="connsiteY1163" fmla="*/ 3511256 h 10118348"/>
              <a:gd name="connsiteX1164" fmla="*/ 9162280 w 10130243"/>
              <a:gd name="connsiteY1164" fmla="*/ 3467168 h 10118348"/>
              <a:gd name="connsiteX1165" fmla="*/ 8865037 w 10130243"/>
              <a:gd name="connsiteY1165" fmla="*/ 3764402 h 10118348"/>
              <a:gd name="connsiteX1166" fmla="*/ 8820981 w 10130243"/>
              <a:gd name="connsiteY1166" fmla="*/ 3720315 h 10118348"/>
              <a:gd name="connsiteX1167" fmla="*/ 8776923 w 10130243"/>
              <a:gd name="connsiteY1167" fmla="*/ 3764402 h 10118348"/>
              <a:gd name="connsiteX1168" fmla="*/ 8820981 w 10130243"/>
              <a:gd name="connsiteY1168" fmla="*/ 3808490 h 10118348"/>
              <a:gd name="connsiteX1169" fmla="*/ 8865037 w 10130243"/>
              <a:gd name="connsiteY1169" fmla="*/ 3764402 h 10118348"/>
              <a:gd name="connsiteX1170" fmla="*/ 8865037 w 10130243"/>
              <a:gd name="connsiteY1170" fmla="*/ 3467168 h 10118348"/>
              <a:gd name="connsiteX1171" fmla="*/ 8820981 w 10130243"/>
              <a:gd name="connsiteY1171" fmla="*/ 3423081 h 10118348"/>
              <a:gd name="connsiteX1172" fmla="*/ 8776923 w 10130243"/>
              <a:gd name="connsiteY1172" fmla="*/ 3467168 h 10118348"/>
              <a:gd name="connsiteX1173" fmla="*/ 8820981 w 10130243"/>
              <a:gd name="connsiteY1173" fmla="*/ 3511256 h 10118348"/>
              <a:gd name="connsiteX1174" fmla="*/ 8865037 w 10130243"/>
              <a:gd name="connsiteY1174" fmla="*/ 3467168 h 10118348"/>
              <a:gd name="connsiteX1175" fmla="*/ 9012928 w 10130243"/>
              <a:gd name="connsiteY1175" fmla="*/ 3615072 h 10118348"/>
              <a:gd name="connsiteX1176" fmla="*/ 8968870 w 10130243"/>
              <a:gd name="connsiteY1176" fmla="*/ 3570984 h 10118348"/>
              <a:gd name="connsiteX1177" fmla="*/ 8924815 w 10130243"/>
              <a:gd name="connsiteY1177" fmla="*/ 3615072 h 10118348"/>
              <a:gd name="connsiteX1178" fmla="*/ 8968870 w 10130243"/>
              <a:gd name="connsiteY1178" fmla="*/ 3659160 h 10118348"/>
              <a:gd name="connsiteX1179" fmla="*/ 9012928 w 10130243"/>
              <a:gd name="connsiteY1179" fmla="*/ 3615072 h 10118348"/>
              <a:gd name="connsiteX1180" fmla="*/ 8715774 w 10130243"/>
              <a:gd name="connsiteY1180" fmla="*/ 3615072 h 10118348"/>
              <a:gd name="connsiteX1181" fmla="*/ 8671627 w 10130243"/>
              <a:gd name="connsiteY1181" fmla="*/ 3570984 h 10118348"/>
              <a:gd name="connsiteX1182" fmla="*/ 8627570 w 10130243"/>
              <a:gd name="connsiteY1182" fmla="*/ 3615072 h 10118348"/>
              <a:gd name="connsiteX1183" fmla="*/ 8671627 w 10130243"/>
              <a:gd name="connsiteY1183" fmla="*/ 3659160 h 10118348"/>
              <a:gd name="connsiteX1184" fmla="*/ 8715774 w 10130243"/>
              <a:gd name="connsiteY1184" fmla="*/ 3615072 h 10118348"/>
              <a:gd name="connsiteX1185" fmla="*/ 9604490 w 10130243"/>
              <a:gd name="connsiteY1185" fmla="*/ 3334905 h 10118348"/>
              <a:gd name="connsiteX1186" fmla="*/ 9607323 w 10130243"/>
              <a:gd name="connsiteY1186" fmla="*/ 3317838 h 10118348"/>
              <a:gd name="connsiteX1187" fmla="*/ 9605952 w 10130243"/>
              <a:gd name="connsiteY1187" fmla="*/ 3309310 h 10118348"/>
              <a:gd name="connsiteX1188" fmla="*/ 9561806 w 10130243"/>
              <a:gd name="connsiteY1188" fmla="*/ 3273751 h 10118348"/>
              <a:gd name="connsiteX1189" fmla="*/ 9517748 w 10130243"/>
              <a:gd name="connsiteY1189" fmla="*/ 3309310 h 10118348"/>
              <a:gd name="connsiteX1190" fmla="*/ 9516377 w 10130243"/>
              <a:gd name="connsiteY1190" fmla="*/ 3317838 h 10118348"/>
              <a:gd name="connsiteX1191" fmla="*/ 9519210 w 10130243"/>
              <a:gd name="connsiteY1191" fmla="*/ 3334905 h 10118348"/>
              <a:gd name="connsiteX1192" fmla="*/ 9534842 w 10130243"/>
              <a:gd name="connsiteY1192" fmla="*/ 3354814 h 10118348"/>
              <a:gd name="connsiteX1193" fmla="*/ 9560435 w 10130243"/>
              <a:gd name="connsiteY1193" fmla="*/ 3361926 h 10118348"/>
              <a:gd name="connsiteX1194" fmla="*/ 9586028 w 10130243"/>
              <a:gd name="connsiteY1194" fmla="*/ 3354814 h 10118348"/>
              <a:gd name="connsiteX1195" fmla="*/ 9604490 w 10130243"/>
              <a:gd name="connsiteY1195" fmla="*/ 3334905 h 10118348"/>
              <a:gd name="connsiteX1196" fmla="*/ 9307338 w 10130243"/>
              <a:gd name="connsiteY1196" fmla="*/ 3334905 h 10118348"/>
              <a:gd name="connsiteX1197" fmla="*/ 9310171 w 10130243"/>
              <a:gd name="connsiteY1197" fmla="*/ 3317838 h 10118348"/>
              <a:gd name="connsiteX1198" fmla="*/ 9308709 w 10130243"/>
              <a:gd name="connsiteY1198" fmla="*/ 3309310 h 10118348"/>
              <a:gd name="connsiteX1199" fmla="*/ 9264652 w 10130243"/>
              <a:gd name="connsiteY1199" fmla="*/ 3273751 h 10118348"/>
              <a:gd name="connsiteX1200" fmla="*/ 9220596 w 10130243"/>
              <a:gd name="connsiteY1200" fmla="*/ 3309310 h 10118348"/>
              <a:gd name="connsiteX1201" fmla="*/ 9219134 w 10130243"/>
              <a:gd name="connsiteY1201" fmla="*/ 3317838 h 10118348"/>
              <a:gd name="connsiteX1202" fmla="*/ 9221967 w 10130243"/>
              <a:gd name="connsiteY1202" fmla="*/ 3334905 h 10118348"/>
              <a:gd name="connsiteX1203" fmla="*/ 9237597 w 10130243"/>
              <a:gd name="connsiteY1203" fmla="*/ 3354814 h 10118348"/>
              <a:gd name="connsiteX1204" fmla="*/ 9263190 w 10130243"/>
              <a:gd name="connsiteY1204" fmla="*/ 3361926 h 10118348"/>
              <a:gd name="connsiteX1205" fmla="*/ 9288783 w 10130243"/>
              <a:gd name="connsiteY1205" fmla="*/ 3354814 h 10118348"/>
              <a:gd name="connsiteX1206" fmla="*/ 9307338 w 10130243"/>
              <a:gd name="connsiteY1206" fmla="*/ 3334905 h 10118348"/>
              <a:gd name="connsiteX1207" fmla="*/ 9758139 w 10130243"/>
              <a:gd name="connsiteY1207" fmla="*/ 3764393 h 10118348"/>
              <a:gd name="connsiteX1208" fmla="*/ 9713992 w 10130243"/>
              <a:gd name="connsiteY1208" fmla="*/ 3720305 h 10118348"/>
              <a:gd name="connsiteX1209" fmla="*/ 9669935 w 10130243"/>
              <a:gd name="connsiteY1209" fmla="*/ 3764393 h 10118348"/>
              <a:gd name="connsiteX1210" fmla="*/ 9713992 w 10130243"/>
              <a:gd name="connsiteY1210" fmla="*/ 3808481 h 10118348"/>
              <a:gd name="connsiteX1211" fmla="*/ 9758139 w 10130243"/>
              <a:gd name="connsiteY1211" fmla="*/ 3764393 h 10118348"/>
              <a:gd name="connsiteX1212" fmla="*/ 9758139 w 10130243"/>
              <a:gd name="connsiteY1212" fmla="*/ 3467159 h 10118348"/>
              <a:gd name="connsiteX1213" fmla="*/ 9713992 w 10130243"/>
              <a:gd name="connsiteY1213" fmla="*/ 3423071 h 10118348"/>
              <a:gd name="connsiteX1214" fmla="*/ 9669935 w 10130243"/>
              <a:gd name="connsiteY1214" fmla="*/ 3467159 h 10118348"/>
              <a:gd name="connsiteX1215" fmla="*/ 9713992 w 10130243"/>
              <a:gd name="connsiteY1215" fmla="*/ 3511247 h 10118348"/>
              <a:gd name="connsiteX1216" fmla="*/ 9758139 w 10130243"/>
              <a:gd name="connsiteY1216" fmla="*/ 3467159 h 10118348"/>
              <a:gd name="connsiteX1217" fmla="*/ 9459434 w 10130243"/>
              <a:gd name="connsiteY1217" fmla="*/ 3764393 h 10118348"/>
              <a:gd name="connsiteX1218" fmla="*/ 9415376 w 10130243"/>
              <a:gd name="connsiteY1218" fmla="*/ 3720305 h 10118348"/>
              <a:gd name="connsiteX1219" fmla="*/ 9371321 w 10130243"/>
              <a:gd name="connsiteY1219" fmla="*/ 3764393 h 10118348"/>
              <a:gd name="connsiteX1220" fmla="*/ 9415376 w 10130243"/>
              <a:gd name="connsiteY1220" fmla="*/ 3808481 h 10118348"/>
              <a:gd name="connsiteX1221" fmla="*/ 9459434 w 10130243"/>
              <a:gd name="connsiteY1221" fmla="*/ 3764393 h 10118348"/>
              <a:gd name="connsiteX1222" fmla="*/ 9459434 w 10130243"/>
              <a:gd name="connsiteY1222" fmla="*/ 3467159 h 10118348"/>
              <a:gd name="connsiteX1223" fmla="*/ 9415376 w 10130243"/>
              <a:gd name="connsiteY1223" fmla="*/ 3423071 h 10118348"/>
              <a:gd name="connsiteX1224" fmla="*/ 9371321 w 10130243"/>
              <a:gd name="connsiteY1224" fmla="*/ 3467159 h 10118348"/>
              <a:gd name="connsiteX1225" fmla="*/ 9415376 w 10130243"/>
              <a:gd name="connsiteY1225" fmla="*/ 3511247 h 10118348"/>
              <a:gd name="connsiteX1226" fmla="*/ 9459434 w 10130243"/>
              <a:gd name="connsiteY1226" fmla="*/ 3467159 h 10118348"/>
              <a:gd name="connsiteX1227" fmla="*/ 9608786 w 10130243"/>
              <a:gd name="connsiteY1227" fmla="*/ 3615063 h 10118348"/>
              <a:gd name="connsiteX1228" fmla="*/ 9564730 w 10130243"/>
              <a:gd name="connsiteY1228" fmla="*/ 3570975 h 10118348"/>
              <a:gd name="connsiteX1229" fmla="*/ 9520581 w 10130243"/>
              <a:gd name="connsiteY1229" fmla="*/ 3615063 h 10118348"/>
              <a:gd name="connsiteX1230" fmla="*/ 9564730 w 10130243"/>
              <a:gd name="connsiteY1230" fmla="*/ 3659151 h 10118348"/>
              <a:gd name="connsiteX1231" fmla="*/ 9608786 w 10130243"/>
              <a:gd name="connsiteY1231" fmla="*/ 3615063 h 10118348"/>
              <a:gd name="connsiteX1232" fmla="*/ 9311542 w 10130243"/>
              <a:gd name="connsiteY1232" fmla="*/ 3615063 h 10118348"/>
              <a:gd name="connsiteX1233" fmla="*/ 9267487 w 10130243"/>
              <a:gd name="connsiteY1233" fmla="*/ 3570975 h 10118348"/>
              <a:gd name="connsiteX1234" fmla="*/ 9223429 w 10130243"/>
              <a:gd name="connsiteY1234" fmla="*/ 3615063 h 10118348"/>
              <a:gd name="connsiteX1235" fmla="*/ 9267487 w 10130243"/>
              <a:gd name="connsiteY1235" fmla="*/ 3659151 h 10118348"/>
              <a:gd name="connsiteX1236" fmla="*/ 9311542 w 10130243"/>
              <a:gd name="connsiteY1236" fmla="*/ 3615063 h 10118348"/>
              <a:gd name="connsiteX1237" fmla="*/ 9903105 w 10130243"/>
              <a:gd name="connsiteY1237" fmla="*/ 3334896 h 10118348"/>
              <a:gd name="connsiteX1238" fmla="*/ 9905940 w 10130243"/>
              <a:gd name="connsiteY1238" fmla="*/ 3317829 h 10118348"/>
              <a:gd name="connsiteX1239" fmla="*/ 9904569 w 10130243"/>
              <a:gd name="connsiteY1239" fmla="*/ 3309301 h 10118348"/>
              <a:gd name="connsiteX1240" fmla="*/ 9860511 w 10130243"/>
              <a:gd name="connsiteY1240" fmla="*/ 3273741 h 10118348"/>
              <a:gd name="connsiteX1241" fmla="*/ 9851919 w 10130243"/>
              <a:gd name="connsiteY1241" fmla="*/ 3275167 h 10118348"/>
              <a:gd name="connsiteX1242" fmla="*/ 9817826 w 10130243"/>
              <a:gd name="connsiteY1242" fmla="*/ 3309301 h 10118348"/>
              <a:gd name="connsiteX1243" fmla="*/ 9816364 w 10130243"/>
              <a:gd name="connsiteY1243" fmla="*/ 3317829 h 10118348"/>
              <a:gd name="connsiteX1244" fmla="*/ 9819197 w 10130243"/>
              <a:gd name="connsiteY1244" fmla="*/ 3334896 h 10118348"/>
              <a:gd name="connsiteX1245" fmla="*/ 9834918 w 10130243"/>
              <a:gd name="connsiteY1245" fmla="*/ 3354805 h 10118348"/>
              <a:gd name="connsiteX1246" fmla="*/ 9850548 w 10130243"/>
              <a:gd name="connsiteY1246" fmla="*/ 3361917 h 10118348"/>
              <a:gd name="connsiteX1247" fmla="*/ 9859049 w 10130243"/>
              <a:gd name="connsiteY1247" fmla="*/ 3363343 h 10118348"/>
              <a:gd name="connsiteX1248" fmla="*/ 9884642 w 10130243"/>
              <a:gd name="connsiteY1248" fmla="*/ 3356231 h 10118348"/>
              <a:gd name="connsiteX1249" fmla="*/ 9903105 w 10130243"/>
              <a:gd name="connsiteY1249" fmla="*/ 3334905 h 10118348"/>
              <a:gd name="connsiteX1250" fmla="*/ 10055291 w 10130243"/>
              <a:gd name="connsiteY1250" fmla="*/ 3764384 h 10118348"/>
              <a:gd name="connsiteX1251" fmla="*/ 10011236 w 10130243"/>
              <a:gd name="connsiteY1251" fmla="*/ 3720296 h 10118348"/>
              <a:gd name="connsiteX1252" fmla="*/ 9967180 w 10130243"/>
              <a:gd name="connsiteY1252" fmla="*/ 3764384 h 10118348"/>
              <a:gd name="connsiteX1253" fmla="*/ 10011236 w 10130243"/>
              <a:gd name="connsiteY1253" fmla="*/ 3808472 h 10118348"/>
              <a:gd name="connsiteX1254" fmla="*/ 10055291 w 10130243"/>
              <a:gd name="connsiteY1254" fmla="*/ 3764384 h 10118348"/>
              <a:gd name="connsiteX1255" fmla="*/ 10055291 w 10130243"/>
              <a:gd name="connsiteY1255" fmla="*/ 3467150 h 10118348"/>
              <a:gd name="connsiteX1256" fmla="*/ 10011236 w 10130243"/>
              <a:gd name="connsiteY1256" fmla="*/ 3423062 h 10118348"/>
              <a:gd name="connsiteX1257" fmla="*/ 9967180 w 10130243"/>
              <a:gd name="connsiteY1257" fmla="*/ 3467150 h 10118348"/>
              <a:gd name="connsiteX1258" fmla="*/ 10011236 w 10130243"/>
              <a:gd name="connsiteY1258" fmla="*/ 3511238 h 10118348"/>
              <a:gd name="connsiteX1259" fmla="*/ 10055291 w 10130243"/>
              <a:gd name="connsiteY1259" fmla="*/ 3467150 h 10118348"/>
              <a:gd name="connsiteX1260" fmla="*/ 9905940 w 10130243"/>
              <a:gd name="connsiteY1260" fmla="*/ 3615054 h 10118348"/>
              <a:gd name="connsiteX1261" fmla="*/ 9861882 w 10130243"/>
              <a:gd name="connsiteY1261" fmla="*/ 3570966 h 10118348"/>
              <a:gd name="connsiteX1262" fmla="*/ 9853383 w 10130243"/>
              <a:gd name="connsiteY1262" fmla="*/ 3572392 h 10118348"/>
              <a:gd name="connsiteX1263" fmla="*/ 9817826 w 10130243"/>
              <a:gd name="connsiteY1263" fmla="*/ 3616480 h 10118348"/>
              <a:gd name="connsiteX1264" fmla="*/ 9853383 w 10130243"/>
              <a:gd name="connsiteY1264" fmla="*/ 3660568 h 10118348"/>
              <a:gd name="connsiteX1265" fmla="*/ 9861882 w 10130243"/>
              <a:gd name="connsiteY1265" fmla="*/ 3661994 h 10118348"/>
              <a:gd name="connsiteX1266" fmla="*/ 9905940 w 10130243"/>
              <a:gd name="connsiteY1266" fmla="*/ 3615063 h 10118348"/>
              <a:gd name="connsiteX1267" fmla="*/ 5591514 w 10130243"/>
              <a:gd name="connsiteY1267" fmla="*/ 4358843 h 10118348"/>
              <a:gd name="connsiteX1268" fmla="*/ 5547458 w 10130243"/>
              <a:gd name="connsiteY1268" fmla="*/ 4314755 h 10118348"/>
              <a:gd name="connsiteX1269" fmla="*/ 5503401 w 10130243"/>
              <a:gd name="connsiteY1269" fmla="*/ 4358843 h 10118348"/>
              <a:gd name="connsiteX1270" fmla="*/ 5547458 w 10130243"/>
              <a:gd name="connsiteY1270" fmla="*/ 4402931 h 10118348"/>
              <a:gd name="connsiteX1271" fmla="*/ 5591514 w 10130243"/>
              <a:gd name="connsiteY1271" fmla="*/ 4358843 h 10118348"/>
              <a:gd name="connsiteX1272" fmla="*/ 6035186 w 10130243"/>
              <a:gd name="connsiteY1272" fmla="*/ 3930772 h 10118348"/>
              <a:gd name="connsiteX1273" fmla="*/ 6038111 w 10130243"/>
              <a:gd name="connsiteY1273" fmla="*/ 3913705 h 10118348"/>
              <a:gd name="connsiteX1274" fmla="*/ 6036648 w 10130243"/>
              <a:gd name="connsiteY1274" fmla="*/ 3905176 h 10118348"/>
              <a:gd name="connsiteX1275" fmla="*/ 6002555 w 10130243"/>
              <a:gd name="connsiteY1275" fmla="*/ 3871043 h 10118348"/>
              <a:gd name="connsiteX1276" fmla="*/ 5993964 w 10130243"/>
              <a:gd name="connsiteY1276" fmla="*/ 3869617 h 10118348"/>
              <a:gd name="connsiteX1277" fmla="*/ 5985462 w 10130243"/>
              <a:gd name="connsiteY1277" fmla="*/ 3871043 h 10118348"/>
              <a:gd name="connsiteX1278" fmla="*/ 5951369 w 10130243"/>
              <a:gd name="connsiteY1278" fmla="*/ 3905176 h 10118348"/>
              <a:gd name="connsiteX1279" fmla="*/ 5949907 w 10130243"/>
              <a:gd name="connsiteY1279" fmla="*/ 3913705 h 10118348"/>
              <a:gd name="connsiteX1280" fmla="*/ 5952740 w 10130243"/>
              <a:gd name="connsiteY1280" fmla="*/ 3930772 h 10118348"/>
              <a:gd name="connsiteX1281" fmla="*/ 5993964 w 10130243"/>
              <a:gd name="connsiteY1281" fmla="*/ 3957792 h 10118348"/>
              <a:gd name="connsiteX1282" fmla="*/ 6035186 w 10130243"/>
              <a:gd name="connsiteY1282" fmla="*/ 3930772 h 10118348"/>
              <a:gd name="connsiteX1283" fmla="*/ 6187373 w 10130243"/>
              <a:gd name="connsiteY1283" fmla="*/ 4358843 h 10118348"/>
              <a:gd name="connsiteX1284" fmla="*/ 6143316 w 10130243"/>
              <a:gd name="connsiteY1284" fmla="*/ 4314755 h 10118348"/>
              <a:gd name="connsiteX1285" fmla="*/ 6099169 w 10130243"/>
              <a:gd name="connsiteY1285" fmla="*/ 4358843 h 10118348"/>
              <a:gd name="connsiteX1286" fmla="*/ 6143316 w 10130243"/>
              <a:gd name="connsiteY1286" fmla="*/ 4402931 h 10118348"/>
              <a:gd name="connsiteX1287" fmla="*/ 6187373 w 10130243"/>
              <a:gd name="connsiteY1287" fmla="*/ 4358843 h 10118348"/>
              <a:gd name="connsiteX1288" fmla="*/ 6187373 w 10130243"/>
              <a:gd name="connsiteY1288" fmla="*/ 4061609 h 10118348"/>
              <a:gd name="connsiteX1289" fmla="*/ 6143316 w 10130243"/>
              <a:gd name="connsiteY1289" fmla="*/ 4017521 h 10118348"/>
              <a:gd name="connsiteX1290" fmla="*/ 6099169 w 10130243"/>
              <a:gd name="connsiteY1290" fmla="*/ 4061609 h 10118348"/>
              <a:gd name="connsiteX1291" fmla="*/ 6143316 w 10130243"/>
              <a:gd name="connsiteY1291" fmla="*/ 4105697 h 10118348"/>
              <a:gd name="connsiteX1292" fmla="*/ 6187373 w 10130243"/>
              <a:gd name="connsiteY1292" fmla="*/ 4061609 h 10118348"/>
              <a:gd name="connsiteX1293" fmla="*/ 5888758 w 10130243"/>
              <a:gd name="connsiteY1293" fmla="*/ 4358843 h 10118348"/>
              <a:gd name="connsiteX1294" fmla="*/ 5844701 w 10130243"/>
              <a:gd name="connsiteY1294" fmla="*/ 4314755 h 10118348"/>
              <a:gd name="connsiteX1295" fmla="*/ 5800554 w 10130243"/>
              <a:gd name="connsiteY1295" fmla="*/ 4358843 h 10118348"/>
              <a:gd name="connsiteX1296" fmla="*/ 5844701 w 10130243"/>
              <a:gd name="connsiteY1296" fmla="*/ 4402931 h 10118348"/>
              <a:gd name="connsiteX1297" fmla="*/ 5888758 w 10130243"/>
              <a:gd name="connsiteY1297" fmla="*/ 4358843 h 10118348"/>
              <a:gd name="connsiteX1298" fmla="*/ 5888758 w 10130243"/>
              <a:gd name="connsiteY1298" fmla="*/ 4061609 h 10118348"/>
              <a:gd name="connsiteX1299" fmla="*/ 5844701 w 10130243"/>
              <a:gd name="connsiteY1299" fmla="*/ 4017521 h 10118348"/>
              <a:gd name="connsiteX1300" fmla="*/ 5800554 w 10130243"/>
              <a:gd name="connsiteY1300" fmla="*/ 4061609 h 10118348"/>
              <a:gd name="connsiteX1301" fmla="*/ 5844701 w 10130243"/>
              <a:gd name="connsiteY1301" fmla="*/ 4105697 h 10118348"/>
              <a:gd name="connsiteX1302" fmla="*/ 5888758 w 10130243"/>
              <a:gd name="connsiteY1302" fmla="*/ 4061609 h 10118348"/>
              <a:gd name="connsiteX1303" fmla="*/ 6038111 w 10130243"/>
              <a:gd name="connsiteY1303" fmla="*/ 4210939 h 10118348"/>
              <a:gd name="connsiteX1304" fmla="*/ 5993964 w 10130243"/>
              <a:gd name="connsiteY1304" fmla="*/ 4166851 h 10118348"/>
              <a:gd name="connsiteX1305" fmla="*/ 5949907 w 10130243"/>
              <a:gd name="connsiteY1305" fmla="*/ 4210939 h 10118348"/>
              <a:gd name="connsiteX1306" fmla="*/ 5993964 w 10130243"/>
              <a:gd name="connsiteY1306" fmla="*/ 4255027 h 10118348"/>
              <a:gd name="connsiteX1307" fmla="*/ 6038111 w 10130243"/>
              <a:gd name="connsiteY1307" fmla="*/ 4210939 h 10118348"/>
              <a:gd name="connsiteX1308" fmla="*/ 5740867 w 10130243"/>
              <a:gd name="connsiteY1308" fmla="*/ 4210939 h 10118348"/>
              <a:gd name="connsiteX1309" fmla="*/ 5696811 w 10130243"/>
              <a:gd name="connsiteY1309" fmla="*/ 4166851 h 10118348"/>
              <a:gd name="connsiteX1310" fmla="*/ 5652663 w 10130243"/>
              <a:gd name="connsiteY1310" fmla="*/ 4210939 h 10118348"/>
              <a:gd name="connsiteX1311" fmla="*/ 5696811 w 10130243"/>
              <a:gd name="connsiteY1311" fmla="*/ 4255027 h 10118348"/>
              <a:gd name="connsiteX1312" fmla="*/ 5740867 w 10130243"/>
              <a:gd name="connsiteY1312" fmla="*/ 4210939 h 10118348"/>
              <a:gd name="connsiteX1313" fmla="*/ 6629675 w 10130243"/>
              <a:gd name="connsiteY1313" fmla="*/ 3930772 h 10118348"/>
              <a:gd name="connsiteX1314" fmla="*/ 6632508 w 10130243"/>
              <a:gd name="connsiteY1314" fmla="*/ 3913705 h 10118348"/>
              <a:gd name="connsiteX1315" fmla="*/ 6631046 w 10130243"/>
              <a:gd name="connsiteY1315" fmla="*/ 3905176 h 10118348"/>
              <a:gd name="connsiteX1316" fmla="*/ 6596951 w 10130243"/>
              <a:gd name="connsiteY1316" fmla="*/ 3871043 h 10118348"/>
              <a:gd name="connsiteX1317" fmla="*/ 6588360 w 10130243"/>
              <a:gd name="connsiteY1317" fmla="*/ 3869617 h 10118348"/>
              <a:gd name="connsiteX1318" fmla="*/ 6579860 w 10130243"/>
              <a:gd name="connsiteY1318" fmla="*/ 3871043 h 10118348"/>
              <a:gd name="connsiteX1319" fmla="*/ 6545766 w 10130243"/>
              <a:gd name="connsiteY1319" fmla="*/ 3905176 h 10118348"/>
              <a:gd name="connsiteX1320" fmla="*/ 6544303 w 10130243"/>
              <a:gd name="connsiteY1320" fmla="*/ 3913705 h 10118348"/>
              <a:gd name="connsiteX1321" fmla="*/ 6547137 w 10130243"/>
              <a:gd name="connsiteY1321" fmla="*/ 3930772 h 10118348"/>
              <a:gd name="connsiteX1322" fmla="*/ 6588360 w 10130243"/>
              <a:gd name="connsiteY1322" fmla="*/ 3957792 h 10118348"/>
              <a:gd name="connsiteX1323" fmla="*/ 6629675 w 10130243"/>
              <a:gd name="connsiteY1323" fmla="*/ 3930772 h 10118348"/>
              <a:gd name="connsiteX1324" fmla="*/ 6332430 w 10130243"/>
              <a:gd name="connsiteY1324" fmla="*/ 3930772 h 10118348"/>
              <a:gd name="connsiteX1325" fmla="*/ 6335264 w 10130243"/>
              <a:gd name="connsiteY1325" fmla="*/ 3913705 h 10118348"/>
              <a:gd name="connsiteX1326" fmla="*/ 6333893 w 10130243"/>
              <a:gd name="connsiteY1326" fmla="*/ 3905176 h 10118348"/>
              <a:gd name="connsiteX1327" fmla="*/ 6299708 w 10130243"/>
              <a:gd name="connsiteY1327" fmla="*/ 3871043 h 10118348"/>
              <a:gd name="connsiteX1328" fmla="*/ 6291207 w 10130243"/>
              <a:gd name="connsiteY1328" fmla="*/ 3869617 h 10118348"/>
              <a:gd name="connsiteX1329" fmla="*/ 6282707 w 10130243"/>
              <a:gd name="connsiteY1329" fmla="*/ 3871043 h 10118348"/>
              <a:gd name="connsiteX1330" fmla="*/ 6248522 w 10130243"/>
              <a:gd name="connsiteY1330" fmla="*/ 3905176 h 10118348"/>
              <a:gd name="connsiteX1331" fmla="*/ 6247151 w 10130243"/>
              <a:gd name="connsiteY1331" fmla="*/ 3913705 h 10118348"/>
              <a:gd name="connsiteX1332" fmla="*/ 6249984 w 10130243"/>
              <a:gd name="connsiteY1332" fmla="*/ 3930772 h 10118348"/>
              <a:gd name="connsiteX1333" fmla="*/ 6282707 w 10130243"/>
              <a:gd name="connsiteY1333" fmla="*/ 3957792 h 10118348"/>
              <a:gd name="connsiteX1334" fmla="*/ 6291207 w 10130243"/>
              <a:gd name="connsiteY1334" fmla="*/ 3959210 h 10118348"/>
              <a:gd name="connsiteX1335" fmla="*/ 6332430 w 10130243"/>
              <a:gd name="connsiteY1335" fmla="*/ 3930762 h 10118348"/>
              <a:gd name="connsiteX1336" fmla="*/ 6781769 w 10130243"/>
              <a:gd name="connsiteY1336" fmla="*/ 4358843 h 10118348"/>
              <a:gd name="connsiteX1337" fmla="*/ 6737713 w 10130243"/>
              <a:gd name="connsiteY1337" fmla="*/ 4314755 h 10118348"/>
              <a:gd name="connsiteX1338" fmla="*/ 6693657 w 10130243"/>
              <a:gd name="connsiteY1338" fmla="*/ 4358843 h 10118348"/>
              <a:gd name="connsiteX1339" fmla="*/ 6737713 w 10130243"/>
              <a:gd name="connsiteY1339" fmla="*/ 4402931 h 10118348"/>
              <a:gd name="connsiteX1340" fmla="*/ 6781769 w 10130243"/>
              <a:gd name="connsiteY1340" fmla="*/ 4358843 h 10118348"/>
              <a:gd name="connsiteX1341" fmla="*/ 6781769 w 10130243"/>
              <a:gd name="connsiteY1341" fmla="*/ 4061609 h 10118348"/>
              <a:gd name="connsiteX1342" fmla="*/ 6737713 w 10130243"/>
              <a:gd name="connsiteY1342" fmla="*/ 4017521 h 10118348"/>
              <a:gd name="connsiteX1343" fmla="*/ 6693657 w 10130243"/>
              <a:gd name="connsiteY1343" fmla="*/ 4061609 h 10118348"/>
              <a:gd name="connsiteX1344" fmla="*/ 6737713 w 10130243"/>
              <a:gd name="connsiteY1344" fmla="*/ 4105697 h 10118348"/>
              <a:gd name="connsiteX1345" fmla="*/ 6781769 w 10130243"/>
              <a:gd name="connsiteY1345" fmla="*/ 4061609 h 10118348"/>
              <a:gd name="connsiteX1346" fmla="*/ 6484617 w 10130243"/>
              <a:gd name="connsiteY1346" fmla="*/ 4358843 h 10118348"/>
              <a:gd name="connsiteX1347" fmla="*/ 6440470 w 10130243"/>
              <a:gd name="connsiteY1347" fmla="*/ 4314755 h 10118348"/>
              <a:gd name="connsiteX1348" fmla="*/ 6396413 w 10130243"/>
              <a:gd name="connsiteY1348" fmla="*/ 4358843 h 10118348"/>
              <a:gd name="connsiteX1349" fmla="*/ 6440470 w 10130243"/>
              <a:gd name="connsiteY1349" fmla="*/ 4402931 h 10118348"/>
              <a:gd name="connsiteX1350" fmla="*/ 6484617 w 10130243"/>
              <a:gd name="connsiteY1350" fmla="*/ 4358843 h 10118348"/>
              <a:gd name="connsiteX1351" fmla="*/ 6484617 w 10130243"/>
              <a:gd name="connsiteY1351" fmla="*/ 4061609 h 10118348"/>
              <a:gd name="connsiteX1352" fmla="*/ 6440470 w 10130243"/>
              <a:gd name="connsiteY1352" fmla="*/ 4017521 h 10118348"/>
              <a:gd name="connsiteX1353" fmla="*/ 6396413 w 10130243"/>
              <a:gd name="connsiteY1353" fmla="*/ 4061609 h 10118348"/>
              <a:gd name="connsiteX1354" fmla="*/ 6440470 w 10130243"/>
              <a:gd name="connsiteY1354" fmla="*/ 4105697 h 10118348"/>
              <a:gd name="connsiteX1355" fmla="*/ 6484617 w 10130243"/>
              <a:gd name="connsiteY1355" fmla="*/ 4061609 h 10118348"/>
              <a:gd name="connsiteX1356" fmla="*/ 6633879 w 10130243"/>
              <a:gd name="connsiteY1356" fmla="*/ 4210939 h 10118348"/>
              <a:gd name="connsiteX1357" fmla="*/ 6589822 w 10130243"/>
              <a:gd name="connsiteY1357" fmla="*/ 4166851 h 10118348"/>
              <a:gd name="connsiteX1358" fmla="*/ 6545766 w 10130243"/>
              <a:gd name="connsiteY1358" fmla="*/ 4210939 h 10118348"/>
              <a:gd name="connsiteX1359" fmla="*/ 6589822 w 10130243"/>
              <a:gd name="connsiteY1359" fmla="*/ 4255027 h 10118348"/>
              <a:gd name="connsiteX1360" fmla="*/ 6633879 w 10130243"/>
              <a:gd name="connsiteY1360" fmla="*/ 4210939 h 10118348"/>
              <a:gd name="connsiteX1361" fmla="*/ 6335264 w 10130243"/>
              <a:gd name="connsiteY1361" fmla="*/ 4210939 h 10118348"/>
              <a:gd name="connsiteX1362" fmla="*/ 6291207 w 10130243"/>
              <a:gd name="connsiteY1362" fmla="*/ 4166851 h 10118348"/>
              <a:gd name="connsiteX1363" fmla="*/ 6282707 w 10130243"/>
              <a:gd name="connsiteY1363" fmla="*/ 4168268 h 10118348"/>
              <a:gd name="connsiteX1364" fmla="*/ 6247059 w 10130243"/>
              <a:gd name="connsiteY1364" fmla="*/ 4212355 h 10118348"/>
              <a:gd name="connsiteX1365" fmla="*/ 6282707 w 10130243"/>
              <a:gd name="connsiteY1365" fmla="*/ 4256444 h 10118348"/>
              <a:gd name="connsiteX1366" fmla="*/ 6291207 w 10130243"/>
              <a:gd name="connsiteY1366" fmla="*/ 4257860 h 10118348"/>
              <a:gd name="connsiteX1367" fmla="*/ 6335264 w 10130243"/>
              <a:gd name="connsiteY1367" fmla="*/ 4210930 h 10118348"/>
              <a:gd name="connsiteX1368" fmla="*/ 7225441 w 10130243"/>
              <a:gd name="connsiteY1368" fmla="*/ 3930772 h 10118348"/>
              <a:gd name="connsiteX1369" fmla="*/ 7228276 w 10130243"/>
              <a:gd name="connsiteY1369" fmla="*/ 3913705 h 10118348"/>
              <a:gd name="connsiteX1370" fmla="*/ 7226905 w 10130243"/>
              <a:gd name="connsiteY1370" fmla="*/ 3905176 h 10118348"/>
              <a:gd name="connsiteX1371" fmla="*/ 7192720 w 10130243"/>
              <a:gd name="connsiteY1371" fmla="*/ 3871043 h 10118348"/>
              <a:gd name="connsiteX1372" fmla="*/ 7184219 w 10130243"/>
              <a:gd name="connsiteY1372" fmla="*/ 3869617 h 10118348"/>
              <a:gd name="connsiteX1373" fmla="*/ 7175719 w 10130243"/>
              <a:gd name="connsiteY1373" fmla="*/ 3871043 h 10118348"/>
              <a:gd name="connsiteX1374" fmla="*/ 7141534 w 10130243"/>
              <a:gd name="connsiteY1374" fmla="*/ 3905176 h 10118348"/>
              <a:gd name="connsiteX1375" fmla="*/ 7140163 w 10130243"/>
              <a:gd name="connsiteY1375" fmla="*/ 3913705 h 10118348"/>
              <a:gd name="connsiteX1376" fmla="*/ 7142996 w 10130243"/>
              <a:gd name="connsiteY1376" fmla="*/ 3930772 h 10118348"/>
              <a:gd name="connsiteX1377" fmla="*/ 7184219 w 10130243"/>
              <a:gd name="connsiteY1377" fmla="*/ 3957792 h 10118348"/>
              <a:gd name="connsiteX1378" fmla="*/ 7225441 w 10130243"/>
              <a:gd name="connsiteY1378" fmla="*/ 3930772 h 10118348"/>
              <a:gd name="connsiteX1379" fmla="*/ 6926827 w 10130243"/>
              <a:gd name="connsiteY1379" fmla="*/ 3930772 h 10118348"/>
              <a:gd name="connsiteX1380" fmla="*/ 6929660 w 10130243"/>
              <a:gd name="connsiteY1380" fmla="*/ 3913705 h 10118348"/>
              <a:gd name="connsiteX1381" fmla="*/ 6928289 w 10130243"/>
              <a:gd name="connsiteY1381" fmla="*/ 3905176 h 10118348"/>
              <a:gd name="connsiteX1382" fmla="*/ 6894104 w 10130243"/>
              <a:gd name="connsiteY1382" fmla="*/ 3871043 h 10118348"/>
              <a:gd name="connsiteX1383" fmla="*/ 6885604 w 10130243"/>
              <a:gd name="connsiteY1383" fmla="*/ 3869617 h 10118348"/>
              <a:gd name="connsiteX1384" fmla="*/ 6877103 w 10130243"/>
              <a:gd name="connsiteY1384" fmla="*/ 3871043 h 10118348"/>
              <a:gd name="connsiteX1385" fmla="*/ 6842918 w 10130243"/>
              <a:gd name="connsiteY1385" fmla="*/ 3905176 h 10118348"/>
              <a:gd name="connsiteX1386" fmla="*/ 6841547 w 10130243"/>
              <a:gd name="connsiteY1386" fmla="*/ 3913705 h 10118348"/>
              <a:gd name="connsiteX1387" fmla="*/ 6844382 w 10130243"/>
              <a:gd name="connsiteY1387" fmla="*/ 3930772 h 10118348"/>
              <a:gd name="connsiteX1388" fmla="*/ 6885604 w 10130243"/>
              <a:gd name="connsiteY1388" fmla="*/ 3957792 h 10118348"/>
              <a:gd name="connsiteX1389" fmla="*/ 6926827 w 10130243"/>
              <a:gd name="connsiteY1389" fmla="*/ 3930772 h 10118348"/>
              <a:gd name="connsiteX1390" fmla="*/ 7377628 w 10130243"/>
              <a:gd name="connsiteY1390" fmla="*/ 4358843 h 10118348"/>
              <a:gd name="connsiteX1391" fmla="*/ 7333572 w 10130243"/>
              <a:gd name="connsiteY1391" fmla="*/ 4314755 h 10118348"/>
              <a:gd name="connsiteX1392" fmla="*/ 7289424 w 10130243"/>
              <a:gd name="connsiteY1392" fmla="*/ 4358843 h 10118348"/>
              <a:gd name="connsiteX1393" fmla="*/ 7333572 w 10130243"/>
              <a:gd name="connsiteY1393" fmla="*/ 4402931 h 10118348"/>
              <a:gd name="connsiteX1394" fmla="*/ 7377628 w 10130243"/>
              <a:gd name="connsiteY1394" fmla="*/ 4358843 h 10118348"/>
              <a:gd name="connsiteX1395" fmla="*/ 7377628 w 10130243"/>
              <a:gd name="connsiteY1395" fmla="*/ 4061609 h 10118348"/>
              <a:gd name="connsiteX1396" fmla="*/ 7333572 w 10130243"/>
              <a:gd name="connsiteY1396" fmla="*/ 4017521 h 10118348"/>
              <a:gd name="connsiteX1397" fmla="*/ 7289424 w 10130243"/>
              <a:gd name="connsiteY1397" fmla="*/ 4061609 h 10118348"/>
              <a:gd name="connsiteX1398" fmla="*/ 7333572 w 10130243"/>
              <a:gd name="connsiteY1398" fmla="*/ 4105697 h 10118348"/>
              <a:gd name="connsiteX1399" fmla="*/ 7377628 w 10130243"/>
              <a:gd name="connsiteY1399" fmla="*/ 4061609 h 10118348"/>
              <a:gd name="connsiteX1400" fmla="*/ 7079014 w 10130243"/>
              <a:gd name="connsiteY1400" fmla="*/ 4358843 h 10118348"/>
              <a:gd name="connsiteX1401" fmla="*/ 7034958 w 10130243"/>
              <a:gd name="connsiteY1401" fmla="*/ 4314755 h 10118348"/>
              <a:gd name="connsiteX1402" fmla="*/ 6990809 w 10130243"/>
              <a:gd name="connsiteY1402" fmla="*/ 4358843 h 10118348"/>
              <a:gd name="connsiteX1403" fmla="*/ 7034958 w 10130243"/>
              <a:gd name="connsiteY1403" fmla="*/ 4402931 h 10118348"/>
              <a:gd name="connsiteX1404" fmla="*/ 7079014 w 10130243"/>
              <a:gd name="connsiteY1404" fmla="*/ 4358843 h 10118348"/>
              <a:gd name="connsiteX1405" fmla="*/ 7079014 w 10130243"/>
              <a:gd name="connsiteY1405" fmla="*/ 4061609 h 10118348"/>
              <a:gd name="connsiteX1406" fmla="*/ 7034958 w 10130243"/>
              <a:gd name="connsiteY1406" fmla="*/ 4017521 h 10118348"/>
              <a:gd name="connsiteX1407" fmla="*/ 6990809 w 10130243"/>
              <a:gd name="connsiteY1407" fmla="*/ 4061609 h 10118348"/>
              <a:gd name="connsiteX1408" fmla="*/ 7034958 w 10130243"/>
              <a:gd name="connsiteY1408" fmla="*/ 4105697 h 10118348"/>
              <a:gd name="connsiteX1409" fmla="*/ 7079014 w 10130243"/>
              <a:gd name="connsiteY1409" fmla="*/ 4061609 h 10118348"/>
              <a:gd name="connsiteX1410" fmla="*/ 7228276 w 10130243"/>
              <a:gd name="connsiteY1410" fmla="*/ 4210939 h 10118348"/>
              <a:gd name="connsiteX1411" fmla="*/ 7184219 w 10130243"/>
              <a:gd name="connsiteY1411" fmla="*/ 4166851 h 10118348"/>
              <a:gd name="connsiteX1412" fmla="*/ 7140163 w 10130243"/>
              <a:gd name="connsiteY1412" fmla="*/ 4210939 h 10118348"/>
              <a:gd name="connsiteX1413" fmla="*/ 7184219 w 10130243"/>
              <a:gd name="connsiteY1413" fmla="*/ 4255027 h 10118348"/>
              <a:gd name="connsiteX1414" fmla="*/ 7228276 w 10130243"/>
              <a:gd name="connsiteY1414" fmla="*/ 4210939 h 10118348"/>
              <a:gd name="connsiteX1415" fmla="*/ 6931122 w 10130243"/>
              <a:gd name="connsiteY1415" fmla="*/ 4210939 h 10118348"/>
              <a:gd name="connsiteX1416" fmla="*/ 6887066 w 10130243"/>
              <a:gd name="connsiteY1416" fmla="*/ 4166851 h 10118348"/>
              <a:gd name="connsiteX1417" fmla="*/ 6842918 w 10130243"/>
              <a:gd name="connsiteY1417" fmla="*/ 4210939 h 10118348"/>
              <a:gd name="connsiteX1418" fmla="*/ 6887066 w 10130243"/>
              <a:gd name="connsiteY1418" fmla="*/ 4255027 h 10118348"/>
              <a:gd name="connsiteX1419" fmla="*/ 6931122 w 10130243"/>
              <a:gd name="connsiteY1419" fmla="*/ 4210939 h 10118348"/>
              <a:gd name="connsiteX1420" fmla="*/ 7819930 w 10130243"/>
              <a:gd name="connsiteY1420" fmla="*/ 3930772 h 10118348"/>
              <a:gd name="connsiteX1421" fmla="*/ 7822763 w 10130243"/>
              <a:gd name="connsiteY1421" fmla="*/ 3913705 h 10118348"/>
              <a:gd name="connsiteX1422" fmla="*/ 7821301 w 10130243"/>
              <a:gd name="connsiteY1422" fmla="*/ 3905176 h 10118348"/>
              <a:gd name="connsiteX1423" fmla="*/ 7787208 w 10130243"/>
              <a:gd name="connsiteY1423" fmla="*/ 3871043 h 10118348"/>
              <a:gd name="connsiteX1424" fmla="*/ 7778616 w 10130243"/>
              <a:gd name="connsiteY1424" fmla="*/ 3869617 h 10118348"/>
              <a:gd name="connsiteX1425" fmla="*/ 7770115 w 10130243"/>
              <a:gd name="connsiteY1425" fmla="*/ 3871043 h 10118348"/>
              <a:gd name="connsiteX1426" fmla="*/ 7736022 w 10130243"/>
              <a:gd name="connsiteY1426" fmla="*/ 3905176 h 10118348"/>
              <a:gd name="connsiteX1427" fmla="*/ 7734558 w 10130243"/>
              <a:gd name="connsiteY1427" fmla="*/ 3913705 h 10118348"/>
              <a:gd name="connsiteX1428" fmla="*/ 7737393 w 10130243"/>
              <a:gd name="connsiteY1428" fmla="*/ 3930772 h 10118348"/>
              <a:gd name="connsiteX1429" fmla="*/ 7778616 w 10130243"/>
              <a:gd name="connsiteY1429" fmla="*/ 3957792 h 10118348"/>
              <a:gd name="connsiteX1430" fmla="*/ 7819930 w 10130243"/>
              <a:gd name="connsiteY1430" fmla="*/ 3930772 h 10118348"/>
              <a:gd name="connsiteX1431" fmla="*/ 7522686 w 10130243"/>
              <a:gd name="connsiteY1431" fmla="*/ 3930772 h 10118348"/>
              <a:gd name="connsiteX1432" fmla="*/ 7525519 w 10130243"/>
              <a:gd name="connsiteY1432" fmla="*/ 3913705 h 10118348"/>
              <a:gd name="connsiteX1433" fmla="*/ 7524057 w 10130243"/>
              <a:gd name="connsiteY1433" fmla="*/ 3905176 h 10118348"/>
              <a:gd name="connsiteX1434" fmla="*/ 7489963 w 10130243"/>
              <a:gd name="connsiteY1434" fmla="*/ 3871043 h 10118348"/>
              <a:gd name="connsiteX1435" fmla="*/ 7481464 w 10130243"/>
              <a:gd name="connsiteY1435" fmla="*/ 3869617 h 10118348"/>
              <a:gd name="connsiteX1436" fmla="*/ 7472871 w 10130243"/>
              <a:gd name="connsiteY1436" fmla="*/ 3871043 h 10118348"/>
              <a:gd name="connsiteX1437" fmla="*/ 7438777 w 10130243"/>
              <a:gd name="connsiteY1437" fmla="*/ 3905176 h 10118348"/>
              <a:gd name="connsiteX1438" fmla="*/ 7437406 w 10130243"/>
              <a:gd name="connsiteY1438" fmla="*/ 3913705 h 10118348"/>
              <a:gd name="connsiteX1439" fmla="*/ 7440239 w 10130243"/>
              <a:gd name="connsiteY1439" fmla="*/ 3930772 h 10118348"/>
              <a:gd name="connsiteX1440" fmla="*/ 7481464 w 10130243"/>
              <a:gd name="connsiteY1440" fmla="*/ 3957792 h 10118348"/>
              <a:gd name="connsiteX1441" fmla="*/ 7522686 w 10130243"/>
              <a:gd name="connsiteY1441" fmla="*/ 3930772 h 10118348"/>
              <a:gd name="connsiteX1442" fmla="*/ 7972025 w 10130243"/>
              <a:gd name="connsiteY1442" fmla="*/ 4358843 h 10118348"/>
              <a:gd name="connsiteX1443" fmla="*/ 7927969 w 10130243"/>
              <a:gd name="connsiteY1443" fmla="*/ 4314755 h 10118348"/>
              <a:gd name="connsiteX1444" fmla="*/ 7883912 w 10130243"/>
              <a:gd name="connsiteY1444" fmla="*/ 4358843 h 10118348"/>
              <a:gd name="connsiteX1445" fmla="*/ 7927969 w 10130243"/>
              <a:gd name="connsiteY1445" fmla="*/ 4402931 h 10118348"/>
              <a:gd name="connsiteX1446" fmla="*/ 7972025 w 10130243"/>
              <a:gd name="connsiteY1446" fmla="*/ 4358843 h 10118348"/>
              <a:gd name="connsiteX1447" fmla="*/ 7972025 w 10130243"/>
              <a:gd name="connsiteY1447" fmla="*/ 4061609 h 10118348"/>
              <a:gd name="connsiteX1448" fmla="*/ 7927969 w 10130243"/>
              <a:gd name="connsiteY1448" fmla="*/ 4017521 h 10118348"/>
              <a:gd name="connsiteX1449" fmla="*/ 7883912 w 10130243"/>
              <a:gd name="connsiteY1449" fmla="*/ 4061609 h 10118348"/>
              <a:gd name="connsiteX1450" fmla="*/ 7927969 w 10130243"/>
              <a:gd name="connsiteY1450" fmla="*/ 4105697 h 10118348"/>
              <a:gd name="connsiteX1451" fmla="*/ 7972025 w 10130243"/>
              <a:gd name="connsiteY1451" fmla="*/ 4061609 h 10118348"/>
              <a:gd name="connsiteX1452" fmla="*/ 7674873 w 10130243"/>
              <a:gd name="connsiteY1452" fmla="*/ 4358843 h 10118348"/>
              <a:gd name="connsiteX1453" fmla="*/ 7630724 w 10130243"/>
              <a:gd name="connsiteY1453" fmla="*/ 4314755 h 10118348"/>
              <a:gd name="connsiteX1454" fmla="*/ 7586669 w 10130243"/>
              <a:gd name="connsiteY1454" fmla="*/ 4358843 h 10118348"/>
              <a:gd name="connsiteX1455" fmla="*/ 7630724 w 10130243"/>
              <a:gd name="connsiteY1455" fmla="*/ 4402931 h 10118348"/>
              <a:gd name="connsiteX1456" fmla="*/ 7674873 w 10130243"/>
              <a:gd name="connsiteY1456" fmla="*/ 4358843 h 10118348"/>
              <a:gd name="connsiteX1457" fmla="*/ 7674873 w 10130243"/>
              <a:gd name="connsiteY1457" fmla="*/ 4061609 h 10118348"/>
              <a:gd name="connsiteX1458" fmla="*/ 7630724 w 10130243"/>
              <a:gd name="connsiteY1458" fmla="*/ 4017521 h 10118348"/>
              <a:gd name="connsiteX1459" fmla="*/ 7586669 w 10130243"/>
              <a:gd name="connsiteY1459" fmla="*/ 4061609 h 10118348"/>
              <a:gd name="connsiteX1460" fmla="*/ 7630724 w 10130243"/>
              <a:gd name="connsiteY1460" fmla="*/ 4105697 h 10118348"/>
              <a:gd name="connsiteX1461" fmla="*/ 7674873 w 10130243"/>
              <a:gd name="connsiteY1461" fmla="*/ 4061609 h 10118348"/>
              <a:gd name="connsiteX1462" fmla="*/ 7822763 w 10130243"/>
              <a:gd name="connsiteY1462" fmla="*/ 4210939 h 10118348"/>
              <a:gd name="connsiteX1463" fmla="*/ 7778616 w 10130243"/>
              <a:gd name="connsiteY1463" fmla="*/ 4166851 h 10118348"/>
              <a:gd name="connsiteX1464" fmla="*/ 7734558 w 10130243"/>
              <a:gd name="connsiteY1464" fmla="*/ 4210939 h 10118348"/>
              <a:gd name="connsiteX1465" fmla="*/ 7778616 w 10130243"/>
              <a:gd name="connsiteY1465" fmla="*/ 4255027 h 10118348"/>
              <a:gd name="connsiteX1466" fmla="*/ 7822763 w 10130243"/>
              <a:gd name="connsiteY1466" fmla="*/ 4210939 h 10118348"/>
              <a:gd name="connsiteX1467" fmla="*/ 7525519 w 10130243"/>
              <a:gd name="connsiteY1467" fmla="*/ 4210939 h 10118348"/>
              <a:gd name="connsiteX1468" fmla="*/ 7481464 w 10130243"/>
              <a:gd name="connsiteY1468" fmla="*/ 4166851 h 10118348"/>
              <a:gd name="connsiteX1469" fmla="*/ 7437315 w 10130243"/>
              <a:gd name="connsiteY1469" fmla="*/ 4210939 h 10118348"/>
              <a:gd name="connsiteX1470" fmla="*/ 7481464 w 10130243"/>
              <a:gd name="connsiteY1470" fmla="*/ 4255027 h 10118348"/>
              <a:gd name="connsiteX1471" fmla="*/ 7525519 w 10130243"/>
              <a:gd name="connsiteY1471" fmla="*/ 4210939 h 10118348"/>
              <a:gd name="connsiteX1472" fmla="*/ 8415698 w 10130243"/>
              <a:gd name="connsiteY1472" fmla="*/ 3930772 h 10118348"/>
              <a:gd name="connsiteX1473" fmla="*/ 8418531 w 10130243"/>
              <a:gd name="connsiteY1473" fmla="*/ 3913705 h 10118348"/>
              <a:gd name="connsiteX1474" fmla="*/ 8417160 w 10130243"/>
              <a:gd name="connsiteY1474" fmla="*/ 3905176 h 10118348"/>
              <a:gd name="connsiteX1475" fmla="*/ 8382975 w 10130243"/>
              <a:gd name="connsiteY1475" fmla="*/ 3871043 h 10118348"/>
              <a:gd name="connsiteX1476" fmla="*/ 8374475 w 10130243"/>
              <a:gd name="connsiteY1476" fmla="*/ 3869617 h 10118348"/>
              <a:gd name="connsiteX1477" fmla="*/ 8365974 w 10130243"/>
              <a:gd name="connsiteY1477" fmla="*/ 3871043 h 10118348"/>
              <a:gd name="connsiteX1478" fmla="*/ 8331789 w 10130243"/>
              <a:gd name="connsiteY1478" fmla="*/ 3905176 h 10118348"/>
              <a:gd name="connsiteX1479" fmla="*/ 8330418 w 10130243"/>
              <a:gd name="connsiteY1479" fmla="*/ 3913705 h 10118348"/>
              <a:gd name="connsiteX1480" fmla="*/ 8333251 w 10130243"/>
              <a:gd name="connsiteY1480" fmla="*/ 3930772 h 10118348"/>
              <a:gd name="connsiteX1481" fmla="*/ 8374475 w 10130243"/>
              <a:gd name="connsiteY1481" fmla="*/ 3957792 h 10118348"/>
              <a:gd name="connsiteX1482" fmla="*/ 8415698 w 10130243"/>
              <a:gd name="connsiteY1482" fmla="*/ 3930772 h 10118348"/>
              <a:gd name="connsiteX1483" fmla="*/ 8117082 w 10130243"/>
              <a:gd name="connsiteY1483" fmla="*/ 3930772 h 10118348"/>
              <a:gd name="connsiteX1484" fmla="*/ 8119917 w 10130243"/>
              <a:gd name="connsiteY1484" fmla="*/ 3913705 h 10118348"/>
              <a:gd name="connsiteX1485" fmla="*/ 8118546 w 10130243"/>
              <a:gd name="connsiteY1485" fmla="*/ 3905176 h 10118348"/>
              <a:gd name="connsiteX1486" fmla="*/ 8084360 w 10130243"/>
              <a:gd name="connsiteY1486" fmla="*/ 3871043 h 10118348"/>
              <a:gd name="connsiteX1487" fmla="*/ 8075859 w 10130243"/>
              <a:gd name="connsiteY1487" fmla="*/ 3869617 h 10118348"/>
              <a:gd name="connsiteX1488" fmla="*/ 8067360 w 10130243"/>
              <a:gd name="connsiteY1488" fmla="*/ 3871043 h 10118348"/>
              <a:gd name="connsiteX1489" fmla="*/ 8033174 w 10130243"/>
              <a:gd name="connsiteY1489" fmla="*/ 3905176 h 10118348"/>
              <a:gd name="connsiteX1490" fmla="*/ 8031803 w 10130243"/>
              <a:gd name="connsiteY1490" fmla="*/ 3913705 h 10118348"/>
              <a:gd name="connsiteX1491" fmla="*/ 8034637 w 10130243"/>
              <a:gd name="connsiteY1491" fmla="*/ 3930772 h 10118348"/>
              <a:gd name="connsiteX1492" fmla="*/ 8067360 w 10130243"/>
              <a:gd name="connsiteY1492" fmla="*/ 3957792 h 10118348"/>
              <a:gd name="connsiteX1493" fmla="*/ 8075859 w 10130243"/>
              <a:gd name="connsiteY1493" fmla="*/ 3959210 h 10118348"/>
              <a:gd name="connsiteX1494" fmla="*/ 8117082 w 10130243"/>
              <a:gd name="connsiteY1494" fmla="*/ 3930762 h 10118348"/>
              <a:gd name="connsiteX1495" fmla="*/ 8567884 w 10130243"/>
              <a:gd name="connsiteY1495" fmla="*/ 4358843 h 10118348"/>
              <a:gd name="connsiteX1496" fmla="*/ 8523827 w 10130243"/>
              <a:gd name="connsiteY1496" fmla="*/ 4314755 h 10118348"/>
              <a:gd name="connsiteX1497" fmla="*/ 8479680 w 10130243"/>
              <a:gd name="connsiteY1497" fmla="*/ 4358843 h 10118348"/>
              <a:gd name="connsiteX1498" fmla="*/ 8523827 w 10130243"/>
              <a:gd name="connsiteY1498" fmla="*/ 4402931 h 10118348"/>
              <a:gd name="connsiteX1499" fmla="*/ 8567884 w 10130243"/>
              <a:gd name="connsiteY1499" fmla="*/ 4358843 h 10118348"/>
              <a:gd name="connsiteX1500" fmla="*/ 8567884 w 10130243"/>
              <a:gd name="connsiteY1500" fmla="*/ 4061609 h 10118348"/>
              <a:gd name="connsiteX1501" fmla="*/ 8523827 w 10130243"/>
              <a:gd name="connsiteY1501" fmla="*/ 4017521 h 10118348"/>
              <a:gd name="connsiteX1502" fmla="*/ 8479680 w 10130243"/>
              <a:gd name="connsiteY1502" fmla="*/ 4061609 h 10118348"/>
              <a:gd name="connsiteX1503" fmla="*/ 8523827 w 10130243"/>
              <a:gd name="connsiteY1503" fmla="*/ 4105697 h 10118348"/>
              <a:gd name="connsiteX1504" fmla="*/ 8567884 w 10130243"/>
              <a:gd name="connsiteY1504" fmla="*/ 4061609 h 10118348"/>
              <a:gd name="connsiteX1505" fmla="*/ 8269268 w 10130243"/>
              <a:gd name="connsiteY1505" fmla="*/ 4358843 h 10118348"/>
              <a:gd name="connsiteX1506" fmla="*/ 8225122 w 10130243"/>
              <a:gd name="connsiteY1506" fmla="*/ 4314755 h 10118348"/>
              <a:gd name="connsiteX1507" fmla="*/ 8181064 w 10130243"/>
              <a:gd name="connsiteY1507" fmla="*/ 4358843 h 10118348"/>
              <a:gd name="connsiteX1508" fmla="*/ 8225122 w 10130243"/>
              <a:gd name="connsiteY1508" fmla="*/ 4402931 h 10118348"/>
              <a:gd name="connsiteX1509" fmla="*/ 8269268 w 10130243"/>
              <a:gd name="connsiteY1509" fmla="*/ 4358843 h 10118348"/>
              <a:gd name="connsiteX1510" fmla="*/ 8269268 w 10130243"/>
              <a:gd name="connsiteY1510" fmla="*/ 4061609 h 10118348"/>
              <a:gd name="connsiteX1511" fmla="*/ 8225122 w 10130243"/>
              <a:gd name="connsiteY1511" fmla="*/ 4017521 h 10118348"/>
              <a:gd name="connsiteX1512" fmla="*/ 8181064 w 10130243"/>
              <a:gd name="connsiteY1512" fmla="*/ 4061609 h 10118348"/>
              <a:gd name="connsiteX1513" fmla="*/ 8225122 w 10130243"/>
              <a:gd name="connsiteY1513" fmla="*/ 4105697 h 10118348"/>
              <a:gd name="connsiteX1514" fmla="*/ 8269268 w 10130243"/>
              <a:gd name="connsiteY1514" fmla="*/ 4061609 h 10118348"/>
              <a:gd name="connsiteX1515" fmla="*/ 8418531 w 10130243"/>
              <a:gd name="connsiteY1515" fmla="*/ 4210939 h 10118348"/>
              <a:gd name="connsiteX1516" fmla="*/ 8374475 w 10130243"/>
              <a:gd name="connsiteY1516" fmla="*/ 4166851 h 10118348"/>
              <a:gd name="connsiteX1517" fmla="*/ 8330418 w 10130243"/>
              <a:gd name="connsiteY1517" fmla="*/ 4210939 h 10118348"/>
              <a:gd name="connsiteX1518" fmla="*/ 8374475 w 10130243"/>
              <a:gd name="connsiteY1518" fmla="*/ 4255027 h 10118348"/>
              <a:gd name="connsiteX1519" fmla="*/ 8418531 w 10130243"/>
              <a:gd name="connsiteY1519" fmla="*/ 4210939 h 10118348"/>
              <a:gd name="connsiteX1520" fmla="*/ 8121379 w 10130243"/>
              <a:gd name="connsiteY1520" fmla="*/ 4210939 h 10118348"/>
              <a:gd name="connsiteX1521" fmla="*/ 8077321 w 10130243"/>
              <a:gd name="connsiteY1521" fmla="*/ 4166851 h 10118348"/>
              <a:gd name="connsiteX1522" fmla="*/ 8068731 w 10130243"/>
              <a:gd name="connsiteY1522" fmla="*/ 4168268 h 10118348"/>
              <a:gd name="connsiteX1523" fmla="*/ 8033174 w 10130243"/>
              <a:gd name="connsiteY1523" fmla="*/ 4212355 h 10118348"/>
              <a:gd name="connsiteX1524" fmla="*/ 8068731 w 10130243"/>
              <a:gd name="connsiteY1524" fmla="*/ 4256444 h 10118348"/>
              <a:gd name="connsiteX1525" fmla="*/ 8077321 w 10130243"/>
              <a:gd name="connsiteY1525" fmla="*/ 4257860 h 10118348"/>
              <a:gd name="connsiteX1526" fmla="*/ 8121379 w 10130243"/>
              <a:gd name="connsiteY1526" fmla="*/ 4210930 h 10118348"/>
              <a:gd name="connsiteX1527" fmla="*/ 9010093 w 10130243"/>
              <a:gd name="connsiteY1527" fmla="*/ 3930772 h 10118348"/>
              <a:gd name="connsiteX1528" fmla="*/ 9012928 w 10130243"/>
              <a:gd name="connsiteY1528" fmla="*/ 3913705 h 10118348"/>
              <a:gd name="connsiteX1529" fmla="*/ 9011557 w 10130243"/>
              <a:gd name="connsiteY1529" fmla="*/ 3905176 h 10118348"/>
              <a:gd name="connsiteX1530" fmla="*/ 8977372 w 10130243"/>
              <a:gd name="connsiteY1530" fmla="*/ 3871043 h 10118348"/>
              <a:gd name="connsiteX1531" fmla="*/ 8968870 w 10130243"/>
              <a:gd name="connsiteY1531" fmla="*/ 3869617 h 10118348"/>
              <a:gd name="connsiteX1532" fmla="*/ 8960371 w 10130243"/>
              <a:gd name="connsiteY1532" fmla="*/ 3871043 h 10118348"/>
              <a:gd name="connsiteX1533" fmla="*/ 8926186 w 10130243"/>
              <a:gd name="connsiteY1533" fmla="*/ 3905176 h 10118348"/>
              <a:gd name="connsiteX1534" fmla="*/ 8924815 w 10130243"/>
              <a:gd name="connsiteY1534" fmla="*/ 3913705 h 10118348"/>
              <a:gd name="connsiteX1535" fmla="*/ 8927648 w 10130243"/>
              <a:gd name="connsiteY1535" fmla="*/ 3930772 h 10118348"/>
              <a:gd name="connsiteX1536" fmla="*/ 8968870 w 10130243"/>
              <a:gd name="connsiteY1536" fmla="*/ 3957792 h 10118348"/>
              <a:gd name="connsiteX1537" fmla="*/ 9010093 w 10130243"/>
              <a:gd name="connsiteY1537" fmla="*/ 3930772 h 10118348"/>
              <a:gd name="connsiteX1538" fmla="*/ 8712941 w 10130243"/>
              <a:gd name="connsiteY1538" fmla="*/ 3930772 h 10118348"/>
              <a:gd name="connsiteX1539" fmla="*/ 8715774 w 10130243"/>
              <a:gd name="connsiteY1539" fmla="*/ 3913705 h 10118348"/>
              <a:gd name="connsiteX1540" fmla="*/ 8714312 w 10130243"/>
              <a:gd name="connsiteY1540" fmla="*/ 3905176 h 10118348"/>
              <a:gd name="connsiteX1541" fmla="*/ 8680219 w 10130243"/>
              <a:gd name="connsiteY1541" fmla="*/ 3871043 h 10118348"/>
              <a:gd name="connsiteX1542" fmla="*/ 8671718 w 10130243"/>
              <a:gd name="connsiteY1542" fmla="*/ 3869617 h 10118348"/>
              <a:gd name="connsiteX1543" fmla="*/ 8663126 w 10130243"/>
              <a:gd name="connsiteY1543" fmla="*/ 3871043 h 10118348"/>
              <a:gd name="connsiteX1544" fmla="*/ 8629034 w 10130243"/>
              <a:gd name="connsiteY1544" fmla="*/ 3905176 h 10118348"/>
              <a:gd name="connsiteX1545" fmla="*/ 8627570 w 10130243"/>
              <a:gd name="connsiteY1545" fmla="*/ 3913705 h 10118348"/>
              <a:gd name="connsiteX1546" fmla="*/ 8630405 w 10130243"/>
              <a:gd name="connsiteY1546" fmla="*/ 3930772 h 10118348"/>
              <a:gd name="connsiteX1547" fmla="*/ 8671718 w 10130243"/>
              <a:gd name="connsiteY1547" fmla="*/ 3957792 h 10118348"/>
              <a:gd name="connsiteX1548" fmla="*/ 8712941 w 10130243"/>
              <a:gd name="connsiteY1548" fmla="*/ 3930772 h 10118348"/>
              <a:gd name="connsiteX1549" fmla="*/ 9162280 w 10130243"/>
              <a:gd name="connsiteY1549" fmla="*/ 4358843 h 10118348"/>
              <a:gd name="connsiteX1550" fmla="*/ 9118224 w 10130243"/>
              <a:gd name="connsiteY1550" fmla="*/ 4314755 h 10118348"/>
              <a:gd name="connsiteX1551" fmla="*/ 9074168 w 10130243"/>
              <a:gd name="connsiteY1551" fmla="*/ 4358843 h 10118348"/>
              <a:gd name="connsiteX1552" fmla="*/ 9118224 w 10130243"/>
              <a:gd name="connsiteY1552" fmla="*/ 4402931 h 10118348"/>
              <a:gd name="connsiteX1553" fmla="*/ 9162280 w 10130243"/>
              <a:gd name="connsiteY1553" fmla="*/ 4358843 h 10118348"/>
              <a:gd name="connsiteX1554" fmla="*/ 9162280 w 10130243"/>
              <a:gd name="connsiteY1554" fmla="*/ 4061609 h 10118348"/>
              <a:gd name="connsiteX1555" fmla="*/ 9118224 w 10130243"/>
              <a:gd name="connsiteY1555" fmla="*/ 4017521 h 10118348"/>
              <a:gd name="connsiteX1556" fmla="*/ 9074168 w 10130243"/>
              <a:gd name="connsiteY1556" fmla="*/ 4061609 h 10118348"/>
              <a:gd name="connsiteX1557" fmla="*/ 9118224 w 10130243"/>
              <a:gd name="connsiteY1557" fmla="*/ 4105697 h 10118348"/>
              <a:gd name="connsiteX1558" fmla="*/ 9162280 w 10130243"/>
              <a:gd name="connsiteY1558" fmla="*/ 4061609 h 10118348"/>
              <a:gd name="connsiteX1559" fmla="*/ 8865128 w 10130243"/>
              <a:gd name="connsiteY1559" fmla="*/ 4358843 h 10118348"/>
              <a:gd name="connsiteX1560" fmla="*/ 8820981 w 10130243"/>
              <a:gd name="connsiteY1560" fmla="*/ 4314755 h 10118348"/>
              <a:gd name="connsiteX1561" fmla="*/ 8776923 w 10130243"/>
              <a:gd name="connsiteY1561" fmla="*/ 4358843 h 10118348"/>
              <a:gd name="connsiteX1562" fmla="*/ 8820981 w 10130243"/>
              <a:gd name="connsiteY1562" fmla="*/ 4402931 h 10118348"/>
              <a:gd name="connsiteX1563" fmla="*/ 8865128 w 10130243"/>
              <a:gd name="connsiteY1563" fmla="*/ 4358843 h 10118348"/>
              <a:gd name="connsiteX1564" fmla="*/ 8865128 w 10130243"/>
              <a:gd name="connsiteY1564" fmla="*/ 4061609 h 10118348"/>
              <a:gd name="connsiteX1565" fmla="*/ 8820981 w 10130243"/>
              <a:gd name="connsiteY1565" fmla="*/ 4017521 h 10118348"/>
              <a:gd name="connsiteX1566" fmla="*/ 8776923 w 10130243"/>
              <a:gd name="connsiteY1566" fmla="*/ 4061609 h 10118348"/>
              <a:gd name="connsiteX1567" fmla="*/ 8820981 w 10130243"/>
              <a:gd name="connsiteY1567" fmla="*/ 4105697 h 10118348"/>
              <a:gd name="connsiteX1568" fmla="*/ 8865128 w 10130243"/>
              <a:gd name="connsiteY1568" fmla="*/ 4061609 h 10118348"/>
              <a:gd name="connsiteX1569" fmla="*/ 9012928 w 10130243"/>
              <a:gd name="connsiteY1569" fmla="*/ 4210939 h 10118348"/>
              <a:gd name="connsiteX1570" fmla="*/ 8968870 w 10130243"/>
              <a:gd name="connsiteY1570" fmla="*/ 4166851 h 10118348"/>
              <a:gd name="connsiteX1571" fmla="*/ 8924815 w 10130243"/>
              <a:gd name="connsiteY1571" fmla="*/ 4210939 h 10118348"/>
              <a:gd name="connsiteX1572" fmla="*/ 8968870 w 10130243"/>
              <a:gd name="connsiteY1572" fmla="*/ 4255027 h 10118348"/>
              <a:gd name="connsiteX1573" fmla="*/ 9012928 w 10130243"/>
              <a:gd name="connsiteY1573" fmla="*/ 4210939 h 10118348"/>
              <a:gd name="connsiteX1574" fmla="*/ 8715774 w 10130243"/>
              <a:gd name="connsiteY1574" fmla="*/ 4210939 h 10118348"/>
              <a:gd name="connsiteX1575" fmla="*/ 8671718 w 10130243"/>
              <a:gd name="connsiteY1575" fmla="*/ 4166851 h 10118348"/>
              <a:gd name="connsiteX1576" fmla="*/ 8627570 w 10130243"/>
              <a:gd name="connsiteY1576" fmla="*/ 4210939 h 10118348"/>
              <a:gd name="connsiteX1577" fmla="*/ 8671718 w 10130243"/>
              <a:gd name="connsiteY1577" fmla="*/ 4255027 h 10118348"/>
              <a:gd name="connsiteX1578" fmla="*/ 8715774 w 10130243"/>
              <a:gd name="connsiteY1578" fmla="*/ 4210939 h 10118348"/>
              <a:gd name="connsiteX1579" fmla="*/ 9604581 w 10130243"/>
              <a:gd name="connsiteY1579" fmla="*/ 3930772 h 10118348"/>
              <a:gd name="connsiteX1580" fmla="*/ 9607415 w 10130243"/>
              <a:gd name="connsiteY1580" fmla="*/ 3913705 h 10118348"/>
              <a:gd name="connsiteX1581" fmla="*/ 9605952 w 10130243"/>
              <a:gd name="connsiteY1581" fmla="*/ 3905176 h 10118348"/>
              <a:gd name="connsiteX1582" fmla="*/ 9571860 w 10130243"/>
              <a:gd name="connsiteY1582" fmla="*/ 3871043 h 10118348"/>
              <a:gd name="connsiteX1583" fmla="*/ 9563268 w 10130243"/>
              <a:gd name="connsiteY1583" fmla="*/ 3869617 h 10118348"/>
              <a:gd name="connsiteX1584" fmla="*/ 9554767 w 10130243"/>
              <a:gd name="connsiteY1584" fmla="*/ 3871043 h 10118348"/>
              <a:gd name="connsiteX1585" fmla="*/ 9520674 w 10130243"/>
              <a:gd name="connsiteY1585" fmla="*/ 3905176 h 10118348"/>
              <a:gd name="connsiteX1586" fmla="*/ 9519210 w 10130243"/>
              <a:gd name="connsiteY1586" fmla="*/ 3913705 h 10118348"/>
              <a:gd name="connsiteX1587" fmla="*/ 9522045 w 10130243"/>
              <a:gd name="connsiteY1587" fmla="*/ 3930772 h 10118348"/>
              <a:gd name="connsiteX1588" fmla="*/ 9563268 w 10130243"/>
              <a:gd name="connsiteY1588" fmla="*/ 3957792 h 10118348"/>
              <a:gd name="connsiteX1589" fmla="*/ 9604581 w 10130243"/>
              <a:gd name="connsiteY1589" fmla="*/ 3930772 h 10118348"/>
              <a:gd name="connsiteX1590" fmla="*/ 9307338 w 10130243"/>
              <a:gd name="connsiteY1590" fmla="*/ 3930772 h 10118348"/>
              <a:gd name="connsiteX1591" fmla="*/ 9310171 w 10130243"/>
              <a:gd name="connsiteY1591" fmla="*/ 3913705 h 10118348"/>
              <a:gd name="connsiteX1592" fmla="*/ 9308709 w 10130243"/>
              <a:gd name="connsiteY1592" fmla="*/ 3905176 h 10118348"/>
              <a:gd name="connsiteX1593" fmla="*/ 9274615 w 10130243"/>
              <a:gd name="connsiteY1593" fmla="*/ 3871043 h 10118348"/>
              <a:gd name="connsiteX1594" fmla="*/ 9266116 w 10130243"/>
              <a:gd name="connsiteY1594" fmla="*/ 3869617 h 10118348"/>
              <a:gd name="connsiteX1595" fmla="*/ 9257523 w 10130243"/>
              <a:gd name="connsiteY1595" fmla="*/ 3871043 h 10118348"/>
              <a:gd name="connsiteX1596" fmla="*/ 9223429 w 10130243"/>
              <a:gd name="connsiteY1596" fmla="*/ 3905176 h 10118348"/>
              <a:gd name="connsiteX1597" fmla="*/ 9222058 w 10130243"/>
              <a:gd name="connsiteY1597" fmla="*/ 3913705 h 10118348"/>
              <a:gd name="connsiteX1598" fmla="*/ 9224891 w 10130243"/>
              <a:gd name="connsiteY1598" fmla="*/ 3930772 h 10118348"/>
              <a:gd name="connsiteX1599" fmla="*/ 9266116 w 10130243"/>
              <a:gd name="connsiteY1599" fmla="*/ 3957792 h 10118348"/>
              <a:gd name="connsiteX1600" fmla="*/ 9307338 w 10130243"/>
              <a:gd name="connsiteY1600" fmla="*/ 3930772 h 10118348"/>
              <a:gd name="connsiteX1601" fmla="*/ 9758139 w 10130243"/>
              <a:gd name="connsiteY1601" fmla="*/ 4358843 h 10118348"/>
              <a:gd name="connsiteX1602" fmla="*/ 9713992 w 10130243"/>
              <a:gd name="connsiteY1602" fmla="*/ 4314755 h 10118348"/>
              <a:gd name="connsiteX1603" fmla="*/ 9669935 w 10130243"/>
              <a:gd name="connsiteY1603" fmla="*/ 4358843 h 10118348"/>
              <a:gd name="connsiteX1604" fmla="*/ 9713992 w 10130243"/>
              <a:gd name="connsiteY1604" fmla="*/ 4402931 h 10118348"/>
              <a:gd name="connsiteX1605" fmla="*/ 9758139 w 10130243"/>
              <a:gd name="connsiteY1605" fmla="*/ 4358843 h 10118348"/>
              <a:gd name="connsiteX1606" fmla="*/ 9758139 w 10130243"/>
              <a:gd name="connsiteY1606" fmla="*/ 4061609 h 10118348"/>
              <a:gd name="connsiteX1607" fmla="*/ 9713992 w 10130243"/>
              <a:gd name="connsiteY1607" fmla="*/ 4017521 h 10118348"/>
              <a:gd name="connsiteX1608" fmla="*/ 9669935 w 10130243"/>
              <a:gd name="connsiteY1608" fmla="*/ 4061609 h 10118348"/>
              <a:gd name="connsiteX1609" fmla="*/ 9713992 w 10130243"/>
              <a:gd name="connsiteY1609" fmla="*/ 4105697 h 10118348"/>
              <a:gd name="connsiteX1610" fmla="*/ 9758139 w 10130243"/>
              <a:gd name="connsiteY1610" fmla="*/ 4061609 h 10118348"/>
              <a:gd name="connsiteX1611" fmla="*/ 9459525 w 10130243"/>
              <a:gd name="connsiteY1611" fmla="*/ 4358843 h 10118348"/>
              <a:gd name="connsiteX1612" fmla="*/ 9415376 w 10130243"/>
              <a:gd name="connsiteY1612" fmla="*/ 4314755 h 10118348"/>
              <a:gd name="connsiteX1613" fmla="*/ 9371321 w 10130243"/>
              <a:gd name="connsiteY1613" fmla="*/ 4358843 h 10118348"/>
              <a:gd name="connsiteX1614" fmla="*/ 9415376 w 10130243"/>
              <a:gd name="connsiteY1614" fmla="*/ 4402931 h 10118348"/>
              <a:gd name="connsiteX1615" fmla="*/ 9459525 w 10130243"/>
              <a:gd name="connsiteY1615" fmla="*/ 4358843 h 10118348"/>
              <a:gd name="connsiteX1616" fmla="*/ 9459525 w 10130243"/>
              <a:gd name="connsiteY1616" fmla="*/ 4061609 h 10118348"/>
              <a:gd name="connsiteX1617" fmla="*/ 9415376 w 10130243"/>
              <a:gd name="connsiteY1617" fmla="*/ 4017521 h 10118348"/>
              <a:gd name="connsiteX1618" fmla="*/ 9371321 w 10130243"/>
              <a:gd name="connsiteY1618" fmla="*/ 4061609 h 10118348"/>
              <a:gd name="connsiteX1619" fmla="*/ 9415376 w 10130243"/>
              <a:gd name="connsiteY1619" fmla="*/ 4105697 h 10118348"/>
              <a:gd name="connsiteX1620" fmla="*/ 9459525 w 10130243"/>
              <a:gd name="connsiteY1620" fmla="*/ 4061609 h 10118348"/>
              <a:gd name="connsiteX1621" fmla="*/ 9608786 w 10130243"/>
              <a:gd name="connsiteY1621" fmla="*/ 4210939 h 10118348"/>
              <a:gd name="connsiteX1622" fmla="*/ 9564730 w 10130243"/>
              <a:gd name="connsiteY1622" fmla="*/ 4166851 h 10118348"/>
              <a:gd name="connsiteX1623" fmla="*/ 9520674 w 10130243"/>
              <a:gd name="connsiteY1623" fmla="*/ 4210939 h 10118348"/>
              <a:gd name="connsiteX1624" fmla="*/ 9564730 w 10130243"/>
              <a:gd name="connsiteY1624" fmla="*/ 4255027 h 10118348"/>
              <a:gd name="connsiteX1625" fmla="*/ 9608786 w 10130243"/>
              <a:gd name="connsiteY1625" fmla="*/ 4210939 h 10118348"/>
              <a:gd name="connsiteX1626" fmla="*/ 9311633 w 10130243"/>
              <a:gd name="connsiteY1626" fmla="*/ 4210939 h 10118348"/>
              <a:gd name="connsiteX1627" fmla="*/ 9267487 w 10130243"/>
              <a:gd name="connsiteY1627" fmla="*/ 4166851 h 10118348"/>
              <a:gd name="connsiteX1628" fmla="*/ 9223429 w 10130243"/>
              <a:gd name="connsiteY1628" fmla="*/ 4210939 h 10118348"/>
              <a:gd name="connsiteX1629" fmla="*/ 9267487 w 10130243"/>
              <a:gd name="connsiteY1629" fmla="*/ 4255027 h 10118348"/>
              <a:gd name="connsiteX1630" fmla="*/ 9311633 w 10130243"/>
              <a:gd name="connsiteY1630" fmla="*/ 4210939 h 10118348"/>
              <a:gd name="connsiteX1631" fmla="*/ 9903197 w 10130243"/>
              <a:gd name="connsiteY1631" fmla="*/ 3930772 h 10118348"/>
              <a:gd name="connsiteX1632" fmla="*/ 9906031 w 10130243"/>
              <a:gd name="connsiteY1632" fmla="*/ 3913705 h 10118348"/>
              <a:gd name="connsiteX1633" fmla="*/ 9904569 w 10130243"/>
              <a:gd name="connsiteY1633" fmla="*/ 3905176 h 10118348"/>
              <a:gd name="connsiteX1634" fmla="*/ 9870474 w 10130243"/>
              <a:gd name="connsiteY1634" fmla="*/ 3871043 h 10118348"/>
              <a:gd name="connsiteX1635" fmla="*/ 9861882 w 10130243"/>
              <a:gd name="connsiteY1635" fmla="*/ 3869617 h 10118348"/>
              <a:gd name="connsiteX1636" fmla="*/ 9853383 w 10130243"/>
              <a:gd name="connsiteY1636" fmla="*/ 3871043 h 10118348"/>
              <a:gd name="connsiteX1637" fmla="*/ 9819288 w 10130243"/>
              <a:gd name="connsiteY1637" fmla="*/ 3905176 h 10118348"/>
              <a:gd name="connsiteX1638" fmla="*/ 9817826 w 10130243"/>
              <a:gd name="connsiteY1638" fmla="*/ 3913705 h 10118348"/>
              <a:gd name="connsiteX1639" fmla="*/ 9820659 w 10130243"/>
              <a:gd name="connsiteY1639" fmla="*/ 3930772 h 10118348"/>
              <a:gd name="connsiteX1640" fmla="*/ 9853383 w 10130243"/>
              <a:gd name="connsiteY1640" fmla="*/ 3957792 h 10118348"/>
              <a:gd name="connsiteX1641" fmla="*/ 9861882 w 10130243"/>
              <a:gd name="connsiteY1641" fmla="*/ 3959210 h 10118348"/>
              <a:gd name="connsiteX1642" fmla="*/ 9903197 w 10130243"/>
              <a:gd name="connsiteY1642" fmla="*/ 3930762 h 10118348"/>
              <a:gd name="connsiteX1643" fmla="*/ 10055291 w 10130243"/>
              <a:gd name="connsiteY1643" fmla="*/ 4358843 h 10118348"/>
              <a:gd name="connsiteX1644" fmla="*/ 10011236 w 10130243"/>
              <a:gd name="connsiteY1644" fmla="*/ 4314755 h 10118348"/>
              <a:gd name="connsiteX1645" fmla="*/ 9967180 w 10130243"/>
              <a:gd name="connsiteY1645" fmla="*/ 4358843 h 10118348"/>
              <a:gd name="connsiteX1646" fmla="*/ 10011236 w 10130243"/>
              <a:gd name="connsiteY1646" fmla="*/ 4402931 h 10118348"/>
              <a:gd name="connsiteX1647" fmla="*/ 10055291 w 10130243"/>
              <a:gd name="connsiteY1647" fmla="*/ 4358843 h 10118348"/>
              <a:gd name="connsiteX1648" fmla="*/ 10055291 w 10130243"/>
              <a:gd name="connsiteY1648" fmla="*/ 4061609 h 10118348"/>
              <a:gd name="connsiteX1649" fmla="*/ 10011236 w 10130243"/>
              <a:gd name="connsiteY1649" fmla="*/ 4017521 h 10118348"/>
              <a:gd name="connsiteX1650" fmla="*/ 9967180 w 10130243"/>
              <a:gd name="connsiteY1650" fmla="*/ 4061609 h 10118348"/>
              <a:gd name="connsiteX1651" fmla="*/ 10011236 w 10130243"/>
              <a:gd name="connsiteY1651" fmla="*/ 4105697 h 10118348"/>
              <a:gd name="connsiteX1652" fmla="*/ 10055291 w 10130243"/>
              <a:gd name="connsiteY1652" fmla="*/ 4061609 h 10118348"/>
              <a:gd name="connsiteX1653" fmla="*/ 9906031 w 10130243"/>
              <a:gd name="connsiteY1653" fmla="*/ 4210939 h 10118348"/>
              <a:gd name="connsiteX1654" fmla="*/ 9861882 w 10130243"/>
              <a:gd name="connsiteY1654" fmla="*/ 4166851 h 10118348"/>
              <a:gd name="connsiteX1655" fmla="*/ 9853383 w 10130243"/>
              <a:gd name="connsiteY1655" fmla="*/ 4168268 h 10118348"/>
              <a:gd name="connsiteX1656" fmla="*/ 9817826 w 10130243"/>
              <a:gd name="connsiteY1656" fmla="*/ 4212355 h 10118348"/>
              <a:gd name="connsiteX1657" fmla="*/ 9853383 w 10130243"/>
              <a:gd name="connsiteY1657" fmla="*/ 4256444 h 10118348"/>
              <a:gd name="connsiteX1658" fmla="*/ 9861882 w 10130243"/>
              <a:gd name="connsiteY1658" fmla="*/ 4257860 h 10118348"/>
              <a:gd name="connsiteX1659" fmla="*/ 9906031 w 10130243"/>
              <a:gd name="connsiteY1659" fmla="*/ 4210930 h 10118348"/>
              <a:gd name="connsiteX1660" fmla="*/ 4997117 w 10130243"/>
              <a:gd name="connsiteY1660" fmla="*/ 4954727 h 10118348"/>
              <a:gd name="connsiteX1661" fmla="*/ 4953061 w 10130243"/>
              <a:gd name="connsiteY1661" fmla="*/ 4910640 h 10118348"/>
              <a:gd name="connsiteX1662" fmla="*/ 4909005 w 10130243"/>
              <a:gd name="connsiteY1662" fmla="*/ 4954727 h 10118348"/>
              <a:gd name="connsiteX1663" fmla="*/ 4953061 w 10130243"/>
              <a:gd name="connsiteY1663" fmla="*/ 4998815 h 10118348"/>
              <a:gd name="connsiteX1664" fmla="*/ 4997117 w 10130243"/>
              <a:gd name="connsiteY1664" fmla="*/ 4954727 h 10118348"/>
              <a:gd name="connsiteX1665" fmla="*/ 5429456 w 10130243"/>
              <a:gd name="connsiteY1665" fmla="*/ 4539454 h 10118348"/>
              <a:gd name="connsiteX1666" fmla="*/ 5442252 w 10130243"/>
              <a:gd name="connsiteY1666" fmla="*/ 4508163 h 10118348"/>
              <a:gd name="connsiteX1667" fmla="*/ 5439419 w 10130243"/>
              <a:gd name="connsiteY1667" fmla="*/ 4491097 h 10118348"/>
              <a:gd name="connsiteX1668" fmla="*/ 5398195 w 10130243"/>
              <a:gd name="connsiteY1668" fmla="*/ 4464076 h 10118348"/>
              <a:gd name="connsiteX1669" fmla="*/ 5356882 w 10130243"/>
              <a:gd name="connsiteY1669" fmla="*/ 4491097 h 10118348"/>
              <a:gd name="connsiteX1670" fmla="*/ 5354048 w 10130243"/>
              <a:gd name="connsiteY1670" fmla="*/ 4508163 h 10118348"/>
              <a:gd name="connsiteX1671" fmla="*/ 5366844 w 10130243"/>
              <a:gd name="connsiteY1671" fmla="*/ 4539454 h 10118348"/>
              <a:gd name="connsiteX1672" fmla="*/ 5381104 w 10130243"/>
              <a:gd name="connsiteY1672" fmla="*/ 4549408 h 10118348"/>
              <a:gd name="connsiteX1673" fmla="*/ 5398195 w 10130243"/>
              <a:gd name="connsiteY1673" fmla="*/ 4552251 h 10118348"/>
              <a:gd name="connsiteX1674" fmla="*/ 5415197 w 10130243"/>
              <a:gd name="connsiteY1674" fmla="*/ 4549408 h 10118348"/>
              <a:gd name="connsiteX1675" fmla="*/ 5429456 w 10130243"/>
              <a:gd name="connsiteY1675" fmla="*/ 4539454 h 10118348"/>
              <a:gd name="connsiteX1676" fmla="*/ 5591606 w 10130243"/>
              <a:gd name="connsiteY1676" fmla="*/ 4954727 h 10118348"/>
              <a:gd name="connsiteX1677" fmla="*/ 5547458 w 10130243"/>
              <a:gd name="connsiteY1677" fmla="*/ 4910640 h 10118348"/>
              <a:gd name="connsiteX1678" fmla="*/ 5503401 w 10130243"/>
              <a:gd name="connsiteY1678" fmla="*/ 4954727 h 10118348"/>
              <a:gd name="connsiteX1679" fmla="*/ 5547458 w 10130243"/>
              <a:gd name="connsiteY1679" fmla="*/ 4998815 h 10118348"/>
              <a:gd name="connsiteX1680" fmla="*/ 5591606 w 10130243"/>
              <a:gd name="connsiteY1680" fmla="*/ 4954727 h 10118348"/>
              <a:gd name="connsiteX1681" fmla="*/ 5591606 w 10130243"/>
              <a:gd name="connsiteY1681" fmla="*/ 4657494 h 10118348"/>
              <a:gd name="connsiteX1682" fmla="*/ 5547458 w 10130243"/>
              <a:gd name="connsiteY1682" fmla="*/ 4613406 h 10118348"/>
              <a:gd name="connsiteX1683" fmla="*/ 5503401 w 10130243"/>
              <a:gd name="connsiteY1683" fmla="*/ 4657494 h 10118348"/>
              <a:gd name="connsiteX1684" fmla="*/ 5547458 w 10130243"/>
              <a:gd name="connsiteY1684" fmla="*/ 4701582 h 10118348"/>
              <a:gd name="connsiteX1685" fmla="*/ 5591606 w 10130243"/>
              <a:gd name="connsiteY1685" fmla="*/ 4657494 h 10118348"/>
              <a:gd name="connsiteX1686" fmla="*/ 5294361 w 10130243"/>
              <a:gd name="connsiteY1686" fmla="*/ 4954727 h 10118348"/>
              <a:gd name="connsiteX1687" fmla="*/ 5250305 w 10130243"/>
              <a:gd name="connsiteY1687" fmla="*/ 4910640 h 10118348"/>
              <a:gd name="connsiteX1688" fmla="*/ 5206157 w 10130243"/>
              <a:gd name="connsiteY1688" fmla="*/ 4954727 h 10118348"/>
              <a:gd name="connsiteX1689" fmla="*/ 5250305 w 10130243"/>
              <a:gd name="connsiteY1689" fmla="*/ 4998815 h 10118348"/>
              <a:gd name="connsiteX1690" fmla="*/ 5294361 w 10130243"/>
              <a:gd name="connsiteY1690" fmla="*/ 4954727 h 10118348"/>
              <a:gd name="connsiteX1691" fmla="*/ 5294361 w 10130243"/>
              <a:gd name="connsiteY1691" fmla="*/ 4657494 h 10118348"/>
              <a:gd name="connsiteX1692" fmla="*/ 5250305 w 10130243"/>
              <a:gd name="connsiteY1692" fmla="*/ 4613406 h 10118348"/>
              <a:gd name="connsiteX1693" fmla="*/ 5206157 w 10130243"/>
              <a:gd name="connsiteY1693" fmla="*/ 4657494 h 10118348"/>
              <a:gd name="connsiteX1694" fmla="*/ 5250305 w 10130243"/>
              <a:gd name="connsiteY1694" fmla="*/ 4701582 h 10118348"/>
              <a:gd name="connsiteX1695" fmla="*/ 5294361 w 10130243"/>
              <a:gd name="connsiteY1695" fmla="*/ 4657494 h 10118348"/>
              <a:gd name="connsiteX1696" fmla="*/ 5443623 w 10130243"/>
              <a:gd name="connsiteY1696" fmla="*/ 4805398 h 10118348"/>
              <a:gd name="connsiteX1697" fmla="*/ 5399566 w 10130243"/>
              <a:gd name="connsiteY1697" fmla="*/ 4761310 h 10118348"/>
              <a:gd name="connsiteX1698" fmla="*/ 5355511 w 10130243"/>
              <a:gd name="connsiteY1698" fmla="*/ 4805398 h 10118348"/>
              <a:gd name="connsiteX1699" fmla="*/ 5399566 w 10130243"/>
              <a:gd name="connsiteY1699" fmla="*/ 4849485 h 10118348"/>
              <a:gd name="connsiteX1700" fmla="*/ 5443623 w 10130243"/>
              <a:gd name="connsiteY1700" fmla="*/ 4805398 h 10118348"/>
              <a:gd name="connsiteX1701" fmla="*/ 5145008 w 10130243"/>
              <a:gd name="connsiteY1701" fmla="*/ 4805398 h 10118348"/>
              <a:gd name="connsiteX1702" fmla="*/ 5100952 w 10130243"/>
              <a:gd name="connsiteY1702" fmla="*/ 4761310 h 10118348"/>
              <a:gd name="connsiteX1703" fmla="*/ 5092451 w 10130243"/>
              <a:gd name="connsiteY1703" fmla="*/ 4762726 h 10118348"/>
              <a:gd name="connsiteX1704" fmla="*/ 5056895 w 10130243"/>
              <a:gd name="connsiteY1704" fmla="*/ 4806814 h 10118348"/>
              <a:gd name="connsiteX1705" fmla="*/ 5092451 w 10130243"/>
              <a:gd name="connsiteY1705" fmla="*/ 4850902 h 10118348"/>
              <a:gd name="connsiteX1706" fmla="*/ 5100952 w 10130243"/>
              <a:gd name="connsiteY1706" fmla="*/ 4852319 h 10118348"/>
              <a:gd name="connsiteX1707" fmla="*/ 5145008 w 10130243"/>
              <a:gd name="connsiteY1707" fmla="*/ 4805388 h 10118348"/>
              <a:gd name="connsiteX1708" fmla="*/ 6025315 w 10130243"/>
              <a:gd name="connsiteY1708" fmla="*/ 4539454 h 10118348"/>
              <a:gd name="connsiteX1709" fmla="*/ 6038111 w 10130243"/>
              <a:gd name="connsiteY1709" fmla="*/ 4508163 h 10118348"/>
              <a:gd name="connsiteX1710" fmla="*/ 6035186 w 10130243"/>
              <a:gd name="connsiteY1710" fmla="*/ 4491097 h 10118348"/>
              <a:gd name="connsiteX1711" fmla="*/ 5993964 w 10130243"/>
              <a:gd name="connsiteY1711" fmla="*/ 4464076 h 10118348"/>
              <a:gd name="connsiteX1712" fmla="*/ 5952740 w 10130243"/>
              <a:gd name="connsiteY1712" fmla="*/ 4491097 h 10118348"/>
              <a:gd name="connsiteX1713" fmla="*/ 5949907 w 10130243"/>
              <a:gd name="connsiteY1713" fmla="*/ 4508163 h 10118348"/>
              <a:gd name="connsiteX1714" fmla="*/ 5962704 w 10130243"/>
              <a:gd name="connsiteY1714" fmla="*/ 4539454 h 10118348"/>
              <a:gd name="connsiteX1715" fmla="*/ 5976962 w 10130243"/>
              <a:gd name="connsiteY1715" fmla="*/ 4549408 h 10118348"/>
              <a:gd name="connsiteX1716" fmla="*/ 5993964 w 10130243"/>
              <a:gd name="connsiteY1716" fmla="*/ 4552251 h 10118348"/>
              <a:gd name="connsiteX1717" fmla="*/ 6011055 w 10130243"/>
              <a:gd name="connsiteY1717" fmla="*/ 4549408 h 10118348"/>
              <a:gd name="connsiteX1718" fmla="*/ 6025315 w 10130243"/>
              <a:gd name="connsiteY1718" fmla="*/ 4539454 h 10118348"/>
              <a:gd name="connsiteX1719" fmla="*/ 5728071 w 10130243"/>
              <a:gd name="connsiteY1719" fmla="*/ 4539454 h 10118348"/>
              <a:gd name="connsiteX1720" fmla="*/ 5740867 w 10130243"/>
              <a:gd name="connsiteY1720" fmla="*/ 4508163 h 10118348"/>
              <a:gd name="connsiteX1721" fmla="*/ 5738034 w 10130243"/>
              <a:gd name="connsiteY1721" fmla="*/ 4491097 h 10118348"/>
              <a:gd name="connsiteX1722" fmla="*/ 5696811 w 10130243"/>
              <a:gd name="connsiteY1722" fmla="*/ 4464076 h 10118348"/>
              <a:gd name="connsiteX1723" fmla="*/ 5655588 w 10130243"/>
              <a:gd name="connsiteY1723" fmla="*/ 4491097 h 10118348"/>
              <a:gd name="connsiteX1724" fmla="*/ 5652663 w 10130243"/>
              <a:gd name="connsiteY1724" fmla="*/ 4508163 h 10118348"/>
              <a:gd name="connsiteX1725" fmla="*/ 5665459 w 10130243"/>
              <a:gd name="connsiteY1725" fmla="*/ 4539454 h 10118348"/>
              <a:gd name="connsiteX1726" fmla="*/ 5679718 w 10130243"/>
              <a:gd name="connsiteY1726" fmla="*/ 4549408 h 10118348"/>
              <a:gd name="connsiteX1727" fmla="*/ 5696811 w 10130243"/>
              <a:gd name="connsiteY1727" fmla="*/ 4552251 h 10118348"/>
              <a:gd name="connsiteX1728" fmla="*/ 5713812 w 10130243"/>
              <a:gd name="connsiteY1728" fmla="*/ 4549408 h 10118348"/>
              <a:gd name="connsiteX1729" fmla="*/ 5728071 w 10130243"/>
              <a:gd name="connsiteY1729" fmla="*/ 4539454 h 10118348"/>
              <a:gd name="connsiteX1730" fmla="*/ 6187373 w 10130243"/>
              <a:gd name="connsiteY1730" fmla="*/ 4954727 h 10118348"/>
              <a:gd name="connsiteX1731" fmla="*/ 6143316 w 10130243"/>
              <a:gd name="connsiteY1731" fmla="*/ 4910640 h 10118348"/>
              <a:gd name="connsiteX1732" fmla="*/ 6099169 w 10130243"/>
              <a:gd name="connsiteY1732" fmla="*/ 4954727 h 10118348"/>
              <a:gd name="connsiteX1733" fmla="*/ 6143316 w 10130243"/>
              <a:gd name="connsiteY1733" fmla="*/ 4998815 h 10118348"/>
              <a:gd name="connsiteX1734" fmla="*/ 6187373 w 10130243"/>
              <a:gd name="connsiteY1734" fmla="*/ 4954727 h 10118348"/>
              <a:gd name="connsiteX1735" fmla="*/ 6187373 w 10130243"/>
              <a:gd name="connsiteY1735" fmla="*/ 4657494 h 10118348"/>
              <a:gd name="connsiteX1736" fmla="*/ 6143316 w 10130243"/>
              <a:gd name="connsiteY1736" fmla="*/ 4613406 h 10118348"/>
              <a:gd name="connsiteX1737" fmla="*/ 6099169 w 10130243"/>
              <a:gd name="connsiteY1737" fmla="*/ 4657494 h 10118348"/>
              <a:gd name="connsiteX1738" fmla="*/ 6143316 w 10130243"/>
              <a:gd name="connsiteY1738" fmla="*/ 4701582 h 10118348"/>
              <a:gd name="connsiteX1739" fmla="*/ 6187373 w 10130243"/>
              <a:gd name="connsiteY1739" fmla="*/ 4657494 h 10118348"/>
              <a:gd name="connsiteX1740" fmla="*/ 5888758 w 10130243"/>
              <a:gd name="connsiteY1740" fmla="*/ 4954727 h 10118348"/>
              <a:gd name="connsiteX1741" fmla="*/ 5844701 w 10130243"/>
              <a:gd name="connsiteY1741" fmla="*/ 4910640 h 10118348"/>
              <a:gd name="connsiteX1742" fmla="*/ 5800554 w 10130243"/>
              <a:gd name="connsiteY1742" fmla="*/ 4954727 h 10118348"/>
              <a:gd name="connsiteX1743" fmla="*/ 5844701 w 10130243"/>
              <a:gd name="connsiteY1743" fmla="*/ 4998815 h 10118348"/>
              <a:gd name="connsiteX1744" fmla="*/ 5888758 w 10130243"/>
              <a:gd name="connsiteY1744" fmla="*/ 4954727 h 10118348"/>
              <a:gd name="connsiteX1745" fmla="*/ 5888758 w 10130243"/>
              <a:gd name="connsiteY1745" fmla="*/ 4657494 h 10118348"/>
              <a:gd name="connsiteX1746" fmla="*/ 5844701 w 10130243"/>
              <a:gd name="connsiteY1746" fmla="*/ 4613406 h 10118348"/>
              <a:gd name="connsiteX1747" fmla="*/ 5800554 w 10130243"/>
              <a:gd name="connsiteY1747" fmla="*/ 4657494 h 10118348"/>
              <a:gd name="connsiteX1748" fmla="*/ 5844701 w 10130243"/>
              <a:gd name="connsiteY1748" fmla="*/ 4701582 h 10118348"/>
              <a:gd name="connsiteX1749" fmla="*/ 5888758 w 10130243"/>
              <a:gd name="connsiteY1749" fmla="*/ 4657494 h 10118348"/>
              <a:gd name="connsiteX1750" fmla="*/ 6038111 w 10130243"/>
              <a:gd name="connsiteY1750" fmla="*/ 4805398 h 10118348"/>
              <a:gd name="connsiteX1751" fmla="*/ 5993964 w 10130243"/>
              <a:gd name="connsiteY1751" fmla="*/ 4761310 h 10118348"/>
              <a:gd name="connsiteX1752" fmla="*/ 5949907 w 10130243"/>
              <a:gd name="connsiteY1752" fmla="*/ 4805398 h 10118348"/>
              <a:gd name="connsiteX1753" fmla="*/ 5993964 w 10130243"/>
              <a:gd name="connsiteY1753" fmla="*/ 4849485 h 10118348"/>
              <a:gd name="connsiteX1754" fmla="*/ 6038111 w 10130243"/>
              <a:gd name="connsiteY1754" fmla="*/ 4805398 h 10118348"/>
              <a:gd name="connsiteX1755" fmla="*/ 5740867 w 10130243"/>
              <a:gd name="connsiteY1755" fmla="*/ 4805398 h 10118348"/>
              <a:gd name="connsiteX1756" fmla="*/ 5696811 w 10130243"/>
              <a:gd name="connsiteY1756" fmla="*/ 4761310 h 10118348"/>
              <a:gd name="connsiteX1757" fmla="*/ 5652663 w 10130243"/>
              <a:gd name="connsiteY1757" fmla="*/ 4805398 h 10118348"/>
              <a:gd name="connsiteX1758" fmla="*/ 5696811 w 10130243"/>
              <a:gd name="connsiteY1758" fmla="*/ 4849485 h 10118348"/>
              <a:gd name="connsiteX1759" fmla="*/ 5740867 w 10130243"/>
              <a:gd name="connsiteY1759" fmla="*/ 4805398 h 10118348"/>
              <a:gd name="connsiteX1760" fmla="*/ 6619711 w 10130243"/>
              <a:gd name="connsiteY1760" fmla="*/ 4539454 h 10118348"/>
              <a:gd name="connsiteX1761" fmla="*/ 6632508 w 10130243"/>
              <a:gd name="connsiteY1761" fmla="*/ 4508163 h 10118348"/>
              <a:gd name="connsiteX1762" fmla="*/ 6629583 w 10130243"/>
              <a:gd name="connsiteY1762" fmla="*/ 4491097 h 10118348"/>
              <a:gd name="connsiteX1763" fmla="*/ 6588360 w 10130243"/>
              <a:gd name="connsiteY1763" fmla="*/ 4464076 h 10118348"/>
              <a:gd name="connsiteX1764" fmla="*/ 6547137 w 10130243"/>
              <a:gd name="connsiteY1764" fmla="*/ 4491097 h 10118348"/>
              <a:gd name="connsiteX1765" fmla="*/ 6544303 w 10130243"/>
              <a:gd name="connsiteY1765" fmla="*/ 4508163 h 10118348"/>
              <a:gd name="connsiteX1766" fmla="*/ 6557100 w 10130243"/>
              <a:gd name="connsiteY1766" fmla="*/ 4539454 h 10118348"/>
              <a:gd name="connsiteX1767" fmla="*/ 6571359 w 10130243"/>
              <a:gd name="connsiteY1767" fmla="*/ 4549408 h 10118348"/>
              <a:gd name="connsiteX1768" fmla="*/ 6588360 w 10130243"/>
              <a:gd name="connsiteY1768" fmla="*/ 4552251 h 10118348"/>
              <a:gd name="connsiteX1769" fmla="*/ 6605453 w 10130243"/>
              <a:gd name="connsiteY1769" fmla="*/ 4549408 h 10118348"/>
              <a:gd name="connsiteX1770" fmla="*/ 6619711 w 10130243"/>
              <a:gd name="connsiteY1770" fmla="*/ 4539454 h 10118348"/>
              <a:gd name="connsiteX1771" fmla="*/ 6322467 w 10130243"/>
              <a:gd name="connsiteY1771" fmla="*/ 4539454 h 10118348"/>
              <a:gd name="connsiteX1772" fmla="*/ 6335264 w 10130243"/>
              <a:gd name="connsiteY1772" fmla="*/ 4508163 h 10118348"/>
              <a:gd name="connsiteX1773" fmla="*/ 6332430 w 10130243"/>
              <a:gd name="connsiteY1773" fmla="*/ 4491097 h 10118348"/>
              <a:gd name="connsiteX1774" fmla="*/ 6291207 w 10130243"/>
              <a:gd name="connsiteY1774" fmla="*/ 4464076 h 10118348"/>
              <a:gd name="connsiteX1775" fmla="*/ 6282707 w 10130243"/>
              <a:gd name="connsiteY1775" fmla="*/ 4465502 h 10118348"/>
              <a:gd name="connsiteX1776" fmla="*/ 6249984 w 10130243"/>
              <a:gd name="connsiteY1776" fmla="*/ 4492523 h 10118348"/>
              <a:gd name="connsiteX1777" fmla="*/ 6247151 w 10130243"/>
              <a:gd name="connsiteY1777" fmla="*/ 4509590 h 10118348"/>
              <a:gd name="connsiteX1778" fmla="*/ 6259948 w 10130243"/>
              <a:gd name="connsiteY1778" fmla="*/ 4540880 h 10118348"/>
              <a:gd name="connsiteX1779" fmla="*/ 6274115 w 10130243"/>
              <a:gd name="connsiteY1779" fmla="*/ 4550835 h 10118348"/>
              <a:gd name="connsiteX1780" fmla="*/ 6282707 w 10130243"/>
              <a:gd name="connsiteY1780" fmla="*/ 4553677 h 10118348"/>
              <a:gd name="connsiteX1781" fmla="*/ 6291207 w 10130243"/>
              <a:gd name="connsiteY1781" fmla="*/ 4555103 h 10118348"/>
              <a:gd name="connsiteX1782" fmla="*/ 6308300 w 10130243"/>
              <a:gd name="connsiteY1782" fmla="*/ 4552261 h 10118348"/>
              <a:gd name="connsiteX1783" fmla="*/ 6322467 w 10130243"/>
              <a:gd name="connsiteY1783" fmla="*/ 4539463 h 10118348"/>
              <a:gd name="connsiteX1784" fmla="*/ 6781769 w 10130243"/>
              <a:gd name="connsiteY1784" fmla="*/ 4954727 h 10118348"/>
              <a:gd name="connsiteX1785" fmla="*/ 6737713 w 10130243"/>
              <a:gd name="connsiteY1785" fmla="*/ 4910640 h 10118348"/>
              <a:gd name="connsiteX1786" fmla="*/ 6693657 w 10130243"/>
              <a:gd name="connsiteY1786" fmla="*/ 4954727 h 10118348"/>
              <a:gd name="connsiteX1787" fmla="*/ 6737713 w 10130243"/>
              <a:gd name="connsiteY1787" fmla="*/ 4998815 h 10118348"/>
              <a:gd name="connsiteX1788" fmla="*/ 6781769 w 10130243"/>
              <a:gd name="connsiteY1788" fmla="*/ 4954727 h 10118348"/>
              <a:gd name="connsiteX1789" fmla="*/ 6781769 w 10130243"/>
              <a:gd name="connsiteY1789" fmla="*/ 4657494 h 10118348"/>
              <a:gd name="connsiteX1790" fmla="*/ 6737713 w 10130243"/>
              <a:gd name="connsiteY1790" fmla="*/ 4613406 h 10118348"/>
              <a:gd name="connsiteX1791" fmla="*/ 6693657 w 10130243"/>
              <a:gd name="connsiteY1791" fmla="*/ 4657494 h 10118348"/>
              <a:gd name="connsiteX1792" fmla="*/ 6737713 w 10130243"/>
              <a:gd name="connsiteY1792" fmla="*/ 4701582 h 10118348"/>
              <a:gd name="connsiteX1793" fmla="*/ 6781769 w 10130243"/>
              <a:gd name="connsiteY1793" fmla="*/ 4657494 h 10118348"/>
              <a:gd name="connsiteX1794" fmla="*/ 6484617 w 10130243"/>
              <a:gd name="connsiteY1794" fmla="*/ 4954727 h 10118348"/>
              <a:gd name="connsiteX1795" fmla="*/ 6440470 w 10130243"/>
              <a:gd name="connsiteY1795" fmla="*/ 4910640 h 10118348"/>
              <a:gd name="connsiteX1796" fmla="*/ 6396413 w 10130243"/>
              <a:gd name="connsiteY1796" fmla="*/ 4954727 h 10118348"/>
              <a:gd name="connsiteX1797" fmla="*/ 6440470 w 10130243"/>
              <a:gd name="connsiteY1797" fmla="*/ 4998815 h 10118348"/>
              <a:gd name="connsiteX1798" fmla="*/ 6484617 w 10130243"/>
              <a:gd name="connsiteY1798" fmla="*/ 4954727 h 10118348"/>
              <a:gd name="connsiteX1799" fmla="*/ 6484617 w 10130243"/>
              <a:gd name="connsiteY1799" fmla="*/ 4657494 h 10118348"/>
              <a:gd name="connsiteX1800" fmla="*/ 6440470 w 10130243"/>
              <a:gd name="connsiteY1800" fmla="*/ 4613406 h 10118348"/>
              <a:gd name="connsiteX1801" fmla="*/ 6396413 w 10130243"/>
              <a:gd name="connsiteY1801" fmla="*/ 4657494 h 10118348"/>
              <a:gd name="connsiteX1802" fmla="*/ 6440470 w 10130243"/>
              <a:gd name="connsiteY1802" fmla="*/ 4701582 h 10118348"/>
              <a:gd name="connsiteX1803" fmla="*/ 6484617 w 10130243"/>
              <a:gd name="connsiteY1803" fmla="*/ 4657494 h 10118348"/>
              <a:gd name="connsiteX1804" fmla="*/ 6633879 w 10130243"/>
              <a:gd name="connsiteY1804" fmla="*/ 4805398 h 10118348"/>
              <a:gd name="connsiteX1805" fmla="*/ 6589822 w 10130243"/>
              <a:gd name="connsiteY1805" fmla="*/ 4761310 h 10118348"/>
              <a:gd name="connsiteX1806" fmla="*/ 6545766 w 10130243"/>
              <a:gd name="connsiteY1806" fmla="*/ 4805398 h 10118348"/>
              <a:gd name="connsiteX1807" fmla="*/ 6589822 w 10130243"/>
              <a:gd name="connsiteY1807" fmla="*/ 4849485 h 10118348"/>
              <a:gd name="connsiteX1808" fmla="*/ 6633879 w 10130243"/>
              <a:gd name="connsiteY1808" fmla="*/ 4805398 h 10118348"/>
              <a:gd name="connsiteX1809" fmla="*/ 6335264 w 10130243"/>
              <a:gd name="connsiteY1809" fmla="*/ 4805398 h 10118348"/>
              <a:gd name="connsiteX1810" fmla="*/ 6291207 w 10130243"/>
              <a:gd name="connsiteY1810" fmla="*/ 4761310 h 10118348"/>
              <a:gd name="connsiteX1811" fmla="*/ 6282707 w 10130243"/>
              <a:gd name="connsiteY1811" fmla="*/ 4762726 h 10118348"/>
              <a:gd name="connsiteX1812" fmla="*/ 6247059 w 10130243"/>
              <a:gd name="connsiteY1812" fmla="*/ 4806814 h 10118348"/>
              <a:gd name="connsiteX1813" fmla="*/ 6282707 w 10130243"/>
              <a:gd name="connsiteY1813" fmla="*/ 4850902 h 10118348"/>
              <a:gd name="connsiteX1814" fmla="*/ 6291207 w 10130243"/>
              <a:gd name="connsiteY1814" fmla="*/ 4852319 h 10118348"/>
              <a:gd name="connsiteX1815" fmla="*/ 6335264 w 10130243"/>
              <a:gd name="connsiteY1815" fmla="*/ 4805388 h 10118348"/>
              <a:gd name="connsiteX1816" fmla="*/ 7215480 w 10130243"/>
              <a:gd name="connsiteY1816" fmla="*/ 4539454 h 10118348"/>
              <a:gd name="connsiteX1817" fmla="*/ 7228276 w 10130243"/>
              <a:gd name="connsiteY1817" fmla="*/ 4508163 h 10118348"/>
              <a:gd name="connsiteX1818" fmla="*/ 7225441 w 10130243"/>
              <a:gd name="connsiteY1818" fmla="*/ 4491097 h 10118348"/>
              <a:gd name="connsiteX1819" fmla="*/ 7184219 w 10130243"/>
              <a:gd name="connsiteY1819" fmla="*/ 4464076 h 10118348"/>
              <a:gd name="connsiteX1820" fmla="*/ 7142996 w 10130243"/>
              <a:gd name="connsiteY1820" fmla="*/ 4491097 h 10118348"/>
              <a:gd name="connsiteX1821" fmla="*/ 7140163 w 10130243"/>
              <a:gd name="connsiteY1821" fmla="*/ 4508163 h 10118348"/>
              <a:gd name="connsiteX1822" fmla="*/ 7152959 w 10130243"/>
              <a:gd name="connsiteY1822" fmla="*/ 4539454 h 10118348"/>
              <a:gd name="connsiteX1823" fmla="*/ 7167127 w 10130243"/>
              <a:gd name="connsiteY1823" fmla="*/ 4549408 h 10118348"/>
              <a:gd name="connsiteX1824" fmla="*/ 7184219 w 10130243"/>
              <a:gd name="connsiteY1824" fmla="*/ 4552251 h 10118348"/>
              <a:gd name="connsiteX1825" fmla="*/ 7201312 w 10130243"/>
              <a:gd name="connsiteY1825" fmla="*/ 4549408 h 10118348"/>
              <a:gd name="connsiteX1826" fmla="*/ 7215480 w 10130243"/>
              <a:gd name="connsiteY1826" fmla="*/ 4539454 h 10118348"/>
              <a:gd name="connsiteX1827" fmla="*/ 6918326 w 10130243"/>
              <a:gd name="connsiteY1827" fmla="*/ 4539454 h 10118348"/>
              <a:gd name="connsiteX1828" fmla="*/ 6931122 w 10130243"/>
              <a:gd name="connsiteY1828" fmla="*/ 4508163 h 10118348"/>
              <a:gd name="connsiteX1829" fmla="*/ 6928289 w 10130243"/>
              <a:gd name="connsiteY1829" fmla="*/ 4491097 h 10118348"/>
              <a:gd name="connsiteX1830" fmla="*/ 6886975 w 10130243"/>
              <a:gd name="connsiteY1830" fmla="*/ 4464076 h 10118348"/>
              <a:gd name="connsiteX1831" fmla="*/ 6845753 w 10130243"/>
              <a:gd name="connsiteY1831" fmla="*/ 4491097 h 10118348"/>
              <a:gd name="connsiteX1832" fmla="*/ 6842918 w 10130243"/>
              <a:gd name="connsiteY1832" fmla="*/ 4508163 h 10118348"/>
              <a:gd name="connsiteX1833" fmla="*/ 6855714 w 10130243"/>
              <a:gd name="connsiteY1833" fmla="*/ 4539454 h 10118348"/>
              <a:gd name="connsiteX1834" fmla="*/ 6869975 w 10130243"/>
              <a:gd name="connsiteY1834" fmla="*/ 4549408 h 10118348"/>
              <a:gd name="connsiteX1835" fmla="*/ 6887066 w 10130243"/>
              <a:gd name="connsiteY1835" fmla="*/ 4552251 h 10118348"/>
              <a:gd name="connsiteX1836" fmla="*/ 6904067 w 10130243"/>
              <a:gd name="connsiteY1836" fmla="*/ 4549408 h 10118348"/>
              <a:gd name="connsiteX1837" fmla="*/ 6918326 w 10130243"/>
              <a:gd name="connsiteY1837" fmla="*/ 4539454 h 10118348"/>
              <a:gd name="connsiteX1838" fmla="*/ 7377628 w 10130243"/>
              <a:gd name="connsiteY1838" fmla="*/ 4954727 h 10118348"/>
              <a:gd name="connsiteX1839" fmla="*/ 7333572 w 10130243"/>
              <a:gd name="connsiteY1839" fmla="*/ 4910640 h 10118348"/>
              <a:gd name="connsiteX1840" fmla="*/ 7289424 w 10130243"/>
              <a:gd name="connsiteY1840" fmla="*/ 4954727 h 10118348"/>
              <a:gd name="connsiteX1841" fmla="*/ 7333572 w 10130243"/>
              <a:gd name="connsiteY1841" fmla="*/ 4998815 h 10118348"/>
              <a:gd name="connsiteX1842" fmla="*/ 7377628 w 10130243"/>
              <a:gd name="connsiteY1842" fmla="*/ 4954727 h 10118348"/>
              <a:gd name="connsiteX1843" fmla="*/ 7377628 w 10130243"/>
              <a:gd name="connsiteY1843" fmla="*/ 4657494 h 10118348"/>
              <a:gd name="connsiteX1844" fmla="*/ 7333572 w 10130243"/>
              <a:gd name="connsiteY1844" fmla="*/ 4613406 h 10118348"/>
              <a:gd name="connsiteX1845" fmla="*/ 7289424 w 10130243"/>
              <a:gd name="connsiteY1845" fmla="*/ 4657494 h 10118348"/>
              <a:gd name="connsiteX1846" fmla="*/ 7333572 w 10130243"/>
              <a:gd name="connsiteY1846" fmla="*/ 4701582 h 10118348"/>
              <a:gd name="connsiteX1847" fmla="*/ 7377628 w 10130243"/>
              <a:gd name="connsiteY1847" fmla="*/ 4657494 h 10118348"/>
              <a:gd name="connsiteX1848" fmla="*/ 7079014 w 10130243"/>
              <a:gd name="connsiteY1848" fmla="*/ 4954727 h 10118348"/>
              <a:gd name="connsiteX1849" fmla="*/ 7034958 w 10130243"/>
              <a:gd name="connsiteY1849" fmla="*/ 4910640 h 10118348"/>
              <a:gd name="connsiteX1850" fmla="*/ 6990809 w 10130243"/>
              <a:gd name="connsiteY1850" fmla="*/ 4954727 h 10118348"/>
              <a:gd name="connsiteX1851" fmla="*/ 7034958 w 10130243"/>
              <a:gd name="connsiteY1851" fmla="*/ 4998815 h 10118348"/>
              <a:gd name="connsiteX1852" fmla="*/ 7079014 w 10130243"/>
              <a:gd name="connsiteY1852" fmla="*/ 4954727 h 10118348"/>
              <a:gd name="connsiteX1853" fmla="*/ 7079014 w 10130243"/>
              <a:gd name="connsiteY1853" fmla="*/ 4657494 h 10118348"/>
              <a:gd name="connsiteX1854" fmla="*/ 7034958 w 10130243"/>
              <a:gd name="connsiteY1854" fmla="*/ 4613406 h 10118348"/>
              <a:gd name="connsiteX1855" fmla="*/ 6990809 w 10130243"/>
              <a:gd name="connsiteY1855" fmla="*/ 4657494 h 10118348"/>
              <a:gd name="connsiteX1856" fmla="*/ 7034958 w 10130243"/>
              <a:gd name="connsiteY1856" fmla="*/ 4701582 h 10118348"/>
              <a:gd name="connsiteX1857" fmla="*/ 7079014 w 10130243"/>
              <a:gd name="connsiteY1857" fmla="*/ 4657494 h 10118348"/>
              <a:gd name="connsiteX1858" fmla="*/ 7228276 w 10130243"/>
              <a:gd name="connsiteY1858" fmla="*/ 4805398 h 10118348"/>
              <a:gd name="connsiteX1859" fmla="*/ 7184219 w 10130243"/>
              <a:gd name="connsiteY1859" fmla="*/ 4761310 h 10118348"/>
              <a:gd name="connsiteX1860" fmla="*/ 7140163 w 10130243"/>
              <a:gd name="connsiteY1860" fmla="*/ 4805398 h 10118348"/>
              <a:gd name="connsiteX1861" fmla="*/ 7184219 w 10130243"/>
              <a:gd name="connsiteY1861" fmla="*/ 4849485 h 10118348"/>
              <a:gd name="connsiteX1862" fmla="*/ 7228276 w 10130243"/>
              <a:gd name="connsiteY1862" fmla="*/ 4805398 h 10118348"/>
              <a:gd name="connsiteX1863" fmla="*/ 6931122 w 10130243"/>
              <a:gd name="connsiteY1863" fmla="*/ 4805398 h 10118348"/>
              <a:gd name="connsiteX1864" fmla="*/ 6887066 w 10130243"/>
              <a:gd name="connsiteY1864" fmla="*/ 4761310 h 10118348"/>
              <a:gd name="connsiteX1865" fmla="*/ 6842918 w 10130243"/>
              <a:gd name="connsiteY1865" fmla="*/ 4805398 h 10118348"/>
              <a:gd name="connsiteX1866" fmla="*/ 6887066 w 10130243"/>
              <a:gd name="connsiteY1866" fmla="*/ 4849485 h 10118348"/>
              <a:gd name="connsiteX1867" fmla="*/ 6931122 w 10130243"/>
              <a:gd name="connsiteY1867" fmla="*/ 4805398 h 10118348"/>
              <a:gd name="connsiteX1868" fmla="*/ 7809966 w 10130243"/>
              <a:gd name="connsiteY1868" fmla="*/ 4539454 h 10118348"/>
              <a:gd name="connsiteX1869" fmla="*/ 7822763 w 10130243"/>
              <a:gd name="connsiteY1869" fmla="*/ 4508163 h 10118348"/>
              <a:gd name="connsiteX1870" fmla="*/ 7819930 w 10130243"/>
              <a:gd name="connsiteY1870" fmla="*/ 4491097 h 10118348"/>
              <a:gd name="connsiteX1871" fmla="*/ 7778616 w 10130243"/>
              <a:gd name="connsiteY1871" fmla="*/ 4464076 h 10118348"/>
              <a:gd name="connsiteX1872" fmla="*/ 7737393 w 10130243"/>
              <a:gd name="connsiteY1872" fmla="*/ 4491097 h 10118348"/>
              <a:gd name="connsiteX1873" fmla="*/ 7734558 w 10130243"/>
              <a:gd name="connsiteY1873" fmla="*/ 4508163 h 10118348"/>
              <a:gd name="connsiteX1874" fmla="*/ 7747355 w 10130243"/>
              <a:gd name="connsiteY1874" fmla="*/ 4539454 h 10118348"/>
              <a:gd name="connsiteX1875" fmla="*/ 7761615 w 10130243"/>
              <a:gd name="connsiteY1875" fmla="*/ 4549408 h 10118348"/>
              <a:gd name="connsiteX1876" fmla="*/ 7778616 w 10130243"/>
              <a:gd name="connsiteY1876" fmla="*/ 4552251 h 10118348"/>
              <a:gd name="connsiteX1877" fmla="*/ 7795708 w 10130243"/>
              <a:gd name="connsiteY1877" fmla="*/ 4549408 h 10118348"/>
              <a:gd name="connsiteX1878" fmla="*/ 7809966 w 10130243"/>
              <a:gd name="connsiteY1878" fmla="*/ 4539454 h 10118348"/>
              <a:gd name="connsiteX1879" fmla="*/ 7512723 w 10130243"/>
              <a:gd name="connsiteY1879" fmla="*/ 4539454 h 10118348"/>
              <a:gd name="connsiteX1880" fmla="*/ 7525519 w 10130243"/>
              <a:gd name="connsiteY1880" fmla="*/ 4508163 h 10118348"/>
              <a:gd name="connsiteX1881" fmla="*/ 7522686 w 10130243"/>
              <a:gd name="connsiteY1881" fmla="*/ 4491097 h 10118348"/>
              <a:gd name="connsiteX1882" fmla="*/ 7481464 w 10130243"/>
              <a:gd name="connsiteY1882" fmla="*/ 4464076 h 10118348"/>
              <a:gd name="connsiteX1883" fmla="*/ 7440239 w 10130243"/>
              <a:gd name="connsiteY1883" fmla="*/ 4491097 h 10118348"/>
              <a:gd name="connsiteX1884" fmla="*/ 7437406 w 10130243"/>
              <a:gd name="connsiteY1884" fmla="*/ 4508163 h 10118348"/>
              <a:gd name="connsiteX1885" fmla="*/ 7450203 w 10130243"/>
              <a:gd name="connsiteY1885" fmla="*/ 4539454 h 10118348"/>
              <a:gd name="connsiteX1886" fmla="*/ 7464370 w 10130243"/>
              <a:gd name="connsiteY1886" fmla="*/ 4549408 h 10118348"/>
              <a:gd name="connsiteX1887" fmla="*/ 7481464 w 10130243"/>
              <a:gd name="connsiteY1887" fmla="*/ 4552251 h 10118348"/>
              <a:gd name="connsiteX1888" fmla="*/ 7498464 w 10130243"/>
              <a:gd name="connsiteY1888" fmla="*/ 4549408 h 10118348"/>
              <a:gd name="connsiteX1889" fmla="*/ 7512723 w 10130243"/>
              <a:gd name="connsiteY1889" fmla="*/ 4539454 h 10118348"/>
              <a:gd name="connsiteX1890" fmla="*/ 7972025 w 10130243"/>
              <a:gd name="connsiteY1890" fmla="*/ 4954727 h 10118348"/>
              <a:gd name="connsiteX1891" fmla="*/ 7927969 w 10130243"/>
              <a:gd name="connsiteY1891" fmla="*/ 4910640 h 10118348"/>
              <a:gd name="connsiteX1892" fmla="*/ 7883912 w 10130243"/>
              <a:gd name="connsiteY1892" fmla="*/ 4954727 h 10118348"/>
              <a:gd name="connsiteX1893" fmla="*/ 7927969 w 10130243"/>
              <a:gd name="connsiteY1893" fmla="*/ 4998815 h 10118348"/>
              <a:gd name="connsiteX1894" fmla="*/ 7972025 w 10130243"/>
              <a:gd name="connsiteY1894" fmla="*/ 4954727 h 10118348"/>
              <a:gd name="connsiteX1895" fmla="*/ 7972025 w 10130243"/>
              <a:gd name="connsiteY1895" fmla="*/ 4657494 h 10118348"/>
              <a:gd name="connsiteX1896" fmla="*/ 7927969 w 10130243"/>
              <a:gd name="connsiteY1896" fmla="*/ 4613406 h 10118348"/>
              <a:gd name="connsiteX1897" fmla="*/ 7883912 w 10130243"/>
              <a:gd name="connsiteY1897" fmla="*/ 4657494 h 10118348"/>
              <a:gd name="connsiteX1898" fmla="*/ 7927969 w 10130243"/>
              <a:gd name="connsiteY1898" fmla="*/ 4701582 h 10118348"/>
              <a:gd name="connsiteX1899" fmla="*/ 7972025 w 10130243"/>
              <a:gd name="connsiteY1899" fmla="*/ 4657494 h 10118348"/>
              <a:gd name="connsiteX1900" fmla="*/ 7674873 w 10130243"/>
              <a:gd name="connsiteY1900" fmla="*/ 4954727 h 10118348"/>
              <a:gd name="connsiteX1901" fmla="*/ 7630724 w 10130243"/>
              <a:gd name="connsiteY1901" fmla="*/ 4910640 h 10118348"/>
              <a:gd name="connsiteX1902" fmla="*/ 7586669 w 10130243"/>
              <a:gd name="connsiteY1902" fmla="*/ 4954727 h 10118348"/>
              <a:gd name="connsiteX1903" fmla="*/ 7630724 w 10130243"/>
              <a:gd name="connsiteY1903" fmla="*/ 4998815 h 10118348"/>
              <a:gd name="connsiteX1904" fmla="*/ 7674873 w 10130243"/>
              <a:gd name="connsiteY1904" fmla="*/ 4954727 h 10118348"/>
              <a:gd name="connsiteX1905" fmla="*/ 7674873 w 10130243"/>
              <a:gd name="connsiteY1905" fmla="*/ 4657494 h 10118348"/>
              <a:gd name="connsiteX1906" fmla="*/ 7630724 w 10130243"/>
              <a:gd name="connsiteY1906" fmla="*/ 4613406 h 10118348"/>
              <a:gd name="connsiteX1907" fmla="*/ 7586669 w 10130243"/>
              <a:gd name="connsiteY1907" fmla="*/ 4657494 h 10118348"/>
              <a:gd name="connsiteX1908" fmla="*/ 7630724 w 10130243"/>
              <a:gd name="connsiteY1908" fmla="*/ 4701582 h 10118348"/>
              <a:gd name="connsiteX1909" fmla="*/ 7674873 w 10130243"/>
              <a:gd name="connsiteY1909" fmla="*/ 4657494 h 10118348"/>
              <a:gd name="connsiteX1910" fmla="*/ 7822763 w 10130243"/>
              <a:gd name="connsiteY1910" fmla="*/ 4805398 h 10118348"/>
              <a:gd name="connsiteX1911" fmla="*/ 7778616 w 10130243"/>
              <a:gd name="connsiteY1911" fmla="*/ 4761310 h 10118348"/>
              <a:gd name="connsiteX1912" fmla="*/ 7734558 w 10130243"/>
              <a:gd name="connsiteY1912" fmla="*/ 4805398 h 10118348"/>
              <a:gd name="connsiteX1913" fmla="*/ 7778616 w 10130243"/>
              <a:gd name="connsiteY1913" fmla="*/ 4849485 h 10118348"/>
              <a:gd name="connsiteX1914" fmla="*/ 7822763 w 10130243"/>
              <a:gd name="connsiteY1914" fmla="*/ 4805398 h 10118348"/>
              <a:gd name="connsiteX1915" fmla="*/ 7525519 w 10130243"/>
              <a:gd name="connsiteY1915" fmla="*/ 4805398 h 10118348"/>
              <a:gd name="connsiteX1916" fmla="*/ 7481464 w 10130243"/>
              <a:gd name="connsiteY1916" fmla="*/ 4761310 h 10118348"/>
              <a:gd name="connsiteX1917" fmla="*/ 7437315 w 10130243"/>
              <a:gd name="connsiteY1917" fmla="*/ 4805398 h 10118348"/>
              <a:gd name="connsiteX1918" fmla="*/ 7481464 w 10130243"/>
              <a:gd name="connsiteY1918" fmla="*/ 4849485 h 10118348"/>
              <a:gd name="connsiteX1919" fmla="*/ 7525519 w 10130243"/>
              <a:gd name="connsiteY1919" fmla="*/ 4805398 h 10118348"/>
              <a:gd name="connsiteX1920" fmla="*/ 8405734 w 10130243"/>
              <a:gd name="connsiteY1920" fmla="*/ 4539454 h 10118348"/>
              <a:gd name="connsiteX1921" fmla="*/ 8418531 w 10130243"/>
              <a:gd name="connsiteY1921" fmla="*/ 4508163 h 10118348"/>
              <a:gd name="connsiteX1922" fmla="*/ 8415698 w 10130243"/>
              <a:gd name="connsiteY1922" fmla="*/ 4491097 h 10118348"/>
              <a:gd name="connsiteX1923" fmla="*/ 8374475 w 10130243"/>
              <a:gd name="connsiteY1923" fmla="*/ 4464076 h 10118348"/>
              <a:gd name="connsiteX1924" fmla="*/ 8333251 w 10130243"/>
              <a:gd name="connsiteY1924" fmla="*/ 4491097 h 10118348"/>
              <a:gd name="connsiteX1925" fmla="*/ 8330418 w 10130243"/>
              <a:gd name="connsiteY1925" fmla="*/ 4508163 h 10118348"/>
              <a:gd name="connsiteX1926" fmla="*/ 8343214 w 10130243"/>
              <a:gd name="connsiteY1926" fmla="*/ 4539454 h 10118348"/>
              <a:gd name="connsiteX1927" fmla="*/ 8357382 w 10130243"/>
              <a:gd name="connsiteY1927" fmla="*/ 4549408 h 10118348"/>
              <a:gd name="connsiteX1928" fmla="*/ 8374475 w 10130243"/>
              <a:gd name="connsiteY1928" fmla="*/ 4552251 h 10118348"/>
              <a:gd name="connsiteX1929" fmla="*/ 8391567 w 10130243"/>
              <a:gd name="connsiteY1929" fmla="*/ 4549408 h 10118348"/>
              <a:gd name="connsiteX1930" fmla="*/ 8405734 w 10130243"/>
              <a:gd name="connsiteY1930" fmla="*/ 4539454 h 10118348"/>
              <a:gd name="connsiteX1931" fmla="*/ 8108582 w 10130243"/>
              <a:gd name="connsiteY1931" fmla="*/ 4539454 h 10118348"/>
              <a:gd name="connsiteX1932" fmla="*/ 8121379 w 10130243"/>
              <a:gd name="connsiteY1932" fmla="*/ 4508163 h 10118348"/>
              <a:gd name="connsiteX1933" fmla="*/ 8118546 w 10130243"/>
              <a:gd name="connsiteY1933" fmla="*/ 4491097 h 10118348"/>
              <a:gd name="connsiteX1934" fmla="*/ 8077230 w 10130243"/>
              <a:gd name="connsiteY1934" fmla="*/ 4464076 h 10118348"/>
              <a:gd name="connsiteX1935" fmla="*/ 8068731 w 10130243"/>
              <a:gd name="connsiteY1935" fmla="*/ 4465502 h 10118348"/>
              <a:gd name="connsiteX1936" fmla="*/ 8036008 w 10130243"/>
              <a:gd name="connsiteY1936" fmla="*/ 4492523 h 10118348"/>
              <a:gd name="connsiteX1937" fmla="*/ 8033174 w 10130243"/>
              <a:gd name="connsiteY1937" fmla="*/ 4509590 h 10118348"/>
              <a:gd name="connsiteX1938" fmla="*/ 8045971 w 10130243"/>
              <a:gd name="connsiteY1938" fmla="*/ 4540880 h 10118348"/>
              <a:gd name="connsiteX1939" fmla="*/ 8060229 w 10130243"/>
              <a:gd name="connsiteY1939" fmla="*/ 4550835 h 10118348"/>
              <a:gd name="connsiteX1940" fmla="*/ 8068731 w 10130243"/>
              <a:gd name="connsiteY1940" fmla="*/ 4553677 h 10118348"/>
              <a:gd name="connsiteX1941" fmla="*/ 8077230 w 10130243"/>
              <a:gd name="connsiteY1941" fmla="*/ 4555103 h 10118348"/>
              <a:gd name="connsiteX1942" fmla="*/ 8094324 w 10130243"/>
              <a:gd name="connsiteY1942" fmla="*/ 4552261 h 10118348"/>
              <a:gd name="connsiteX1943" fmla="*/ 8108582 w 10130243"/>
              <a:gd name="connsiteY1943" fmla="*/ 4539463 h 10118348"/>
              <a:gd name="connsiteX1944" fmla="*/ 8567884 w 10130243"/>
              <a:gd name="connsiteY1944" fmla="*/ 4954727 h 10118348"/>
              <a:gd name="connsiteX1945" fmla="*/ 8523827 w 10130243"/>
              <a:gd name="connsiteY1945" fmla="*/ 4910640 h 10118348"/>
              <a:gd name="connsiteX1946" fmla="*/ 8479680 w 10130243"/>
              <a:gd name="connsiteY1946" fmla="*/ 4954727 h 10118348"/>
              <a:gd name="connsiteX1947" fmla="*/ 8523827 w 10130243"/>
              <a:gd name="connsiteY1947" fmla="*/ 4998815 h 10118348"/>
              <a:gd name="connsiteX1948" fmla="*/ 8567884 w 10130243"/>
              <a:gd name="connsiteY1948" fmla="*/ 4954727 h 10118348"/>
              <a:gd name="connsiteX1949" fmla="*/ 8567884 w 10130243"/>
              <a:gd name="connsiteY1949" fmla="*/ 4657494 h 10118348"/>
              <a:gd name="connsiteX1950" fmla="*/ 8523827 w 10130243"/>
              <a:gd name="connsiteY1950" fmla="*/ 4613406 h 10118348"/>
              <a:gd name="connsiteX1951" fmla="*/ 8479680 w 10130243"/>
              <a:gd name="connsiteY1951" fmla="*/ 4657494 h 10118348"/>
              <a:gd name="connsiteX1952" fmla="*/ 8523827 w 10130243"/>
              <a:gd name="connsiteY1952" fmla="*/ 4701582 h 10118348"/>
              <a:gd name="connsiteX1953" fmla="*/ 8567884 w 10130243"/>
              <a:gd name="connsiteY1953" fmla="*/ 4657494 h 10118348"/>
              <a:gd name="connsiteX1954" fmla="*/ 8269268 w 10130243"/>
              <a:gd name="connsiteY1954" fmla="*/ 4954727 h 10118348"/>
              <a:gd name="connsiteX1955" fmla="*/ 8225122 w 10130243"/>
              <a:gd name="connsiteY1955" fmla="*/ 4910640 h 10118348"/>
              <a:gd name="connsiteX1956" fmla="*/ 8181064 w 10130243"/>
              <a:gd name="connsiteY1956" fmla="*/ 4954727 h 10118348"/>
              <a:gd name="connsiteX1957" fmla="*/ 8225122 w 10130243"/>
              <a:gd name="connsiteY1957" fmla="*/ 4998815 h 10118348"/>
              <a:gd name="connsiteX1958" fmla="*/ 8269268 w 10130243"/>
              <a:gd name="connsiteY1958" fmla="*/ 4954727 h 10118348"/>
              <a:gd name="connsiteX1959" fmla="*/ 8269268 w 10130243"/>
              <a:gd name="connsiteY1959" fmla="*/ 4657494 h 10118348"/>
              <a:gd name="connsiteX1960" fmla="*/ 8225122 w 10130243"/>
              <a:gd name="connsiteY1960" fmla="*/ 4613406 h 10118348"/>
              <a:gd name="connsiteX1961" fmla="*/ 8181064 w 10130243"/>
              <a:gd name="connsiteY1961" fmla="*/ 4657494 h 10118348"/>
              <a:gd name="connsiteX1962" fmla="*/ 8225122 w 10130243"/>
              <a:gd name="connsiteY1962" fmla="*/ 4701582 h 10118348"/>
              <a:gd name="connsiteX1963" fmla="*/ 8269268 w 10130243"/>
              <a:gd name="connsiteY1963" fmla="*/ 4657494 h 10118348"/>
              <a:gd name="connsiteX1964" fmla="*/ 8418531 w 10130243"/>
              <a:gd name="connsiteY1964" fmla="*/ 4805398 h 10118348"/>
              <a:gd name="connsiteX1965" fmla="*/ 8374475 w 10130243"/>
              <a:gd name="connsiteY1965" fmla="*/ 4761310 h 10118348"/>
              <a:gd name="connsiteX1966" fmla="*/ 8330418 w 10130243"/>
              <a:gd name="connsiteY1966" fmla="*/ 4805398 h 10118348"/>
              <a:gd name="connsiteX1967" fmla="*/ 8374475 w 10130243"/>
              <a:gd name="connsiteY1967" fmla="*/ 4849485 h 10118348"/>
              <a:gd name="connsiteX1968" fmla="*/ 8418531 w 10130243"/>
              <a:gd name="connsiteY1968" fmla="*/ 4805398 h 10118348"/>
              <a:gd name="connsiteX1969" fmla="*/ 8121379 w 10130243"/>
              <a:gd name="connsiteY1969" fmla="*/ 4805398 h 10118348"/>
              <a:gd name="connsiteX1970" fmla="*/ 8077230 w 10130243"/>
              <a:gd name="connsiteY1970" fmla="*/ 4761310 h 10118348"/>
              <a:gd name="connsiteX1971" fmla="*/ 8068731 w 10130243"/>
              <a:gd name="connsiteY1971" fmla="*/ 4762726 h 10118348"/>
              <a:gd name="connsiteX1972" fmla="*/ 8033174 w 10130243"/>
              <a:gd name="connsiteY1972" fmla="*/ 4806814 h 10118348"/>
              <a:gd name="connsiteX1973" fmla="*/ 8068731 w 10130243"/>
              <a:gd name="connsiteY1973" fmla="*/ 4850902 h 10118348"/>
              <a:gd name="connsiteX1974" fmla="*/ 8077230 w 10130243"/>
              <a:gd name="connsiteY1974" fmla="*/ 4852319 h 10118348"/>
              <a:gd name="connsiteX1975" fmla="*/ 8121379 w 10130243"/>
              <a:gd name="connsiteY1975" fmla="*/ 4805388 h 10118348"/>
              <a:gd name="connsiteX1976" fmla="*/ 9000132 w 10130243"/>
              <a:gd name="connsiteY1976" fmla="*/ 4539454 h 10118348"/>
              <a:gd name="connsiteX1977" fmla="*/ 9012928 w 10130243"/>
              <a:gd name="connsiteY1977" fmla="*/ 4508163 h 10118348"/>
              <a:gd name="connsiteX1978" fmla="*/ 9010093 w 10130243"/>
              <a:gd name="connsiteY1978" fmla="*/ 4491097 h 10118348"/>
              <a:gd name="connsiteX1979" fmla="*/ 8968870 w 10130243"/>
              <a:gd name="connsiteY1979" fmla="*/ 4464076 h 10118348"/>
              <a:gd name="connsiteX1980" fmla="*/ 8927648 w 10130243"/>
              <a:gd name="connsiteY1980" fmla="*/ 4491097 h 10118348"/>
              <a:gd name="connsiteX1981" fmla="*/ 8924815 w 10130243"/>
              <a:gd name="connsiteY1981" fmla="*/ 4508163 h 10118348"/>
              <a:gd name="connsiteX1982" fmla="*/ 8937611 w 10130243"/>
              <a:gd name="connsiteY1982" fmla="*/ 4539454 h 10118348"/>
              <a:gd name="connsiteX1983" fmla="*/ 8951779 w 10130243"/>
              <a:gd name="connsiteY1983" fmla="*/ 4549408 h 10118348"/>
              <a:gd name="connsiteX1984" fmla="*/ 8968870 w 10130243"/>
              <a:gd name="connsiteY1984" fmla="*/ 4552251 h 10118348"/>
              <a:gd name="connsiteX1985" fmla="*/ 8985964 w 10130243"/>
              <a:gd name="connsiteY1985" fmla="*/ 4549408 h 10118348"/>
              <a:gd name="connsiteX1986" fmla="*/ 9000132 w 10130243"/>
              <a:gd name="connsiteY1986" fmla="*/ 4539454 h 10118348"/>
              <a:gd name="connsiteX1987" fmla="*/ 8702978 w 10130243"/>
              <a:gd name="connsiteY1987" fmla="*/ 4539454 h 10118348"/>
              <a:gd name="connsiteX1988" fmla="*/ 8715774 w 10130243"/>
              <a:gd name="connsiteY1988" fmla="*/ 4508163 h 10118348"/>
              <a:gd name="connsiteX1989" fmla="*/ 8712941 w 10130243"/>
              <a:gd name="connsiteY1989" fmla="*/ 4491097 h 10118348"/>
              <a:gd name="connsiteX1990" fmla="*/ 8671718 w 10130243"/>
              <a:gd name="connsiteY1990" fmla="*/ 4464076 h 10118348"/>
              <a:gd name="connsiteX1991" fmla="*/ 8630405 w 10130243"/>
              <a:gd name="connsiteY1991" fmla="*/ 4491097 h 10118348"/>
              <a:gd name="connsiteX1992" fmla="*/ 8627570 w 10130243"/>
              <a:gd name="connsiteY1992" fmla="*/ 4508163 h 10118348"/>
              <a:gd name="connsiteX1993" fmla="*/ 8640366 w 10130243"/>
              <a:gd name="connsiteY1993" fmla="*/ 4539454 h 10118348"/>
              <a:gd name="connsiteX1994" fmla="*/ 8654627 w 10130243"/>
              <a:gd name="connsiteY1994" fmla="*/ 4549408 h 10118348"/>
              <a:gd name="connsiteX1995" fmla="*/ 8671718 w 10130243"/>
              <a:gd name="connsiteY1995" fmla="*/ 4552251 h 10118348"/>
              <a:gd name="connsiteX1996" fmla="*/ 8688719 w 10130243"/>
              <a:gd name="connsiteY1996" fmla="*/ 4549408 h 10118348"/>
              <a:gd name="connsiteX1997" fmla="*/ 8702978 w 10130243"/>
              <a:gd name="connsiteY1997" fmla="*/ 4539454 h 10118348"/>
              <a:gd name="connsiteX1998" fmla="*/ 9162280 w 10130243"/>
              <a:gd name="connsiteY1998" fmla="*/ 4954727 h 10118348"/>
              <a:gd name="connsiteX1999" fmla="*/ 9118224 w 10130243"/>
              <a:gd name="connsiteY1999" fmla="*/ 4910640 h 10118348"/>
              <a:gd name="connsiteX2000" fmla="*/ 9074075 w 10130243"/>
              <a:gd name="connsiteY2000" fmla="*/ 4954727 h 10118348"/>
              <a:gd name="connsiteX2001" fmla="*/ 9118224 w 10130243"/>
              <a:gd name="connsiteY2001" fmla="*/ 4998815 h 10118348"/>
              <a:gd name="connsiteX2002" fmla="*/ 9162280 w 10130243"/>
              <a:gd name="connsiteY2002" fmla="*/ 4954727 h 10118348"/>
              <a:gd name="connsiteX2003" fmla="*/ 9162280 w 10130243"/>
              <a:gd name="connsiteY2003" fmla="*/ 4657494 h 10118348"/>
              <a:gd name="connsiteX2004" fmla="*/ 9118224 w 10130243"/>
              <a:gd name="connsiteY2004" fmla="*/ 4613406 h 10118348"/>
              <a:gd name="connsiteX2005" fmla="*/ 9074075 w 10130243"/>
              <a:gd name="connsiteY2005" fmla="*/ 4657494 h 10118348"/>
              <a:gd name="connsiteX2006" fmla="*/ 9118224 w 10130243"/>
              <a:gd name="connsiteY2006" fmla="*/ 4701582 h 10118348"/>
              <a:gd name="connsiteX2007" fmla="*/ 9162280 w 10130243"/>
              <a:gd name="connsiteY2007" fmla="*/ 4657494 h 10118348"/>
              <a:gd name="connsiteX2008" fmla="*/ 8865037 w 10130243"/>
              <a:gd name="connsiteY2008" fmla="*/ 4954727 h 10118348"/>
              <a:gd name="connsiteX2009" fmla="*/ 8820981 w 10130243"/>
              <a:gd name="connsiteY2009" fmla="*/ 4910640 h 10118348"/>
              <a:gd name="connsiteX2010" fmla="*/ 8776923 w 10130243"/>
              <a:gd name="connsiteY2010" fmla="*/ 4954727 h 10118348"/>
              <a:gd name="connsiteX2011" fmla="*/ 8820981 w 10130243"/>
              <a:gd name="connsiteY2011" fmla="*/ 4998815 h 10118348"/>
              <a:gd name="connsiteX2012" fmla="*/ 8865037 w 10130243"/>
              <a:gd name="connsiteY2012" fmla="*/ 4954727 h 10118348"/>
              <a:gd name="connsiteX2013" fmla="*/ 8865037 w 10130243"/>
              <a:gd name="connsiteY2013" fmla="*/ 4657494 h 10118348"/>
              <a:gd name="connsiteX2014" fmla="*/ 8820981 w 10130243"/>
              <a:gd name="connsiteY2014" fmla="*/ 4613406 h 10118348"/>
              <a:gd name="connsiteX2015" fmla="*/ 8776923 w 10130243"/>
              <a:gd name="connsiteY2015" fmla="*/ 4657494 h 10118348"/>
              <a:gd name="connsiteX2016" fmla="*/ 8820981 w 10130243"/>
              <a:gd name="connsiteY2016" fmla="*/ 4701582 h 10118348"/>
              <a:gd name="connsiteX2017" fmla="*/ 8865037 w 10130243"/>
              <a:gd name="connsiteY2017" fmla="*/ 4657494 h 10118348"/>
              <a:gd name="connsiteX2018" fmla="*/ 9012928 w 10130243"/>
              <a:gd name="connsiteY2018" fmla="*/ 4805398 h 10118348"/>
              <a:gd name="connsiteX2019" fmla="*/ 8968870 w 10130243"/>
              <a:gd name="connsiteY2019" fmla="*/ 4761310 h 10118348"/>
              <a:gd name="connsiteX2020" fmla="*/ 8924815 w 10130243"/>
              <a:gd name="connsiteY2020" fmla="*/ 4805398 h 10118348"/>
              <a:gd name="connsiteX2021" fmla="*/ 8968870 w 10130243"/>
              <a:gd name="connsiteY2021" fmla="*/ 4849485 h 10118348"/>
              <a:gd name="connsiteX2022" fmla="*/ 9012928 w 10130243"/>
              <a:gd name="connsiteY2022" fmla="*/ 4805398 h 10118348"/>
              <a:gd name="connsiteX2023" fmla="*/ 8715774 w 10130243"/>
              <a:gd name="connsiteY2023" fmla="*/ 4805398 h 10118348"/>
              <a:gd name="connsiteX2024" fmla="*/ 8671627 w 10130243"/>
              <a:gd name="connsiteY2024" fmla="*/ 4761310 h 10118348"/>
              <a:gd name="connsiteX2025" fmla="*/ 8627570 w 10130243"/>
              <a:gd name="connsiteY2025" fmla="*/ 4805398 h 10118348"/>
              <a:gd name="connsiteX2026" fmla="*/ 8671627 w 10130243"/>
              <a:gd name="connsiteY2026" fmla="*/ 4849485 h 10118348"/>
              <a:gd name="connsiteX2027" fmla="*/ 8715774 w 10130243"/>
              <a:gd name="connsiteY2027" fmla="*/ 4805398 h 10118348"/>
              <a:gd name="connsiteX2028" fmla="*/ 9595989 w 10130243"/>
              <a:gd name="connsiteY2028" fmla="*/ 4539454 h 10118348"/>
              <a:gd name="connsiteX2029" fmla="*/ 9608786 w 10130243"/>
              <a:gd name="connsiteY2029" fmla="*/ 4508163 h 10118348"/>
              <a:gd name="connsiteX2030" fmla="*/ 9605952 w 10130243"/>
              <a:gd name="connsiteY2030" fmla="*/ 4491097 h 10118348"/>
              <a:gd name="connsiteX2031" fmla="*/ 9564730 w 10130243"/>
              <a:gd name="connsiteY2031" fmla="*/ 4464076 h 10118348"/>
              <a:gd name="connsiteX2032" fmla="*/ 9523507 w 10130243"/>
              <a:gd name="connsiteY2032" fmla="*/ 4491097 h 10118348"/>
              <a:gd name="connsiteX2033" fmla="*/ 9520674 w 10130243"/>
              <a:gd name="connsiteY2033" fmla="*/ 4508163 h 10118348"/>
              <a:gd name="connsiteX2034" fmla="*/ 9533471 w 10130243"/>
              <a:gd name="connsiteY2034" fmla="*/ 4539454 h 10118348"/>
              <a:gd name="connsiteX2035" fmla="*/ 9547638 w 10130243"/>
              <a:gd name="connsiteY2035" fmla="*/ 4549408 h 10118348"/>
              <a:gd name="connsiteX2036" fmla="*/ 9564730 w 10130243"/>
              <a:gd name="connsiteY2036" fmla="*/ 4552251 h 10118348"/>
              <a:gd name="connsiteX2037" fmla="*/ 9581822 w 10130243"/>
              <a:gd name="connsiteY2037" fmla="*/ 4549408 h 10118348"/>
              <a:gd name="connsiteX2038" fmla="*/ 9595989 w 10130243"/>
              <a:gd name="connsiteY2038" fmla="*/ 4539454 h 10118348"/>
              <a:gd name="connsiteX2039" fmla="*/ 9297375 w 10130243"/>
              <a:gd name="connsiteY2039" fmla="*/ 4539454 h 10118348"/>
              <a:gd name="connsiteX2040" fmla="*/ 9310171 w 10130243"/>
              <a:gd name="connsiteY2040" fmla="*/ 4508163 h 10118348"/>
              <a:gd name="connsiteX2041" fmla="*/ 9307338 w 10130243"/>
              <a:gd name="connsiteY2041" fmla="*/ 4491097 h 10118348"/>
              <a:gd name="connsiteX2042" fmla="*/ 9266116 w 10130243"/>
              <a:gd name="connsiteY2042" fmla="*/ 4464076 h 10118348"/>
              <a:gd name="connsiteX2043" fmla="*/ 9224891 w 10130243"/>
              <a:gd name="connsiteY2043" fmla="*/ 4491097 h 10118348"/>
              <a:gd name="connsiteX2044" fmla="*/ 9222058 w 10130243"/>
              <a:gd name="connsiteY2044" fmla="*/ 4508163 h 10118348"/>
              <a:gd name="connsiteX2045" fmla="*/ 9234854 w 10130243"/>
              <a:gd name="connsiteY2045" fmla="*/ 4539454 h 10118348"/>
              <a:gd name="connsiteX2046" fmla="*/ 9249022 w 10130243"/>
              <a:gd name="connsiteY2046" fmla="*/ 4549408 h 10118348"/>
              <a:gd name="connsiteX2047" fmla="*/ 9266116 w 10130243"/>
              <a:gd name="connsiteY2047" fmla="*/ 4552251 h 10118348"/>
              <a:gd name="connsiteX2048" fmla="*/ 9283116 w 10130243"/>
              <a:gd name="connsiteY2048" fmla="*/ 4549408 h 10118348"/>
              <a:gd name="connsiteX2049" fmla="*/ 9297375 w 10130243"/>
              <a:gd name="connsiteY2049" fmla="*/ 4539454 h 10118348"/>
              <a:gd name="connsiteX2050" fmla="*/ 9758139 w 10130243"/>
              <a:gd name="connsiteY2050" fmla="*/ 4954727 h 10118348"/>
              <a:gd name="connsiteX2051" fmla="*/ 9713992 w 10130243"/>
              <a:gd name="connsiteY2051" fmla="*/ 4910640 h 10118348"/>
              <a:gd name="connsiteX2052" fmla="*/ 9669935 w 10130243"/>
              <a:gd name="connsiteY2052" fmla="*/ 4954727 h 10118348"/>
              <a:gd name="connsiteX2053" fmla="*/ 9713992 w 10130243"/>
              <a:gd name="connsiteY2053" fmla="*/ 4998815 h 10118348"/>
              <a:gd name="connsiteX2054" fmla="*/ 9758139 w 10130243"/>
              <a:gd name="connsiteY2054" fmla="*/ 4954727 h 10118348"/>
              <a:gd name="connsiteX2055" fmla="*/ 9758139 w 10130243"/>
              <a:gd name="connsiteY2055" fmla="*/ 4657494 h 10118348"/>
              <a:gd name="connsiteX2056" fmla="*/ 9713992 w 10130243"/>
              <a:gd name="connsiteY2056" fmla="*/ 4613406 h 10118348"/>
              <a:gd name="connsiteX2057" fmla="*/ 9669935 w 10130243"/>
              <a:gd name="connsiteY2057" fmla="*/ 4657494 h 10118348"/>
              <a:gd name="connsiteX2058" fmla="*/ 9713992 w 10130243"/>
              <a:gd name="connsiteY2058" fmla="*/ 4701582 h 10118348"/>
              <a:gd name="connsiteX2059" fmla="*/ 9758139 w 10130243"/>
              <a:gd name="connsiteY2059" fmla="*/ 4657494 h 10118348"/>
              <a:gd name="connsiteX2060" fmla="*/ 9459525 w 10130243"/>
              <a:gd name="connsiteY2060" fmla="*/ 4954727 h 10118348"/>
              <a:gd name="connsiteX2061" fmla="*/ 9415376 w 10130243"/>
              <a:gd name="connsiteY2061" fmla="*/ 4910640 h 10118348"/>
              <a:gd name="connsiteX2062" fmla="*/ 9371321 w 10130243"/>
              <a:gd name="connsiteY2062" fmla="*/ 4954727 h 10118348"/>
              <a:gd name="connsiteX2063" fmla="*/ 9415376 w 10130243"/>
              <a:gd name="connsiteY2063" fmla="*/ 4998815 h 10118348"/>
              <a:gd name="connsiteX2064" fmla="*/ 9459525 w 10130243"/>
              <a:gd name="connsiteY2064" fmla="*/ 4954727 h 10118348"/>
              <a:gd name="connsiteX2065" fmla="*/ 9459525 w 10130243"/>
              <a:gd name="connsiteY2065" fmla="*/ 4657494 h 10118348"/>
              <a:gd name="connsiteX2066" fmla="*/ 9415376 w 10130243"/>
              <a:gd name="connsiteY2066" fmla="*/ 4613406 h 10118348"/>
              <a:gd name="connsiteX2067" fmla="*/ 9371321 w 10130243"/>
              <a:gd name="connsiteY2067" fmla="*/ 4657494 h 10118348"/>
              <a:gd name="connsiteX2068" fmla="*/ 9415376 w 10130243"/>
              <a:gd name="connsiteY2068" fmla="*/ 4701582 h 10118348"/>
              <a:gd name="connsiteX2069" fmla="*/ 9459525 w 10130243"/>
              <a:gd name="connsiteY2069" fmla="*/ 4657494 h 10118348"/>
              <a:gd name="connsiteX2070" fmla="*/ 9608786 w 10130243"/>
              <a:gd name="connsiteY2070" fmla="*/ 4805398 h 10118348"/>
              <a:gd name="connsiteX2071" fmla="*/ 9564730 w 10130243"/>
              <a:gd name="connsiteY2071" fmla="*/ 4761310 h 10118348"/>
              <a:gd name="connsiteX2072" fmla="*/ 9520674 w 10130243"/>
              <a:gd name="connsiteY2072" fmla="*/ 4805398 h 10118348"/>
              <a:gd name="connsiteX2073" fmla="*/ 9564730 w 10130243"/>
              <a:gd name="connsiteY2073" fmla="*/ 4849485 h 10118348"/>
              <a:gd name="connsiteX2074" fmla="*/ 9608786 w 10130243"/>
              <a:gd name="connsiteY2074" fmla="*/ 4805398 h 10118348"/>
              <a:gd name="connsiteX2075" fmla="*/ 9311633 w 10130243"/>
              <a:gd name="connsiteY2075" fmla="*/ 4805398 h 10118348"/>
              <a:gd name="connsiteX2076" fmla="*/ 9267487 w 10130243"/>
              <a:gd name="connsiteY2076" fmla="*/ 4761310 h 10118348"/>
              <a:gd name="connsiteX2077" fmla="*/ 9223429 w 10130243"/>
              <a:gd name="connsiteY2077" fmla="*/ 4805398 h 10118348"/>
              <a:gd name="connsiteX2078" fmla="*/ 9267487 w 10130243"/>
              <a:gd name="connsiteY2078" fmla="*/ 4849485 h 10118348"/>
              <a:gd name="connsiteX2079" fmla="*/ 9311633 w 10130243"/>
              <a:gd name="connsiteY2079" fmla="*/ 4805398 h 10118348"/>
              <a:gd name="connsiteX2080" fmla="*/ 9893234 w 10130243"/>
              <a:gd name="connsiteY2080" fmla="*/ 4539454 h 10118348"/>
              <a:gd name="connsiteX2081" fmla="*/ 9906031 w 10130243"/>
              <a:gd name="connsiteY2081" fmla="*/ 4508163 h 10118348"/>
              <a:gd name="connsiteX2082" fmla="*/ 9903197 w 10130243"/>
              <a:gd name="connsiteY2082" fmla="*/ 4491097 h 10118348"/>
              <a:gd name="connsiteX2083" fmla="*/ 9861882 w 10130243"/>
              <a:gd name="connsiteY2083" fmla="*/ 4464076 h 10118348"/>
              <a:gd name="connsiteX2084" fmla="*/ 9853383 w 10130243"/>
              <a:gd name="connsiteY2084" fmla="*/ 4465502 h 10118348"/>
              <a:gd name="connsiteX2085" fmla="*/ 9820659 w 10130243"/>
              <a:gd name="connsiteY2085" fmla="*/ 4492523 h 10118348"/>
              <a:gd name="connsiteX2086" fmla="*/ 9817826 w 10130243"/>
              <a:gd name="connsiteY2086" fmla="*/ 4509590 h 10118348"/>
              <a:gd name="connsiteX2087" fmla="*/ 9830623 w 10130243"/>
              <a:gd name="connsiteY2087" fmla="*/ 4540880 h 10118348"/>
              <a:gd name="connsiteX2088" fmla="*/ 9844881 w 10130243"/>
              <a:gd name="connsiteY2088" fmla="*/ 4550835 h 10118348"/>
              <a:gd name="connsiteX2089" fmla="*/ 9853383 w 10130243"/>
              <a:gd name="connsiteY2089" fmla="*/ 4553677 h 10118348"/>
              <a:gd name="connsiteX2090" fmla="*/ 9861882 w 10130243"/>
              <a:gd name="connsiteY2090" fmla="*/ 4555103 h 10118348"/>
              <a:gd name="connsiteX2091" fmla="*/ 9878976 w 10130243"/>
              <a:gd name="connsiteY2091" fmla="*/ 4552261 h 10118348"/>
              <a:gd name="connsiteX2092" fmla="*/ 9893234 w 10130243"/>
              <a:gd name="connsiteY2092" fmla="*/ 4539463 h 10118348"/>
              <a:gd name="connsiteX2093" fmla="*/ 10055291 w 10130243"/>
              <a:gd name="connsiteY2093" fmla="*/ 4954727 h 10118348"/>
              <a:gd name="connsiteX2094" fmla="*/ 10011236 w 10130243"/>
              <a:gd name="connsiteY2094" fmla="*/ 4910640 h 10118348"/>
              <a:gd name="connsiteX2095" fmla="*/ 9967180 w 10130243"/>
              <a:gd name="connsiteY2095" fmla="*/ 4954727 h 10118348"/>
              <a:gd name="connsiteX2096" fmla="*/ 10011236 w 10130243"/>
              <a:gd name="connsiteY2096" fmla="*/ 4998815 h 10118348"/>
              <a:gd name="connsiteX2097" fmla="*/ 10055291 w 10130243"/>
              <a:gd name="connsiteY2097" fmla="*/ 4954727 h 10118348"/>
              <a:gd name="connsiteX2098" fmla="*/ 10055291 w 10130243"/>
              <a:gd name="connsiteY2098" fmla="*/ 4657494 h 10118348"/>
              <a:gd name="connsiteX2099" fmla="*/ 10011236 w 10130243"/>
              <a:gd name="connsiteY2099" fmla="*/ 4613406 h 10118348"/>
              <a:gd name="connsiteX2100" fmla="*/ 9967180 w 10130243"/>
              <a:gd name="connsiteY2100" fmla="*/ 4657494 h 10118348"/>
              <a:gd name="connsiteX2101" fmla="*/ 10011236 w 10130243"/>
              <a:gd name="connsiteY2101" fmla="*/ 4701582 h 10118348"/>
              <a:gd name="connsiteX2102" fmla="*/ 10055291 w 10130243"/>
              <a:gd name="connsiteY2102" fmla="*/ 4657494 h 10118348"/>
              <a:gd name="connsiteX2103" fmla="*/ 9906031 w 10130243"/>
              <a:gd name="connsiteY2103" fmla="*/ 4805398 h 10118348"/>
              <a:gd name="connsiteX2104" fmla="*/ 9861882 w 10130243"/>
              <a:gd name="connsiteY2104" fmla="*/ 4761310 h 10118348"/>
              <a:gd name="connsiteX2105" fmla="*/ 9853383 w 10130243"/>
              <a:gd name="connsiteY2105" fmla="*/ 4762726 h 10118348"/>
              <a:gd name="connsiteX2106" fmla="*/ 9817826 w 10130243"/>
              <a:gd name="connsiteY2106" fmla="*/ 4806814 h 10118348"/>
              <a:gd name="connsiteX2107" fmla="*/ 9853383 w 10130243"/>
              <a:gd name="connsiteY2107" fmla="*/ 4850902 h 10118348"/>
              <a:gd name="connsiteX2108" fmla="*/ 9861882 w 10130243"/>
              <a:gd name="connsiteY2108" fmla="*/ 4852319 h 10118348"/>
              <a:gd name="connsiteX2109" fmla="*/ 9906031 w 10130243"/>
              <a:gd name="connsiteY2109" fmla="*/ 4805388 h 10118348"/>
              <a:gd name="connsiteX2110" fmla="*/ 4401350 w 10130243"/>
              <a:gd name="connsiteY2110" fmla="*/ 5549177 h 10118348"/>
              <a:gd name="connsiteX2111" fmla="*/ 4357202 w 10130243"/>
              <a:gd name="connsiteY2111" fmla="*/ 5505089 h 10118348"/>
              <a:gd name="connsiteX2112" fmla="*/ 4313146 w 10130243"/>
              <a:gd name="connsiteY2112" fmla="*/ 5549177 h 10118348"/>
              <a:gd name="connsiteX2113" fmla="*/ 4357202 w 10130243"/>
              <a:gd name="connsiteY2113" fmla="*/ 5593265 h 10118348"/>
              <a:gd name="connsiteX2114" fmla="*/ 4401350 w 10130243"/>
              <a:gd name="connsiteY2114" fmla="*/ 5549177 h 10118348"/>
              <a:gd name="connsiteX2115" fmla="*/ 4847856 w 10130243"/>
              <a:gd name="connsiteY2115" fmla="*/ 5112577 h 10118348"/>
              <a:gd name="connsiteX2116" fmla="*/ 4849227 w 10130243"/>
              <a:gd name="connsiteY2116" fmla="*/ 5104048 h 10118348"/>
              <a:gd name="connsiteX2117" fmla="*/ 4846394 w 10130243"/>
              <a:gd name="connsiteY2117" fmla="*/ 5086982 h 10118348"/>
              <a:gd name="connsiteX2118" fmla="*/ 4805170 w 10130243"/>
              <a:gd name="connsiteY2118" fmla="*/ 5059960 h 10118348"/>
              <a:gd name="connsiteX2119" fmla="*/ 4763947 w 10130243"/>
              <a:gd name="connsiteY2119" fmla="*/ 5086982 h 10118348"/>
              <a:gd name="connsiteX2120" fmla="*/ 4761113 w 10130243"/>
              <a:gd name="connsiteY2120" fmla="*/ 5104048 h 10118348"/>
              <a:gd name="connsiteX2121" fmla="*/ 4762484 w 10130243"/>
              <a:gd name="connsiteY2121" fmla="*/ 5112577 h 10118348"/>
              <a:gd name="connsiteX2122" fmla="*/ 4789540 w 10130243"/>
              <a:gd name="connsiteY2122" fmla="*/ 5145284 h 10118348"/>
              <a:gd name="connsiteX2123" fmla="*/ 4806633 w 10130243"/>
              <a:gd name="connsiteY2123" fmla="*/ 5148127 h 10118348"/>
              <a:gd name="connsiteX2124" fmla="*/ 4823634 w 10130243"/>
              <a:gd name="connsiteY2124" fmla="*/ 5145284 h 10118348"/>
              <a:gd name="connsiteX2125" fmla="*/ 4847856 w 10130243"/>
              <a:gd name="connsiteY2125" fmla="*/ 5112577 h 10118348"/>
              <a:gd name="connsiteX2126" fmla="*/ 4997117 w 10130243"/>
              <a:gd name="connsiteY2126" fmla="*/ 5549177 h 10118348"/>
              <a:gd name="connsiteX2127" fmla="*/ 4953061 w 10130243"/>
              <a:gd name="connsiteY2127" fmla="*/ 5505089 h 10118348"/>
              <a:gd name="connsiteX2128" fmla="*/ 4909005 w 10130243"/>
              <a:gd name="connsiteY2128" fmla="*/ 5549177 h 10118348"/>
              <a:gd name="connsiteX2129" fmla="*/ 4953061 w 10130243"/>
              <a:gd name="connsiteY2129" fmla="*/ 5593265 h 10118348"/>
              <a:gd name="connsiteX2130" fmla="*/ 4997117 w 10130243"/>
              <a:gd name="connsiteY2130" fmla="*/ 5549177 h 10118348"/>
              <a:gd name="connsiteX2131" fmla="*/ 4997117 w 10130243"/>
              <a:gd name="connsiteY2131" fmla="*/ 5251943 h 10118348"/>
              <a:gd name="connsiteX2132" fmla="*/ 4953061 w 10130243"/>
              <a:gd name="connsiteY2132" fmla="*/ 5207855 h 10118348"/>
              <a:gd name="connsiteX2133" fmla="*/ 4909005 w 10130243"/>
              <a:gd name="connsiteY2133" fmla="*/ 5251943 h 10118348"/>
              <a:gd name="connsiteX2134" fmla="*/ 4953061 w 10130243"/>
              <a:gd name="connsiteY2134" fmla="*/ 5296031 h 10118348"/>
              <a:gd name="connsiteX2135" fmla="*/ 4997117 w 10130243"/>
              <a:gd name="connsiteY2135" fmla="*/ 5251943 h 10118348"/>
              <a:gd name="connsiteX2136" fmla="*/ 4699965 w 10130243"/>
              <a:gd name="connsiteY2136" fmla="*/ 5549177 h 10118348"/>
              <a:gd name="connsiteX2137" fmla="*/ 4655908 w 10130243"/>
              <a:gd name="connsiteY2137" fmla="*/ 5505089 h 10118348"/>
              <a:gd name="connsiteX2138" fmla="*/ 4611761 w 10130243"/>
              <a:gd name="connsiteY2138" fmla="*/ 5549177 h 10118348"/>
              <a:gd name="connsiteX2139" fmla="*/ 4655908 w 10130243"/>
              <a:gd name="connsiteY2139" fmla="*/ 5593265 h 10118348"/>
              <a:gd name="connsiteX2140" fmla="*/ 4699965 w 10130243"/>
              <a:gd name="connsiteY2140" fmla="*/ 5549177 h 10118348"/>
              <a:gd name="connsiteX2141" fmla="*/ 4699965 w 10130243"/>
              <a:gd name="connsiteY2141" fmla="*/ 5251943 h 10118348"/>
              <a:gd name="connsiteX2142" fmla="*/ 4655908 w 10130243"/>
              <a:gd name="connsiteY2142" fmla="*/ 5207855 h 10118348"/>
              <a:gd name="connsiteX2143" fmla="*/ 4611761 w 10130243"/>
              <a:gd name="connsiteY2143" fmla="*/ 5251943 h 10118348"/>
              <a:gd name="connsiteX2144" fmla="*/ 4655908 w 10130243"/>
              <a:gd name="connsiteY2144" fmla="*/ 5296031 h 10118348"/>
              <a:gd name="connsiteX2145" fmla="*/ 4699965 w 10130243"/>
              <a:gd name="connsiteY2145" fmla="*/ 5251943 h 10118348"/>
              <a:gd name="connsiteX2146" fmla="*/ 4847856 w 10130243"/>
              <a:gd name="connsiteY2146" fmla="*/ 5401273 h 10118348"/>
              <a:gd name="connsiteX2147" fmla="*/ 4803799 w 10130243"/>
              <a:gd name="connsiteY2147" fmla="*/ 5357185 h 10118348"/>
              <a:gd name="connsiteX2148" fmla="*/ 4759651 w 10130243"/>
              <a:gd name="connsiteY2148" fmla="*/ 5401273 h 10118348"/>
              <a:gd name="connsiteX2149" fmla="*/ 4803799 w 10130243"/>
              <a:gd name="connsiteY2149" fmla="*/ 5445361 h 10118348"/>
              <a:gd name="connsiteX2150" fmla="*/ 4847856 w 10130243"/>
              <a:gd name="connsiteY2150" fmla="*/ 5401273 h 10118348"/>
              <a:gd name="connsiteX2151" fmla="*/ 4550611 w 10130243"/>
              <a:gd name="connsiteY2151" fmla="*/ 5401273 h 10118348"/>
              <a:gd name="connsiteX2152" fmla="*/ 4506555 w 10130243"/>
              <a:gd name="connsiteY2152" fmla="*/ 5357185 h 10118348"/>
              <a:gd name="connsiteX2153" fmla="*/ 4462499 w 10130243"/>
              <a:gd name="connsiteY2153" fmla="*/ 5401273 h 10118348"/>
              <a:gd name="connsiteX2154" fmla="*/ 4506555 w 10130243"/>
              <a:gd name="connsiteY2154" fmla="*/ 5445361 h 10118348"/>
              <a:gd name="connsiteX2155" fmla="*/ 4550611 w 10130243"/>
              <a:gd name="connsiteY2155" fmla="*/ 5401273 h 10118348"/>
              <a:gd name="connsiteX2156" fmla="*/ 5442252 w 10130243"/>
              <a:gd name="connsiteY2156" fmla="*/ 5112577 h 10118348"/>
              <a:gd name="connsiteX2157" fmla="*/ 5443623 w 10130243"/>
              <a:gd name="connsiteY2157" fmla="*/ 5104048 h 10118348"/>
              <a:gd name="connsiteX2158" fmla="*/ 5440790 w 10130243"/>
              <a:gd name="connsiteY2158" fmla="*/ 5086982 h 10118348"/>
              <a:gd name="connsiteX2159" fmla="*/ 5399566 w 10130243"/>
              <a:gd name="connsiteY2159" fmla="*/ 5059960 h 10118348"/>
              <a:gd name="connsiteX2160" fmla="*/ 5358344 w 10130243"/>
              <a:gd name="connsiteY2160" fmla="*/ 5086982 h 10118348"/>
              <a:gd name="connsiteX2161" fmla="*/ 5355511 w 10130243"/>
              <a:gd name="connsiteY2161" fmla="*/ 5104048 h 10118348"/>
              <a:gd name="connsiteX2162" fmla="*/ 5356882 w 10130243"/>
              <a:gd name="connsiteY2162" fmla="*/ 5112577 h 10118348"/>
              <a:gd name="connsiteX2163" fmla="*/ 5383937 w 10130243"/>
              <a:gd name="connsiteY2163" fmla="*/ 5145284 h 10118348"/>
              <a:gd name="connsiteX2164" fmla="*/ 5401029 w 10130243"/>
              <a:gd name="connsiteY2164" fmla="*/ 5148127 h 10118348"/>
              <a:gd name="connsiteX2165" fmla="*/ 5418030 w 10130243"/>
              <a:gd name="connsiteY2165" fmla="*/ 5145284 h 10118348"/>
              <a:gd name="connsiteX2166" fmla="*/ 5442252 w 10130243"/>
              <a:gd name="connsiteY2166" fmla="*/ 5112577 h 10118348"/>
              <a:gd name="connsiteX2167" fmla="*/ 5145008 w 10130243"/>
              <a:gd name="connsiteY2167" fmla="*/ 5112577 h 10118348"/>
              <a:gd name="connsiteX2168" fmla="*/ 5146471 w 10130243"/>
              <a:gd name="connsiteY2168" fmla="*/ 5104048 h 10118348"/>
              <a:gd name="connsiteX2169" fmla="*/ 5143637 w 10130243"/>
              <a:gd name="connsiteY2169" fmla="*/ 5086982 h 10118348"/>
              <a:gd name="connsiteX2170" fmla="*/ 5102414 w 10130243"/>
              <a:gd name="connsiteY2170" fmla="*/ 5059960 h 10118348"/>
              <a:gd name="connsiteX2171" fmla="*/ 5093822 w 10130243"/>
              <a:gd name="connsiteY2171" fmla="*/ 5061377 h 10118348"/>
              <a:gd name="connsiteX2172" fmla="*/ 5061100 w 10130243"/>
              <a:gd name="connsiteY2172" fmla="*/ 5088398 h 10118348"/>
              <a:gd name="connsiteX2173" fmla="*/ 5058267 w 10130243"/>
              <a:gd name="connsiteY2173" fmla="*/ 5105465 h 10118348"/>
              <a:gd name="connsiteX2174" fmla="*/ 5059729 w 10130243"/>
              <a:gd name="connsiteY2174" fmla="*/ 5113994 h 10118348"/>
              <a:gd name="connsiteX2175" fmla="*/ 5086785 w 10130243"/>
              <a:gd name="connsiteY2175" fmla="*/ 5146701 h 10118348"/>
              <a:gd name="connsiteX2176" fmla="*/ 5095285 w 10130243"/>
              <a:gd name="connsiteY2176" fmla="*/ 5149544 h 10118348"/>
              <a:gd name="connsiteX2177" fmla="*/ 5103785 w 10130243"/>
              <a:gd name="connsiteY2177" fmla="*/ 5150961 h 10118348"/>
              <a:gd name="connsiteX2178" fmla="*/ 5120878 w 10130243"/>
              <a:gd name="connsiteY2178" fmla="*/ 5148118 h 10118348"/>
              <a:gd name="connsiteX2179" fmla="*/ 5145008 w 10130243"/>
              <a:gd name="connsiteY2179" fmla="*/ 5112568 h 10118348"/>
              <a:gd name="connsiteX2180" fmla="*/ 5591606 w 10130243"/>
              <a:gd name="connsiteY2180" fmla="*/ 5549177 h 10118348"/>
              <a:gd name="connsiteX2181" fmla="*/ 5547458 w 10130243"/>
              <a:gd name="connsiteY2181" fmla="*/ 5505089 h 10118348"/>
              <a:gd name="connsiteX2182" fmla="*/ 5503401 w 10130243"/>
              <a:gd name="connsiteY2182" fmla="*/ 5549177 h 10118348"/>
              <a:gd name="connsiteX2183" fmla="*/ 5547458 w 10130243"/>
              <a:gd name="connsiteY2183" fmla="*/ 5593265 h 10118348"/>
              <a:gd name="connsiteX2184" fmla="*/ 5591606 w 10130243"/>
              <a:gd name="connsiteY2184" fmla="*/ 5549177 h 10118348"/>
              <a:gd name="connsiteX2185" fmla="*/ 5591606 w 10130243"/>
              <a:gd name="connsiteY2185" fmla="*/ 5251943 h 10118348"/>
              <a:gd name="connsiteX2186" fmla="*/ 5547458 w 10130243"/>
              <a:gd name="connsiteY2186" fmla="*/ 5207855 h 10118348"/>
              <a:gd name="connsiteX2187" fmla="*/ 5503401 w 10130243"/>
              <a:gd name="connsiteY2187" fmla="*/ 5251943 h 10118348"/>
              <a:gd name="connsiteX2188" fmla="*/ 5547458 w 10130243"/>
              <a:gd name="connsiteY2188" fmla="*/ 5296031 h 10118348"/>
              <a:gd name="connsiteX2189" fmla="*/ 5591606 w 10130243"/>
              <a:gd name="connsiteY2189" fmla="*/ 5251943 h 10118348"/>
              <a:gd name="connsiteX2190" fmla="*/ 5294361 w 10130243"/>
              <a:gd name="connsiteY2190" fmla="*/ 5549177 h 10118348"/>
              <a:gd name="connsiteX2191" fmla="*/ 5250305 w 10130243"/>
              <a:gd name="connsiteY2191" fmla="*/ 5505089 h 10118348"/>
              <a:gd name="connsiteX2192" fmla="*/ 5206157 w 10130243"/>
              <a:gd name="connsiteY2192" fmla="*/ 5549177 h 10118348"/>
              <a:gd name="connsiteX2193" fmla="*/ 5250305 w 10130243"/>
              <a:gd name="connsiteY2193" fmla="*/ 5593265 h 10118348"/>
              <a:gd name="connsiteX2194" fmla="*/ 5294361 w 10130243"/>
              <a:gd name="connsiteY2194" fmla="*/ 5549177 h 10118348"/>
              <a:gd name="connsiteX2195" fmla="*/ 5294361 w 10130243"/>
              <a:gd name="connsiteY2195" fmla="*/ 5251943 h 10118348"/>
              <a:gd name="connsiteX2196" fmla="*/ 5250305 w 10130243"/>
              <a:gd name="connsiteY2196" fmla="*/ 5207855 h 10118348"/>
              <a:gd name="connsiteX2197" fmla="*/ 5206157 w 10130243"/>
              <a:gd name="connsiteY2197" fmla="*/ 5251943 h 10118348"/>
              <a:gd name="connsiteX2198" fmla="*/ 5250305 w 10130243"/>
              <a:gd name="connsiteY2198" fmla="*/ 5296031 h 10118348"/>
              <a:gd name="connsiteX2199" fmla="*/ 5294361 w 10130243"/>
              <a:gd name="connsiteY2199" fmla="*/ 5251943 h 10118348"/>
              <a:gd name="connsiteX2200" fmla="*/ 5443623 w 10130243"/>
              <a:gd name="connsiteY2200" fmla="*/ 5401273 h 10118348"/>
              <a:gd name="connsiteX2201" fmla="*/ 5399566 w 10130243"/>
              <a:gd name="connsiteY2201" fmla="*/ 5357185 h 10118348"/>
              <a:gd name="connsiteX2202" fmla="*/ 5355511 w 10130243"/>
              <a:gd name="connsiteY2202" fmla="*/ 5401273 h 10118348"/>
              <a:gd name="connsiteX2203" fmla="*/ 5399566 w 10130243"/>
              <a:gd name="connsiteY2203" fmla="*/ 5445361 h 10118348"/>
              <a:gd name="connsiteX2204" fmla="*/ 5443623 w 10130243"/>
              <a:gd name="connsiteY2204" fmla="*/ 5401273 h 10118348"/>
              <a:gd name="connsiteX2205" fmla="*/ 5145008 w 10130243"/>
              <a:gd name="connsiteY2205" fmla="*/ 5401273 h 10118348"/>
              <a:gd name="connsiteX2206" fmla="*/ 5100952 w 10130243"/>
              <a:gd name="connsiteY2206" fmla="*/ 5357185 h 10118348"/>
              <a:gd name="connsiteX2207" fmla="*/ 5092451 w 10130243"/>
              <a:gd name="connsiteY2207" fmla="*/ 5358611 h 10118348"/>
              <a:gd name="connsiteX2208" fmla="*/ 5056895 w 10130243"/>
              <a:gd name="connsiteY2208" fmla="*/ 5402699 h 10118348"/>
              <a:gd name="connsiteX2209" fmla="*/ 5092451 w 10130243"/>
              <a:gd name="connsiteY2209" fmla="*/ 5446787 h 10118348"/>
              <a:gd name="connsiteX2210" fmla="*/ 5100952 w 10130243"/>
              <a:gd name="connsiteY2210" fmla="*/ 5448213 h 10118348"/>
              <a:gd name="connsiteX2211" fmla="*/ 5145008 w 10130243"/>
              <a:gd name="connsiteY2211" fmla="*/ 5401282 h 10118348"/>
              <a:gd name="connsiteX2212" fmla="*/ 6036648 w 10130243"/>
              <a:gd name="connsiteY2212" fmla="*/ 5112577 h 10118348"/>
              <a:gd name="connsiteX2213" fmla="*/ 6038111 w 10130243"/>
              <a:gd name="connsiteY2213" fmla="*/ 5104048 h 10118348"/>
              <a:gd name="connsiteX2214" fmla="*/ 6035277 w 10130243"/>
              <a:gd name="connsiteY2214" fmla="*/ 5086982 h 10118348"/>
              <a:gd name="connsiteX2215" fmla="*/ 5993964 w 10130243"/>
              <a:gd name="connsiteY2215" fmla="*/ 5059960 h 10118348"/>
              <a:gd name="connsiteX2216" fmla="*/ 5952740 w 10130243"/>
              <a:gd name="connsiteY2216" fmla="*/ 5086982 h 10118348"/>
              <a:gd name="connsiteX2217" fmla="*/ 5949907 w 10130243"/>
              <a:gd name="connsiteY2217" fmla="*/ 5104048 h 10118348"/>
              <a:gd name="connsiteX2218" fmla="*/ 5951369 w 10130243"/>
              <a:gd name="connsiteY2218" fmla="*/ 5112577 h 10118348"/>
              <a:gd name="connsiteX2219" fmla="*/ 5978333 w 10130243"/>
              <a:gd name="connsiteY2219" fmla="*/ 5145284 h 10118348"/>
              <a:gd name="connsiteX2220" fmla="*/ 5995426 w 10130243"/>
              <a:gd name="connsiteY2220" fmla="*/ 5148127 h 10118348"/>
              <a:gd name="connsiteX2221" fmla="*/ 6012518 w 10130243"/>
              <a:gd name="connsiteY2221" fmla="*/ 5145284 h 10118348"/>
              <a:gd name="connsiteX2222" fmla="*/ 6036648 w 10130243"/>
              <a:gd name="connsiteY2222" fmla="*/ 5112577 h 10118348"/>
              <a:gd name="connsiteX2223" fmla="*/ 5739496 w 10130243"/>
              <a:gd name="connsiteY2223" fmla="*/ 5112577 h 10118348"/>
              <a:gd name="connsiteX2224" fmla="*/ 5740867 w 10130243"/>
              <a:gd name="connsiteY2224" fmla="*/ 5104048 h 10118348"/>
              <a:gd name="connsiteX2225" fmla="*/ 5738034 w 10130243"/>
              <a:gd name="connsiteY2225" fmla="*/ 5086982 h 10118348"/>
              <a:gd name="connsiteX2226" fmla="*/ 5696811 w 10130243"/>
              <a:gd name="connsiteY2226" fmla="*/ 5059960 h 10118348"/>
              <a:gd name="connsiteX2227" fmla="*/ 5655588 w 10130243"/>
              <a:gd name="connsiteY2227" fmla="*/ 5086982 h 10118348"/>
              <a:gd name="connsiteX2228" fmla="*/ 5652663 w 10130243"/>
              <a:gd name="connsiteY2228" fmla="*/ 5104048 h 10118348"/>
              <a:gd name="connsiteX2229" fmla="*/ 5654125 w 10130243"/>
              <a:gd name="connsiteY2229" fmla="*/ 5112577 h 10118348"/>
              <a:gd name="connsiteX2230" fmla="*/ 5681181 w 10130243"/>
              <a:gd name="connsiteY2230" fmla="*/ 5145284 h 10118348"/>
              <a:gd name="connsiteX2231" fmla="*/ 5698182 w 10130243"/>
              <a:gd name="connsiteY2231" fmla="*/ 5148127 h 10118348"/>
              <a:gd name="connsiteX2232" fmla="*/ 5715274 w 10130243"/>
              <a:gd name="connsiteY2232" fmla="*/ 5145284 h 10118348"/>
              <a:gd name="connsiteX2233" fmla="*/ 5739496 w 10130243"/>
              <a:gd name="connsiteY2233" fmla="*/ 5112577 h 10118348"/>
              <a:gd name="connsiteX2234" fmla="*/ 6187373 w 10130243"/>
              <a:gd name="connsiteY2234" fmla="*/ 5549177 h 10118348"/>
              <a:gd name="connsiteX2235" fmla="*/ 6143316 w 10130243"/>
              <a:gd name="connsiteY2235" fmla="*/ 5505089 h 10118348"/>
              <a:gd name="connsiteX2236" fmla="*/ 6099260 w 10130243"/>
              <a:gd name="connsiteY2236" fmla="*/ 5549177 h 10118348"/>
              <a:gd name="connsiteX2237" fmla="*/ 6143316 w 10130243"/>
              <a:gd name="connsiteY2237" fmla="*/ 5593265 h 10118348"/>
              <a:gd name="connsiteX2238" fmla="*/ 6187373 w 10130243"/>
              <a:gd name="connsiteY2238" fmla="*/ 5549177 h 10118348"/>
              <a:gd name="connsiteX2239" fmla="*/ 6187373 w 10130243"/>
              <a:gd name="connsiteY2239" fmla="*/ 5251943 h 10118348"/>
              <a:gd name="connsiteX2240" fmla="*/ 6143316 w 10130243"/>
              <a:gd name="connsiteY2240" fmla="*/ 5207855 h 10118348"/>
              <a:gd name="connsiteX2241" fmla="*/ 6099260 w 10130243"/>
              <a:gd name="connsiteY2241" fmla="*/ 5251943 h 10118348"/>
              <a:gd name="connsiteX2242" fmla="*/ 6143316 w 10130243"/>
              <a:gd name="connsiteY2242" fmla="*/ 5296031 h 10118348"/>
              <a:gd name="connsiteX2243" fmla="*/ 6187373 w 10130243"/>
              <a:gd name="connsiteY2243" fmla="*/ 5251943 h 10118348"/>
              <a:gd name="connsiteX2244" fmla="*/ 5888758 w 10130243"/>
              <a:gd name="connsiteY2244" fmla="*/ 5549177 h 10118348"/>
              <a:gd name="connsiteX2245" fmla="*/ 5844701 w 10130243"/>
              <a:gd name="connsiteY2245" fmla="*/ 5505089 h 10118348"/>
              <a:gd name="connsiteX2246" fmla="*/ 5800554 w 10130243"/>
              <a:gd name="connsiteY2246" fmla="*/ 5549177 h 10118348"/>
              <a:gd name="connsiteX2247" fmla="*/ 5844701 w 10130243"/>
              <a:gd name="connsiteY2247" fmla="*/ 5593265 h 10118348"/>
              <a:gd name="connsiteX2248" fmla="*/ 5888758 w 10130243"/>
              <a:gd name="connsiteY2248" fmla="*/ 5549177 h 10118348"/>
              <a:gd name="connsiteX2249" fmla="*/ 5888758 w 10130243"/>
              <a:gd name="connsiteY2249" fmla="*/ 5251943 h 10118348"/>
              <a:gd name="connsiteX2250" fmla="*/ 5844701 w 10130243"/>
              <a:gd name="connsiteY2250" fmla="*/ 5207855 h 10118348"/>
              <a:gd name="connsiteX2251" fmla="*/ 5800554 w 10130243"/>
              <a:gd name="connsiteY2251" fmla="*/ 5251943 h 10118348"/>
              <a:gd name="connsiteX2252" fmla="*/ 5844701 w 10130243"/>
              <a:gd name="connsiteY2252" fmla="*/ 5296031 h 10118348"/>
              <a:gd name="connsiteX2253" fmla="*/ 5888758 w 10130243"/>
              <a:gd name="connsiteY2253" fmla="*/ 5251943 h 10118348"/>
              <a:gd name="connsiteX2254" fmla="*/ 6038111 w 10130243"/>
              <a:gd name="connsiteY2254" fmla="*/ 5401273 h 10118348"/>
              <a:gd name="connsiteX2255" fmla="*/ 5993964 w 10130243"/>
              <a:gd name="connsiteY2255" fmla="*/ 5357185 h 10118348"/>
              <a:gd name="connsiteX2256" fmla="*/ 5949907 w 10130243"/>
              <a:gd name="connsiteY2256" fmla="*/ 5401273 h 10118348"/>
              <a:gd name="connsiteX2257" fmla="*/ 5993964 w 10130243"/>
              <a:gd name="connsiteY2257" fmla="*/ 5445361 h 10118348"/>
              <a:gd name="connsiteX2258" fmla="*/ 6038111 w 10130243"/>
              <a:gd name="connsiteY2258" fmla="*/ 5401273 h 10118348"/>
              <a:gd name="connsiteX2259" fmla="*/ 5740867 w 10130243"/>
              <a:gd name="connsiteY2259" fmla="*/ 5401273 h 10118348"/>
              <a:gd name="connsiteX2260" fmla="*/ 5696811 w 10130243"/>
              <a:gd name="connsiteY2260" fmla="*/ 5357185 h 10118348"/>
              <a:gd name="connsiteX2261" fmla="*/ 5652663 w 10130243"/>
              <a:gd name="connsiteY2261" fmla="*/ 5401273 h 10118348"/>
              <a:gd name="connsiteX2262" fmla="*/ 5696811 w 10130243"/>
              <a:gd name="connsiteY2262" fmla="*/ 5445361 h 10118348"/>
              <a:gd name="connsiteX2263" fmla="*/ 5740867 w 10130243"/>
              <a:gd name="connsiteY2263" fmla="*/ 5401273 h 10118348"/>
              <a:gd name="connsiteX2264" fmla="*/ 6632508 w 10130243"/>
              <a:gd name="connsiteY2264" fmla="*/ 5112577 h 10118348"/>
              <a:gd name="connsiteX2265" fmla="*/ 6633879 w 10130243"/>
              <a:gd name="connsiteY2265" fmla="*/ 5104048 h 10118348"/>
              <a:gd name="connsiteX2266" fmla="*/ 6631046 w 10130243"/>
              <a:gd name="connsiteY2266" fmla="*/ 5086982 h 10118348"/>
              <a:gd name="connsiteX2267" fmla="*/ 6589822 w 10130243"/>
              <a:gd name="connsiteY2267" fmla="*/ 5059960 h 10118348"/>
              <a:gd name="connsiteX2268" fmla="*/ 6548600 w 10130243"/>
              <a:gd name="connsiteY2268" fmla="*/ 5086982 h 10118348"/>
              <a:gd name="connsiteX2269" fmla="*/ 6545766 w 10130243"/>
              <a:gd name="connsiteY2269" fmla="*/ 5104048 h 10118348"/>
              <a:gd name="connsiteX2270" fmla="*/ 6547137 w 10130243"/>
              <a:gd name="connsiteY2270" fmla="*/ 5112577 h 10118348"/>
              <a:gd name="connsiteX2271" fmla="*/ 6574193 w 10130243"/>
              <a:gd name="connsiteY2271" fmla="*/ 5145284 h 10118348"/>
              <a:gd name="connsiteX2272" fmla="*/ 6591285 w 10130243"/>
              <a:gd name="connsiteY2272" fmla="*/ 5148127 h 10118348"/>
              <a:gd name="connsiteX2273" fmla="*/ 6608286 w 10130243"/>
              <a:gd name="connsiteY2273" fmla="*/ 5145284 h 10118348"/>
              <a:gd name="connsiteX2274" fmla="*/ 6632508 w 10130243"/>
              <a:gd name="connsiteY2274" fmla="*/ 5112577 h 10118348"/>
              <a:gd name="connsiteX2275" fmla="*/ 6335264 w 10130243"/>
              <a:gd name="connsiteY2275" fmla="*/ 5112577 h 10118348"/>
              <a:gd name="connsiteX2276" fmla="*/ 6336727 w 10130243"/>
              <a:gd name="connsiteY2276" fmla="*/ 5104048 h 10118348"/>
              <a:gd name="connsiteX2277" fmla="*/ 6333893 w 10130243"/>
              <a:gd name="connsiteY2277" fmla="*/ 5086982 h 10118348"/>
              <a:gd name="connsiteX2278" fmla="*/ 6292670 w 10130243"/>
              <a:gd name="connsiteY2278" fmla="*/ 5059960 h 10118348"/>
              <a:gd name="connsiteX2279" fmla="*/ 6284078 w 10130243"/>
              <a:gd name="connsiteY2279" fmla="*/ 5061377 h 10118348"/>
              <a:gd name="connsiteX2280" fmla="*/ 6251355 w 10130243"/>
              <a:gd name="connsiteY2280" fmla="*/ 5088398 h 10118348"/>
              <a:gd name="connsiteX2281" fmla="*/ 6248522 w 10130243"/>
              <a:gd name="connsiteY2281" fmla="*/ 5105465 h 10118348"/>
              <a:gd name="connsiteX2282" fmla="*/ 6249984 w 10130243"/>
              <a:gd name="connsiteY2282" fmla="*/ 5113994 h 10118348"/>
              <a:gd name="connsiteX2283" fmla="*/ 6276948 w 10130243"/>
              <a:gd name="connsiteY2283" fmla="*/ 5146701 h 10118348"/>
              <a:gd name="connsiteX2284" fmla="*/ 6285541 w 10130243"/>
              <a:gd name="connsiteY2284" fmla="*/ 5149544 h 10118348"/>
              <a:gd name="connsiteX2285" fmla="*/ 6294041 w 10130243"/>
              <a:gd name="connsiteY2285" fmla="*/ 5150961 h 10118348"/>
              <a:gd name="connsiteX2286" fmla="*/ 6311134 w 10130243"/>
              <a:gd name="connsiteY2286" fmla="*/ 5148118 h 10118348"/>
              <a:gd name="connsiteX2287" fmla="*/ 6335264 w 10130243"/>
              <a:gd name="connsiteY2287" fmla="*/ 5112568 h 10118348"/>
              <a:gd name="connsiteX2288" fmla="*/ 6781769 w 10130243"/>
              <a:gd name="connsiteY2288" fmla="*/ 5549177 h 10118348"/>
              <a:gd name="connsiteX2289" fmla="*/ 6737713 w 10130243"/>
              <a:gd name="connsiteY2289" fmla="*/ 5505089 h 10118348"/>
              <a:gd name="connsiteX2290" fmla="*/ 6693657 w 10130243"/>
              <a:gd name="connsiteY2290" fmla="*/ 5549177 h 10118348"/>
              <a:gd name="connsiteX2291" fmla="*/ 6737713 w 10130243"/>
              <a:gd name="connsiteY2291" fmla="*/ 5593265 h 10118348"/>
              <a:gd name="connsiteX2292" fmla="*/ 6781769 w 10130243"/>
              <a:gd name="connsiteY2292" fmla="*/ 5549177 h 10118348"/>
              <a:gd name="connsiteX2293" fmla="*/ 6781769 w 10130243"/>
              <a:gd name="connsiteY2293" fmla="*/ 5251943 h 10118348"/>
              <a:gd name="connsiteX2294" fmla="*/ 6737713 w 10130243"/>
              <a:gd name="connsiteY2294" fmla="*/ 5207855 h 10118348"/>
              <a:gd name="connsiteX2295" fmla="*/ 6693657 w 10130243"/>
              <a:gd name="connsiteY2295" fmla="*/ 5251943 h 10118348"/>
              <a:gd name="connsiteX2296" fmla="*/ 6737713 w 10130243"/>
              <a:gd name="connsiteY2296" fmla="*/ 5296031 h 10118348"/>
              <a:gd name="connsiteX2297" fmla="*/ 6781769 w 10130243"/>
              <a:gd name="connsiteY2297" fmla="*/ 5251943 h 10118348"/>
              <a:gd name="connsiteX2298" fmla="*/ 6484617 w 10130243"/>
              <a:gd name="connsiteY2298" fmla="*/ 5549177 h 10118348"/>
              <a:gd name="connsiteX2299" fmla="*/ 6440561 w 10130243"/>
              <a:gd name="connsiteY2299" fmla="*/ 5505089 h 10118348"/>
              <a:gd name="connsiteX2300" fmla="*/ 6396413 w 10130243"/>
              <a:gd name="connsiteY2300" fmla="*/ 5549177 h 10118348"/>
              <a:gd name="connsiteX2301" fmla="*/ 6440561 w 10130243"/>
              <a:gd name="connsiteY2301" fmla="*/ 5593265 h 10118348"/>
              <a:gd name="connsiteX2302" fmla="*/ 6484617 w 10130243"/>
              <a:gd name="connsiteY2302" fmla="*/ 5549177 h 10118348"/>
              <a:gd name="connsiteX2303" fmla="*/ 6484617 w 10130243"/>
              <a:gd name="connsiteY2303" fmla="*/ 5251943 h 10118348"/>
              <a:gd name="connsiteX2304" fmla="*/ 6440561 w 10130243"/>
              <a:gd name="connsiteY2304" fmla="*/ 5207855 h 10118348"/>
              <a:gd name="connsiteX2305" fmla="*/ 6396413 w 10130243"/>
              <a:gd name="connsiteY2305" fmla="*/ 5251943 h 10118348"/>
              <a:gd name="connsiteX2306" fmla="*/ 6440561 w 10130243"/>
              <a:gd name="connsiteY2306" fmla="*/ 5296031 h 10118348"/>
              <a:gd name="connsiteX2307" fmla="*/ 6484617 w 10130243"/>
              <a:gd name="connsiteY2307" fmla="*/ 5251943 h 10118348"/>
              <a:gd name="connsiteX2308" fmla="*/ 6633879 w 10130243"/>
              <a:gd name="connsiteY2308" fmla="*/ 5401273 h 10118348"/>
              <a:gd name="connsiteX2309" fmla="*/ 6589822 w 10130243"/>
              <a:gd name="connsiteY2309" fmla="*/ 5357185 h 10118348"/>
              <a:gd name="connsiteX2310" fmla="*/ 6545766 w 10130243"/>
              <a:gd name="connsiteY2310" fmla="*/ 5401273 h 10118348"/>
              <a:gd name="connsiteX2311" fmla="*/ 6589822 w 10130243"/>
              <a:gd name="connsiteY2311" fmla="*/ 5445361 h 10118348"/>
              <a:gd name="connsiteX2312" fmla="*/ 6633879 w 10130243"/>
              <a:gd name="connsiteY2312" fmla="*/ 5401273 h 10118348"/>
              <a:gd name="connsiteX2313" fmla="*/ 6335264 w 10130243"/>
              <a:gd name="connsiteY2313" fmla="*/ 5401273 h 10118348"/>
              <a:gd name="connsiteX2314" fmla="*/ 6291207 w 10130243"/>
              <a:gd name="connsiteY2314" fmla="*/ 5357185 h 10118348"/>
              <a:gd name="connsiteX2315" fmla="*/ 6282707 w 10130243"/>
              <a:gd name="connsiteY2315" fmla="*/ 5358611 h 10118348"/>
              <a:gd name="connsiteX2316" fmla="*/ 6247151 w 10130243"/>
              <a:gd name="connsiteY2316" fmla="*/ 5402699 h 10118348"/>
              <a:gd name="connsiteX2317" fmla="*/ 6282707 w 10130243"/>
              <a:gd name="connsiteY2317" fmla="*/ 5446787 h 10118348"/>
              <a:gd name="connsiteX2318" fmla="*/ 6291207 w 10130243"/>
              <a:gd name="connsiteY2318" fmla="*/ 5448213 h 10118348"/>
              <a:gd name="connsiteX2319" fmla="*/ 6335264 w 10130243"/>
              <a:gd name="connsiteY2319" fmla="*/ 5401282 h 10118348"/>
              <a:gd name="connsiteX2320" fmla="*/ 7226905 w 10130243"/>
              <a:gd name="connsiteY2320" fmla="*/ 5112577 h 10118348"/>
              <a:gd name="connsiteX2321" fmla="*/ 7228276 w 10130243"/>
              <a:gd name="connsiteY2321" fmla="*/ 5104048 h 10118348"/>
              <a:gd name="connsiteX2322" fmla="*/ 7225441 w 10130243"/>
              <a:gd name="connsiteY2322" fmla="*/ 5086982 h 10118348"/>
              <a:gd name="connsiteX2323" fmla="*/ 7184219 w 10130243"/>
              <a:gd name="connsiteY2323" fmla="*/ 5059960 h 10118348"/>
              <a:gd name="connsiteX2324" fmla="*/ 7142996 w 10130243"/>
              <a:gd name="connsiteY2324" fmla="*/ 5086982 h 10118348"/>
              <a:gd name="connsiteX2325" fmla="*/ 7140163 w 10130243"/>
              <a:gd name="connsiteY2325" fmla="*/ 5104048 h 10118348"/>
              <a:gd name="connsiteX2326" fmla="*/ 7141625 w 10130243"/>
              <a:gd name="connsiteY2326" fmla="*/ 5112577 h 10118348"/>
              <a:gd name="connsiteX2327" fmla="*/ 7168589 w 10130243"/>
              <a:gd name="connsiteY2327" fmla="*/ 5145284 h 10118348"/>
              <a:gd name="connsiteX2328" fmla="*/ 7185681 w 10130243"/>
              <a:gd name="connsiteY2328" fmla="*/ 5148127 h 10118348"/>
              <a:gd name="connsiteX2329" fmla="*/ 7202774 w 10130243"/>
              <a:gd name="connsiteY2329" fmla="*/ 5145284 h 10118348"/>
              <a:gd name="connsiteX2330" fmla="*/ 7226905 w 10130243"/>
              <a:gd name="connsiteY2330" fmla="*/ 5112577 h 10118348"/>
              <a:gd name="connsiteX2331" fmla="*/ 6929660 w 10130243"/>
              <a:gd name="connsiteY2331" fmla="*/ 5112577 h 10118348"/>
              <a:gd name="connsiteX2332" fmla="*/ 6931122 w 10130243"/>
              <a:gd name="connsiteY2332" fmla="*/ 5104048 h 10118348"/>
              <a:gd name="connsiteX2333" fmla="*/ 6928289 w 10130243"/>
              <a:gd name="connsiteY2333" fmla="*/ 5086982 h 10118348"/>
              <a:gd name="connsiteX2334" fmla="*/ 6887066 w 10130243"/>
              <a:gd name="connsiteY2334" fmla="*/ 5059960 h 10118348"/>
              <a:gd name="connsiteX2335" fmla="*/ 6845844 w 10130243"/>
              <a:gd name="connsiteY2335" fmla="*/ 5086982 h 10118348"/>
              <a:gd name="connsiteX2336" fmla="*/ 6843011 w 10130243"/>
              <a:gd name="connsiteY2336" fmla="*/ 5104048 h 10118348"/>
              <a:gd name="connsiteX2337" fmla="*/ 6844382 w 10130243"/>
              <a:gd name="connsiteY2337" fmla="*/ 5112577 h 10118348"/>
              <a:gd name="connsiteX2338" fmla="*/ 6871437 w 10130243"/>
              <a:gd name="connsiteY2338" fmla="*/ 5145284 h 10118348"/>
              <a:gd name="connsiteX2339" fmla="*/ 6888437 w 10130243"/>
              <a:gd name="connsiteY2339" fmla="*/ 5148127 h 10118348"/>
              <a:gd name="connsiteX2340" fmla="*/ 6905529 w 10130243"/>
              <a:gd name="connsiteY2340" fmla="*/ 5145284 h 10118348"/>
              <a:gd name="connsiteX2341" fmla="*/ 6929660 w 10130243"/>
              <a:gd name="connsiteY2341" fmla="*/ 5112577 h 10118348"/>
              <a:gd name="connsiteX2342" fmla="*/ 7377628 w 10130243"/>
              <a:gd name="connsiteY2342" fmla="*/ 5549177 h 10118348"/>
              <a:gd name="connsiteX2343" fmla="*/ 7333572 w 10130243"/>
              <a:gd name="connsiteY2343" fmla="*/ 5505089 h 10118348"/>
              <a:gd name="connsiteX2344" fmla="*/ 7289516 w 10130243"/>
              <a:gd name="connsiteY2344" fmla="*/ 5549177 h 10118348"/>
              <a:gd name="connsiteX2345" fmla="*/ 7333572 w 10130243"/>
              <a:gd name="connsiteY2345" fmla="*/ 5593265 h 10118348"/>
              <a:gd name="connsiteX2346" fmla="*/ 7377628 w 10130243"/>
              <a:gd name="connsiteY2346" fmla="*/ 5549177 h 10118348"/>
              <a:gd name="connsiteX2347" fmla="*/ 7377628 w 10130243"/>
              <a:gd name="connsiteY2347" fmla="*/ 5251943 h 10118348"/>
              <a:gd name="connsiteX2348" fmla="*/ 7333572 w 10130243"/>
              <a:gd name="connsiteY2348" fmla="*/ 5207855 h 10118348"/>
              <a:gd name="connsiteX2349" fmla="*/ 7289516 w 10130243"/>
              <a:gd name="connsiteY2349" fmla="*/ 5251943 h 10118348"/>
              <a:gd name="connsiteX2350" fmla="*/ 7333572 w 10130243"/>
              <a:gd name="connsiteY2350" fmla="*/ 5296031 h 10118348"/>
              <a:gd name="connsiteX2351" fmla="*/ 7377628 w 10130243"/>
              <a:gd name="connsiteY2351" fmla="*/ 5251943 h 10118348"/>
              <a:gd name="connsiteX2352" fmla="*/ 7079014 w 10130243"/>
              <a:gd name="connsiteY2352" fmla="*/ 5549177 h 10118348"/>
              <a:gd name="connsiteX2353" fmla="*/ 7034958 w 10130243"/>
              <a:gd name="connsiteY2353" fmla="*/ 5505089 h 10118348"/>
              <a:gd name="connsiteX2354" fmla="*/ 6990809 w 10130243"/>
              <a:gd name="connsiteY2354" fmla="*/ 5549177 h 10118348"/>
              <a:gd name="connsiteX2355" fmla="*/ 7034958 w 10130243"/>
              <a:gd name="connsiteY2355" fmla="*/ 5593265 h 10118348"/>
              <a:gd name="connsiteX2356" fmla="*/ 7079014 w 10130243"/>
              <a:gd name="connsiteY2356" fmla="*/ 5549177 h 10118348"/>
              <a:gd name="connsiteX2357" fmla="*/ 7079014 w 10130243"/>
              <a:gd name="connsiteY2357" fmla="*/ 5251943 h 10118348"/>
              <a:gd name="connsiteX2358" fmla="*/ 7034958 w 10130243"/>
              <a:gd name="connsiteY2358" fmla="*/ 5207855 h 10118348"/>
              <a:gd name="connsiteX2359" fmla="*/ 6990809 w 10130243"/>
              <a:gd name="connsiteY2359" fmla="*/ 5251943 h 10118348"/>
              <a:gd name="connsiteX2360" fmla="*/ 7034958 w 10130243"/>
              <a:gd name="connsiteY2360" fmla="*/ 5296031 h 10118348"/>
              <a:gd name="connsiteX2361" fmla="*/ 7079014 w 10130243"/>
              <a:gd name="connsiteY2361" fmla="*/ 5251943 h 10118348"/>
              <a:gd name="connsiteX2362" fmla="*/ 7228367 w 10130243"/>
              <a:gd name="connsiteY2362" fmla="*/ 5401273 h 10118348"/>
              <a:gd name="connsiteX2363" fmla="*/ 7184219 w 10130243"/>
              <a:gd name="connsiteY2363" fmla="*/ 5357185 h 10118348"/>
              <a:gd name="connsiteX2364" fmla="*/ 7140163 w 10130243"/>
              <a:gd name="connsiteY2364" fmla="*/ 5401273 h 10118348"/>
              <a:gd name="connsiteX2365" fmla="*/ 7184219 w 10130243"/>
              <a:gd name="connsiteY2365" fmla="*/ 5445361 h 10118348"/>
              <a:gd name="connsiteX2366" fmla="*/ 7228367 w 10130243"/>
              <a:gd name="connsiteY2366" fmla="*/ 5401273 h 10118348"/>
              <a:gd name="connsiteX2367" fmla="*/ 6931122 w 10130243"/>
              <a:gd name="connsiteY2367" fmla="*/ 5401273 h 10118348"/>
              <a:gd name="connsiteX2368" fmla="*/ 6887066 w 10130243"/>
              <a:gd name="connsiteY2368" fmla="*/ 5357185 h 10118348"/>
              <a:gd name="connsiteX2369" fmla="*/ 6842918 w 10130243"/>
              <a:gd name="connsiteY2369" fmla="*/ 5401273 h 10118348"/>
              <a:gd name="connsiteX2370" fmla="*/ 6887066 w 10130243"/>
              <a:gd name="connsiteY2370" fmla="*/ 5445361 h 10118348"/>
              <a:gd name="connsiteX2371" fmla="*/ 6931122 w 10130243"/>
              <a:gd name="connsiteY2371" fmla="*/ 5401273 h 10118348"/>
              <a:gd name="connsiteX2372" fmla="*/ 7822763 w 10130243"/>
              <a:gd name="connsiteY2372" fmla="*/ 5112577 h 10118348"/>
              <a:gd name="connsiteX2373" fmla="*/ 7824134 w 10130243"/>
              <a:gd name="connsiteY2373" fmla="*/ 5104048 h 10118348"/>
              <a:gd name="connsiteX2374" fmla="*/ 7821301 w 10130243"/>
              <a:gd name="connsiteY2374" fmla="*/ 5086982 h 10118348"/>
              <a:gd name="connsiteX2375" fmla="*/ 7780078 w 10130243"/>
              <a:gd name="connsiteY2375" fmla="*/ 5059960 h 10118348"/>
              <a:gd name="connsiteX2376" fmla="*/ 7738855 w 10130243"/>
              <a:gd name="connsiteY2376" fmla="*/ 5086982 h 10118348"/>
              <a:gd name="connsiteX2377" fmla="*/ 7736022 w 10130243"/>
              <a:gd name="connsiteY2377" fmla="*/ 5104048 h 10118348"/>
              <a:gd name="connsiteX2378" fmla="*/ 7737393 w 10130243"/>
              <a:gd name="connsiteY2378" fmla="*/ 5112577 h 10118348"/>
              <a:gd name="connsiteX2379" fmla="*/ 7764448 w 10130243"/>
              <a:gd name="connsiteY2379" fmla="*/ 5145284 h 10118348"/>
              <a:gd name="connsiteX2380" fmla="*/ 7781540 w 10130243"/>
              <a:gd name="connsiteY2380" fmla="*/ 5148127 h 10118348"/>
              <a:gd name="connsiteX2381" fmla="*/ 7798541 w 10130243"/>
              <a:gd name="connsiteY2381" fmla="*/ 5145284 h 10118348"/>
              <a:gd name="connsiteX2382" fmla="*/ 7822763 w 10130243"/>
              <a:gd name="connsiteY2382" fmla="*/ 5112577 h 10118348"/>
              <a:gd name="connsiteX2383" fmla="*/ 7525519 w 10130243"/>
              <a:gd name="connsiteY2383" fmla="*/ 5112577 h 10118348"/>
              <a:gd name="connsiteX2384" fmla="*/ 7526981 w 10130243"/>
              <a:gd name="connsiteY2384" fmla="*/ 5104048 h 10118348"/>
              <a:gd name="connsiteX2385" fmla="*/ 7524057 w 10130243"/>
              <a:gd name="connsiteY2385" fmla="*/ 5086982 h 10118348"/>
              <a:gd name="connsiteX2386" fmla="*/ 7482835 w 10130243"/>
              <a:gd name="connsiteY2386" fmla="*/ 5059960 h 10118348"/>
              <a:gd name="connsiteX2387" fmla="*/ 7441610 w 10130243"/>
              <a:gd name="connsiteY2387" fmla="*/ 5086982 h 10118348"/>
              <a:gd name="connsiteX2388" fmla="*/ 7438777 w 10130243"/>
              <a:gd name="connsiteY2388" fmla="*/ 5104048 h 10118348"/>
              <a:gd name="connsiteX2389" fmla="*/ 7440239 w 10130243"/>
              <a:gd name="connsiteY2389" fmla="*/ 5112577 h 10118348"/>
              <a:gd name="connsiteX2390" fmla="*/ 7467203 w 10130243"/>
              <a:gd name="connsiteY2390" fmla="*/ 5145284 h 10118348"/>
              <a:gd name="connsiteX2391" fmla="*/ 7484297 w 10130243"/>
              <a:gd name="connsiteY2391" fmla="*/ 5148127 h 10118348"/>
              <a:gd name="connsiteX2392" fmla="*/ 7501389 w 10130243"/>
              <a:gd name="connsiteY2392" fmla="*/ 5145284 h 10118348"/>
              <a:gd name="connsiteX2393" fmla="*/ 7525519 w 10130243"/>
              <a:gd name="connsiteY2393" fmla="*/ 5112577 h 10118348"/>
              <a:gd name="connsiteX2394" fmla="*/ 7972025 w 10130243"/>
              <a:gd name="connsiteY2394" fmla="*/ 5549177 h 10118348"/>
              <a:gd name="connsiteX2395" fmla="*/ 7927969 w 10130243"/>
              <a:gd name="connsiteY2395" fmla="*/ 5505089 h 10118348"/>
              <a:gd name="connsiteX2396" fmla="*/ 7883912 w 10130243"/>
              <a:gd name="connsiteY2396" fmla="*/ 5549177 h 10118348"/>
              <a:gd name="connsiteX2397" fmla="*/ 7927969 w 10130243"/>
              <a:gd name="connsiteY2397" fmla="*/ 5593265 h 10118348"/>
              <a:gd name="connsiteX2398" fmla="*/ 7972025 w 10130243"/>
              <a:gd name="connsiteY2398" fmla="*/ 5549177 h 10118348"/>
              <a:gd name="connsiteX2399" fmla="*/ 7972025 w 10130243"/>
              <a:gd name="connsiteY2399" fmla="*/ 5251943 h 10118348"/>
              <a:gd name="connsiteX2400" fmla="*/ 7927969 w 10130243"/>
              <a:gd name="connsiteY2400" fmla="*/ 5207855 h 10118348"/>
              <a:gd name="connsiteX2401" fmla="*/ 7883912 w 10130243"/>
              <a:gd name="connsiteY2401" fmla="*/ 5251943 h 10118348"/>
              <a:gd name="connsiteX2402" fmla="*/ 7927969 w 10130243"/>
              <a:gd name="connsiteY2402" fmla="*/ 5296031 h 10118348"/>
              <a:gd name="connsiteX2403" fmla="*/ 7972025 w 10130243"/>
              <a:gd name="connsiteY2403" fmla="*/ 5251943 h 10118348"/>
              <a:gd name="connsiteX2404" fmla="*/ 7674873 w 10130243"/>
              <a:gd name="connsiteY2404" fmla="*/ 5549177 h 10118348"/>
              <a:gd name="connsiteX2405" fmla="*/ 7630724 w 10130243"/>
              <a:gd name="connsiteY2405" fmla="*/ 5505089 h 10118348"/>
              <a:gd name="connsiteX2406" fmla="*/ 7586669 w 10130243"/>
              <a:gd name="connsiteY2406" fmla="*/ 5549177 h 10118348"/>
              <a:gd name="connsiteX2407" fmla="*/ 7630724 w 10130243"/>
              <a:gd name="connsiteY2407" fmla="*/ 5593265 h 10118348"/>
              <a:gd name="connsiteX2408" fmla="*/ 7674873 w 10130243"/>
              <a:gd name="connsiteY2408" fmla="*/ 5549177 h 10118348"/>
              <a:gd name="connsiteX2409" fmla="*/ 7674873 w 10130243"/>
              <a:gd name="connsiteY2409" fmla="*/ 5251943 h 10118348"/>
              <a:gd name="connsiteX2410" fmla="*/ 7630724 w 10130243"/>
              <a:gd name="connsiteY2410" fmla="*/ 5207855 h 10118348"/>
              <a:gd name="connsiteX2411" fmla="*/ 7586669 w 10130243"/>
              <a:gd name="connsiteY2411" fmla="*/ 5251943 h 10118348"/>
              <a:gd name="connsiteX2412" fmla="*/ 7630724 w 10130243"/>
              <a:gd name="connsiteY2412" fmla="*/ 5296031 h 10118348"/>
              <a:gd name="connsiteX2413" fmla="*/ 7674873 w 10130243"/>
              <a:gd name="connsiteY2413" fmla="*/ 5251943 h 10118348"/>
              <a:gd name="connsiteX2414" fmla="*/ 7822763 w 10130243"/>
              <a:gd name="connsiteY2414" fmla="*/ 5401273 h 10118348"/>
              <a:gd name="connsiteX2415" fmla="*/ 7778616 w 10130243"/>
              <a:gd name="connsiteY2415" fmla="*/ 5357185 h 10118348"/>
              <a:gd name="connsiteX2416" fmla="*/ 7734558 w 10130243"/>
              <a:gd name="connsiteY2416" fmla="*/ 5401273 h 10118348"/>
              <a:gd name="connsiteX2417" fmla="*/ 7778616 w 10130243"/>
              <a:gd name="connsiteY2417" fmla="*/ 5445361 h 10118348"/>
              <a:gd name="connsiteX2418" fmla="*/ 7822763 w 10130243"/>
              <a:gd name="connsiteY2418" fmla="*/ 5401273 h 10118348"/>
              <a:gd name="connsiteX2419" fmla="*/ 7525519 w 10130243"/>
              <a:gd name="connsiteY2419" fmla="*/ 5401273 h 10118348"/>
              <a:gd name="connsiteX2420" fmla="*/ 7481464 w 10130243"/>
              <a:gd name="connsiteY2420" fmla="*/ 5357185 h 10118348"/>
              <a:gd name="connsiteX2421" fmla="*/ 7437406 w 10130243"/>
              <a:gd name="connsiteY2421" fmla="*/ 5401273 h 10118348"/>
              <a:gd name="connsiteX2422" fmla="*/ 7481464 w 10130243"/>
              <a:gd name="connsiteY2422" fmla="*/ 5445361 h 10118348"/>
              <a:gd name="connsiteX2423" fmla="*/ 7525519 w 10130243"/>
              <a:gd name="connsiteY2423" fmla="*/ 5401273 h 10118348"/>
              <a:gd name="connsiteX2424" fmla="*/ 8417160 w 10130243"/>
              <a:gd name="connsiteY2424" fmla="*/ 5112577 h 10118348"/>
              <a:gd name="connsiteX2425" fmla="*/ 8418531 w 10130243"/>
              <a:gd name="connsiteY2425" fmla="*/ 5104048 h 10118348"/>
              <a:gd name="connsiteX2426" fmla="*/ 8415698 w 10130243"/>
              <a:gd name="connsiteY2426" fmla="*/ 5086982 h 10118348"/>
              <a:gd name="connsiteX2427" fmla="*/ 8374475 w 10130243"/>
              <a:gd name="connsiteY2427" fmla="*/ 5059960 h 10118348"/>
              <a:gd name="connsiteX2428" fmla="*/ 8333251 w 10130243"/>
              <a:gd name="connsiteY2428" fmla="*/ 5086982 h 10118348"/>
              <a:gd name="connsiteX2429" fmla="*/ 8330418 w 10130243"/>
              <a:gd name="connsiteY2429" fmla="*/ 5104048 h 10118348"/>
              <a:gd name="connsiteX2430" fmla="*/ 8331789 w 10130243"/>
              <a:gd name="connsiteY2430" fmla="*/ 5112577 h 10118348"/>
              <a:gd name="connsiteX2431" fmla="*/ 8358844 w 10130243"/>
              <a:gd name="connsiteY2431" fmla="*/ 5145284 h 10118348"/>
              <a:gd name="connsiteX2432" fmla="*/ 8375937 w 10130243"/>
              <a:gd name="connsiteY2432" fmla="*/ 5148127 h 10118348"/>
              <a:gd name="connsiteX2433" fmla="*/ 8392938 w 10130243"/>
              <a:gd name="connsiteY2433" fmla="*/ 5145284 h 10118348"/>
              <a:gd name="connsiteX2434" fmla="*/ 8417160 w 10130243"/>
              <a:gd name="connsiteY2434" fmla="*/ 5112577 h 10118348"/>
              <a:gd name="connsiteX2435" fmla="*/ 8119917 w 10130243"/>
              <a:gd name="connsiteY2435" fmla="*/ 5112577 h 10118348"/>
              <a:gd name="connsiteX2436" fmla="*/ 8121379 w 10130243"/>
              <a:gd name="connsiteY2436" fmla="*/ 5104048 h 10118348"/>
              <a:gd name="connsiteX2437" fmla="*/ 8118546 w 10130243"/>
              <a:gd name="connsiteY2437" fmla="*/ 5086982 h 10118348"/>
              <a:gd name="connsiteX2438" fmla="*/ 8077321 w 10130243"/>
              <a:gd name="connsiteY2438" fmla="*/ 5059960 h 10118348"/>
              <a:gd name="connsiteX2439" fmla="*/ 8068731 w 10130243"/>
              <a:gd name="connsiteY2439" fmla="*/ 5061377 h 10118348"/>
              <a:gd name="connsiteX2440" fmla="*/ 8036008 w 10130243"/>
              <a:gd name="connsiteY2440" fmla="*/ 5088398 h 10118348"/>
              <a:gd name="connsiteX2441" fmla="*/ 8033174 w 10130243"/>
              <a:gd name="connsiteY2441" fmla="*/ 5105465 h 10118348"/>
              <a:gd name="connsiteX2442" fmla="*/ 8034637 w 10130243"/>
              <a:gd name="connsiteY2442" fmla="*/ 5113994 h 10118348"/>
              <a:gd name="connsiteX2443" fmla="*/ 8061692 w 10130243"/>
              <a:gd name="connsiteY2443" fmla="*/ 5146701 h 10118348"/>
              <a:gd name="connsiteX2444" fmla="*/ 8070193 w 10130243"/>
              <a:gd name="connsiteY2444" fmla="*/ 5149544 h 10118348"/>
              <a:gd name="connsiteX2445" fmla="*/ 8078692 w 10130243"/>
              <a:gd name="connsiteY2445" fmla="*/ 5150961 h 10118348"/>
              <a:gd name="connsiteX2446" fmla="*/ 8095786 w 10130243"/>
              <a:gd name="connsiteY2446" fmla="*/ 5148118 h 10118348"/>
              <a:gd name="connsiteX2447" fmla="*/ 8119917 w 10130243"/>
              <a:gd name="connsiteY2447" fmla="*/ 5112568 h 10118348"/>
              <a:gd name="connsiteX2448" fmla="*/ 8567884 w 10130243"/>
              <a:gd name="connsiteY2448" fmla="*/ 5549177 h 10118348"/>
              <a:gd name="connsiteX2449" fmla="*/ 8523827 w 10130243"/>
              <a:gd name="connsiteY2449" fmla="*/ 5505089 h 10118348"/>
              <a:gd name="connsiteX2450" fmla="*/ 8479680 w 10130243"/>
              <a:gd name="connsiteY2450" fmla="*/ 5549177 h 10118348"/>
              <a:gd name="connsiteX2451" fmla="*/ 8523827 w 10130243"/>
              <a:gd name="connsiteY2451" fmla="*/ 5593265 h 10118348"/>
              <a:gd name="connsiteX2452" fmla="*/ 8567884 w 10130243"/>
              <a:gd name="connsiteY2452" fmla="*/ 5549177 h 10118348"/>
              <a:gd name="connsiteX2453" fmla="*/ 8567884 w 10130243"/>
              <a:gd name="connsiteY2453" fmla="*/ 5251943 h 10118348"/>
              <a:gd name="connsiteX2454" fmla="*/ 8523827 w 10130243"/>
              <a:gd name="connsiteY2454" fmla="*/ 5207855 h 10118348"/>
              <a:gd name="connsiteX2455" fmla="*/ 8479680 w 10130243"/>
              <a:gd name="connsiteY2455" fmla="*/ 5251943 h 10118348"/>
              <a:gd name="connsiteX2456" fmla="*/ 8523827 w 10130243"/>
              <a:gd name="connsiteY2456" fmla="*/ 5296031 h 10118348"/>
              <a:gd name="connsiteX2457" fmla="*/ 8567884 w 10130243"/>
              <a:gd name="connsiteY2457" fmla="*/ 5251943 h 10118348"/>
              <a:gd name="connsiteX2458" fmla="*/ 8269268 w 10130243"/>
              <a:gd name="connsiteY2458" fmla="*/ 5549177 h 10118348"/>
              <a:gd name="connsiteX2459" fmla="*/ 8225122 w 10130243"/>
              <a:gd name="connsiteY2459" fmla="*/ 5505089 h 10118348"/>
              <a:gd name="connsiteX2460" fmla="*/ 8181064 w 10130243"/>
              <a:gd name="connsiteY2460" fmla="*/ 5549177 h 10118348"/>
              <a:gd name="connsiteX2461" fmla="*/ 8225122 w 10130243"/>
              <a:gd name="connsiteY2461" fmla="*/ 5593265 h 10118348"/>
              <a:gd name="connsiteX2462" fmla="*/ 8269268 w 10130243"/>
              <a:gd name="connsiteY2462" fmla="*/ 5549177 h 10118348"/>
              <a:gd name="connsiteX2463" fmla="*/ 8269268 w 10130243"/>
              <a:gd name="connsiteY2463" fmla="*/ 5251943 h 10118348"/>
              <a:gd name="connsiteX2464" fmla="*/ 8225122 w 10130243"/>
              <a:gd name="connsiteY2464" fmla="*/ 5207855 h 10118348"/>
              <a:gd name="connsiteX2465" fmla="*/ 8181064 w 10130243"/>
              <a:gd name="connsiteY2465" fmla="*/ 5251943 h 10118348"/>
              <a:gd name="connsiteX2466" fmla="*/ 8225122 w 10130243"/>
              <a:gd name="connsiteY2466" fmla="*/ 5296031 h 10118348"/>
              <a:gd name="connsiteX2467" fmla="*/ 8269268 w 10130243"/>
              <a:gd name="connsiteY2467" fmla="*/ 5251943 h 10118348"/>
              <a:gd name="connsiteX2468" fmla="*/ 8418531 w 10130243"/>
              <a:gd name="connsiteY2468" fmla="*/ 5401273 h 10118348"/>
              <a:gd name="connsiteX2469" fmla="*/ 8374475 w 10130243"/>
              <a:gd name="connsiteY2469" fmla="*/ 5357185 h 10118348"/>
              <a:gd name="connsiteX2470" fmla="*/ 8330418 w 10130243"/>
              <a:gd name="connsiteY2470" fmla="*/ 5401273 h 10118348"/>
              <a:gd name="connsiteX2471" fmla="*/ 8374475 w 10130243"/>
              <a:gd name="connsiteY2471" fmla="*/ 5445361 h 10118348"/>
              <a:gd name="connsiteX2472" fmla="*/ 8418531 w 10130243"/>
              <a:gd name="connsiteY2472" fmla="*/ 5401273 h 10118348"/>
              <a:gd name="connsiteX2473" fmla="*/ 8121379 w 10130243"/>
              <a:gd name="connsiteY2473" fmla="*/ 5401273 h 10118348"/>
              <a:gd name="connsiteX2474" fmla="*/ 8077321 w 10130243"/>
              <a:gd name="connsiteY2474" fmla="*/ 5357185 h 10118348"/>
              <a:gd name="connsiteX2475" fmla="*/ 8068731 w 10130243"/>
              <a:gd name="connsiteY2475" fmla="*/ 5358611 h 10118348"/>
              <a:gd name="connsiteX2476" fmla="*/ 8033174 w 10130243"/>
              <a:gd name="connsiteY2476" fmla="*/ 5402699 h 10118348"/>
              <a:gd name="connsiteX2477" fmla="*/ 8068731 w 10130243"/>
              <a:gd name="connsiteY2477" fmla="*/ 5446787 h 10118348"/>
              <a:gd name="connsiteX2478" fmla="*/ 8077321 w 10130243"/>
              <a:gd name="connsiteY2478" fmla="*/ 5448213 h 10118348"/>
              <a:gd name="connsiteX2479" fmla="*/ 8121379 w 10130243"/>
              <a:gd name="connsiteY2479" fmla="*/ 5401282 h 10118348"/>
              <a:gd name="connsiteX2480" fmla="*/ 9012928 w 10130243"/>
              <a:gd name="connsiteY2480" fmla="*/ 5112577 h 10118348"/>
              <a:gd name="connsiteX2481" fmla="*/ 9014390 w 10130243"/>
              <a:gd name="connsiteY2481" fmla="*/ 5104048 h 10118348"/>
              <a:gd name="connsiteX2482" fmla="*/ 9011557 w 10130243"/>
              <a:gd name="connsiteY2482" fmla="*/ 5086982 h 10118348"/>
              <a:gd name="connsiteX2483" fmla="*/ 8970333 w 10130243"/>
              <a:gd name="connsiteY2483" fmla="*/ 5059960 h 10118348"/>
              <a:gd name="connsiteX2484" fmla="*/ 8929110 w 10130243"/>
              <a:gd name="connsiteY2484" fmla="*/ 5086982 h 10118348"/>
              <a:gd name="connsiteX2485" fmla="*/ 8926186 w 10130243"/>
              <a:gd name="connsiteY2485" fmla="*/ 5104048 h 10118348"/>
              <a:gd name="connsiteX2486" fmla="*/ 8927648 w 10130243"/>
              <a:gd name="connsiteY2486" fmla="*/ 5112577 h 10118348"/>
              <a:gd name="connsiteX2487" fmla="*/ 8954703 w 10130243"/>
              <a:gd name="connsiteY2487" fmla="*/ 5145284 h 10118348"/>
              <a:gd name="connsiteX2488" fmla="*/ 8971704 w 10130243"/>
              <a:gd name="connsiteY2488" fmla="*/ 5148127 h 10118348"/>
              <a:gd name="connsiteX2489" fmla="*/ 8988797 w 10130243"/>
              <a:gd name="connsiteY2489" fmla="*/ 5145284 h 10118348"/>
              <a:gd name="connsiteX2490" fmla="*/ 9012928 w 10130243"/>
              <a:gd name="connsiteY2490" fmla="*/ 5112577 h 10118348"/>
              <a:gd name="connsiteX2491" fmla="*/ 8715774 w 10130243"/>
              <a:gd name="connsiteY2491" fmla="*/ 5112577 h 10118348"/>
              <a:gd name="connsiteX2492" fmla="*/ 8717238 w 10130243"/>
              <a:gd name="connsiteY2492" fmla="*/ 5104048 h 10118348"/>
              <a:gd name="connsiteX2493" fmla="*/ 8714312 w 10130243"/>
              <a:gd name="connsiteY2493" fmla="*/ 5086982 h 10118348"/>
              <a:gd name="connsiteX2494" fmla="*/ 8673089 w 10130243"/>
              <a:gd name="connsiteY2494" fmla="*/ 5059960 h 10118348"/>
              <a:gd name="connsiteX2495" fmla="*/ 8631867 w 10130243"/>
              <a:gd name="connsiteY2495" fmla="*/ 5086982 h 10118348"/>
              <a:gd name="connsiteX2496" fmla="*/ 8629034 w 10130243"/>
              <a:gd name="connsiteY2496" fmla="*/ 5104048 h 10118348"/>
              <a:gd name="connsiteX2497" fmla="*/ 8630405 w 10130243"/>
              <a:gd name="connsiteY2497" fmla="*/ 5112577 h 10118348"/>
              <a:gd name="connsiteX2498" fmla="*/ 8657460 w 10130243"/>
              <a:gd name="connsiteY2498" fmla="*/ 5145284 h 10118348"/>
              <a:gd name="connsiteX2499" fmla="*/ 8674551 w 10130243"/>
              <a:gd name="connsiteY2499" fmla="*/ 5148127 h 10118348"/>
              <a:gd name="connsiteX2500" fmla="*/ 8691645 w 10130243"/>
              <a:gd name="connsiteY2500" fmla="*/ 5145284 h 10118348"/>
              <a:gd name="connsiteX2501" fmla="*/ 8715774 w 10130243"/>
              <a:gd name="connsiteY2501" fmla="*/ 5112577 h 10118348"/>
              <a:gd name="connsiteX2502" fmla="*/ 9162280 w 10130243"/>
              <a:gd name="connsiteY2502" fmla="*/ 5549177 h 10118348"/>
              <a:gd name="connsiteX2503" fmla="*/ 9118224 w 10130243"/>
              <a:gd name="connsiteY2503" fmla="*/ 5505089 h 10118348"/>
              <a:gd name="connsiteX2504" fmla="*/ 9074168 w 10130243"/>
              <a:gd name="connsiteY2504" fmla="*/ 5549177 h 10118348"/>
              <a:gd name="connsiteX2505" fmla="*/ 9118224 w 10130243"/>
              <a:gd name="connsiteY2505" fmla="*/ 5593265 h 10118348"/>
              <a:gd name="connsiteX2506" fmla="*/ 9162280 w 10130243"/>
              <a:gd name="connsiteY2506" fmla="*/ 5549177 h 10118348"/>
              <a:gd name="connsiteX2507" fmla="*/ 9162280 w 10130243"/>
              <a:gd name="connsiteY2507" fmla="*/ 5251943 h 10118348"/>
              <a:gd name="connsiteX2508" fmla="*/ 9118224 w 10130243"/>
              <a:gd name="connsiteY2508" fmla="*/ 5207855 h 10118348"/>
              <a:gd name="connsiteX2509" fmla="*/ 9074168 w 10130243"/>
              <a:gd name="connsiteY2509" fmla="*/ 5251943 h 10118348"/>
              <a:gd name="connsiteX2510" fmla="*/ 9118224 w 10130243"/>
              <a:gd name="connsiteY2510" fmla="*/ 5296031 h 10118348"/>
              <a:gd name="connsiteX2511" fmla="*/ 9162280 w 10130243"/>
              <a:gd name="connsiteY2511" fmla="*/ 5251943 h 10118348"/>
              <a:gd name="connsiteX2512" fmla="*/ 8865128 w 10130243"/>
              <a:gd name="connsiteY2512" fmla="*/ 5549177 h 10118348"/>
              <a:gd name="connsiteX2513" fmla="*/ 8820981 w 10130243"/>
              <a:gd name="connsiteY2513" fmla="*/ 5505089 h 10118348"/>
              <a:gd name="connsiteX2514" fmla="*/ 8776923 w 10130243"/>
              <a:gd name="connsiteY2514" fmla="*/ 5549177 h 10118348"/>
              <a:gd name="connsiteX2515" fmla="*/ 8820981 w 10130243"/>
              <a:gd name="connsiteY2515" fmla="*/ 5593265 h 10118348"/>
              <a:gd name="connsiteX2516" fmla="*/ 8865128 w 10130243"/>
              <a:gd name="connsiteY2516" fmla="*/ 5549177 h 10118348"/>
              <a:gd name="connsiteX2517" fmla="*/ 8865128 w 10130243"/>
              <a:gd name="connsiteY2517" fmla="*/ 5251943 h 10118348"/>
              <a:gd name="connsiteX2518" fmla="*/ 8820981 w 10130243"/>
              <a:gd name="connsiteY2518" fmla="*/ 5207855 h 10118348"/>
              <a:gd name="connsiteX2519" fmla="*/ 8776923 w 10130243"/>
              <a:gd name="connsiteY2519" fmla="*/ 5251943 h 10118348"/>
              <a:gd name="connsiteX2520" fmla="*/ 8820981 w 10130243"/>
              <a:gd name="connsiteY2520" fmla="*/ 5296031 h 10118348"/>
              <a:gd name="connsiteX2521" fmla="*/ 8865128 w 10130243"/>
              <a:gd name="connsiteY2521" fmla="*/ 5251943 h 10118348"/>
              <a:gd name="connsiteX2522" fmla="*/ 9012928 w 10130243"/>
              <a:gd name="connsiteY2522" fmla="*/ 5401273 h 10118348"/>
              <a:gd name="connsiteX2523" fmla="*/ 8968870 w 10130243"/>
              <a:gd name="connsiteY2523" fmla="*/ 5357185 h 10118348"/>
              <a:gd name="connsiteX2524" fmla="*/ 8924815 w 10130243"/>
              <a:gd name="connsiteY2524" fmla="*/ 5401273 h 10118348"/>
              <a:gd name="connsiteX2525" fmla="*/ 8968870 w 10130243"/>
              <a:gd name="connsiteY2525" fmla="*/ 5445361 h 10118348"/>
              <a:gd name="connsiteX2526" fmla="*/ 9012928 w 10130243"/>
              <a:gd name="connsiteY2526" fmla="*/ 5401273 h 10118348"/>
              <a:gd name="connsiteX2527" fmla="*/ 8715774 w 10130243"/>
              <a:gd name="connsiteY2527" fmla="*/ 5401273 h 10118348"/>
              <a:gd name="connsiteX2528" fmla="*/ 8671718 w 10130243"/>
              <a:gd name="connsiteY2528" fmla="*/ 5357185 h 10118348"/>
              <a:gd name="connsiteX2529" fmla="*/ 8627570 w 10130243"/>
              <a:gd name="connsiteY2529" fmla="*/ 5401273 h 10118348"/>
              <a:gd name="connsiteX2530" fmla="*/ 8671718 w 10130243"/>
              <a:gd name="connsiteY2530" fmla="*/ 5445361 h 10118348"/>
              <a:gd name="connsiteX2531" fmla="*/ 8715774 w 10130243"/>
              <a:gd name="connsiteY2531" fmla="*/ 5401273 h 10118348"/>
              <a:gd name="connsiteX2532" fmla="*/ 9817826 w 10130243"/>
              <a:gd name="connsiteY2532" fmla="*/ 5689969 h 10118348"/>
              <a:gd name="connsiteX2533" fmla="*/ 9817826 w 10130243"/>
              <a:gd name="connsiteY2533" fmla="*/ 5694238 h 10118348"/>
              <a:gd name="connsiteX2534" fmla="*/ 9856216 w 10130243"/>
              <a:gd name="connsiteY2534" fmla="*/ 5655836 h 10118348"/>
              <a:gd name="connsiteX2535" fmla="*/ 9852012 w 10130243"/>
              <a:gd name="connsiteY2535" fmla="*/ 5655836 h 10118348"/>
              <a:gd name="connsiteX2536" fmla="*/ 9817826 w 10130243"/>
              <a:gd name="connsiteY2536" fmla="*/ 5689969 h 10118348"/>
              <a:gd name="connsiteX2537" fmla="*/ 9607415 w 10130243"/>
              <a:gd name="connsiteY2537" fmla="*/ 5112577 h 10118348"/>
              <a:gd name="connsiteX2538" fmla="*/ 9608786 w 10130243"/>
              <a:gd name="connsiteY2538" fmla="*/ 5104048 h 10118348"/>
              <a:gd name="connsiteX2539" fmla="*/ 9605952 w 10130243"/>
              <a:gd name="connsiteY2539" fmla="*/ 5086982 h 10118348"/>
              <a:gd name="connsiteX2540" fmla="*/ 9564730 w 10130243"/>
              <a:gd name="connsiteY2540" fmla="*/ 5059960 h 10118348"/>
              <a:gd name="connsiteX2541" fmla="*/ 9523507 w 10130243"/>
              <a:gd name="connsiteY2541" fmla="*/ 5086982 h 10118348"/>
              <a:gd name="connsiteX2542" fmla="*/ 9520674 w 10130243"/>
              <a:gd name="connsiteY2542" fmla="*/ 5104048 h 10118348"/>
              <a:gd name="connsiteX2543" fmla="*/ 9522045 w 10130243"/>
              <a:gd name="connsiteY2543" fmla="*/ 5112577 h 10118348"/>
              <a:gd name="connsiteX2544" fmla="*/ 9549100 w 10130243"/>
              <a:gd name="connsiteY2544" fmla="*/ 5145284 h 10118348"/>
              <a:gd name="connsiteX2545" fmla="*/ 9566192 w 10130243"/>
              <a:gd name="connsiteY2545" fmla="*/ 5148127 h 10118348"/>
              <a:gd name="connsiteX2546" fmla="*/ 9583193 w 10130243"/>
              <a:gd name="connsiteY2546" fmla="*/ 5145284 h 10118348"/>
              <a:gd name="connsiteX2547" fmla="*/ 9607415 w 10130243"/>
              <a:gd name="connsiteY2547" fmla="*/ 5112577 h 10118348"/>
              <a:gd name="connsiteX2548" fmla="*/ 9310171 w 10130243"/>
              <a:gd name="connsiteY2548" fmla="*/ 5112577 h 10118348"/>
              <a:gd name="connsiteX2549" fmla="*/ 9311633 w 10130243"/>
              <a:gd name="connsiteY2549" fmla="*/ 5104048 h 10118348"/>
              <a:gd name="connsiteX2550" fmla="*/ 9308709 w 10130243"/>
              <a:gd name="connsiteY2550" fmla="*/ 5086982 h 10118348"/>
              <a:gd name="connsiteX2551" fmla="*/ 9267487 w 10130243"/>
              <a:gd name="connsiteY2551" fmla="*/ 5059960 h 10118348"/>
              <a:gd name="connsiteX2552" fmla="*/ 9226262 w 10130243"/>
              <a:gd name="connsiteY2552" fmla="*/ 5086982 h 10118348"/>
              <a:gd name="connsiteX2553" fmla="*/ 9223429 w 10130243"/>
              <a:gd name="connsiteY2553" fmla="*/ 5104048 h 10118348"/>
              <a:gd name="connsiteX2554" fmla="*/ 9224891 w 10130243"/>
              <a:gd name="connsiteY2554" fmla="*/ 5112577 h 10118348"/>
              <a:gd name="connsiteX2555" fmla="*/ 9251855 w 10130243"/>
              <a:gd name="connsiteY2555" fmla="*/ 5145284 h 10118348"/>
              <a:gd name="connsiteX2556" fmla="*/ 9268949 w 10130243"/>
              <a:gd name="connsiteY2556" fmla="*/ 5148127 h 10118348"/>
              <a:gd name="connsiteX2557" fmla="*/ 9286040 w 10130243"/>
              <a:gd name="connsiteY2557" fmla="*/ 5145284 h 10118348"/>
              <a:gd name="connsiteX2558" fmla="*/ 9310171 w 10130243"/>
              <a:gd name="connsiteY2558" fmla="*/ 5112577 h 10118348"/>
              <a:gd name="connsiteX2559" fmla="*/ 9758139 w 10130243"/>
              <a:gd name="connsiteY2559" fmla="*/ 5549177 h 10118348"/>
              <a:gd name="connsiteX2560" fmla="*/ 9713992 w 10130243"/>
              <a:gd name="connsiteY2560" fmla="*/ 5505089 h 10118348"/>
              <a:gd name="connsiteX2561" fmla="*/ 9669935 w 10130243"/>
              <a:gd name="connsiteY2561" fmla="*/ 5549177 h 10118348"/>
              <a:gd name="connsiteX2562" fmla="*/ 9713992 w 10130243"/>
              <a:gd name="connsiteY2562" fmla="*/ 5593265 h 10118348"/>
              <a:gd name="connsiteX2563" fmla="*/ 9758139 w 10130243"/>
              <a:gd name="connsiteY2563" fmla="*/ 5549177 h 10118348"/>
              <a:gd name="connsiteX2564" fmla="*/ 9758139 w 10130243"/>
              <a:gd name="connsiteY2564" fmla="*/ 5251943 h 10118348"/>
              <a:gd name="connsiteX2565" fmla="*/ 9713992 w 10130243"/>
              <a:gd name="connsiteY2565" fmla="*/ 5207855 h 10118348"/>
              <a:gd name="connsiteX2566" fmla="*/ 9669935 w 10130243"/>
              <a:gd name="connsiteY2566" fmla="*/ 5251943 h 10118348"/>
              <a:gd name="connsiteX2567" fmla="*/ 9713992 w 10130243"/>
              <a:gd name="connsiteY2567" fmla="*/ 5296031 h 10118348"/>
              <a:gd name="connsiteX2568" fmla="*/ 9758139 w 10130243"/>
              <a:gd name="connsiteY2568" fmla="*/ 5251943 h 10118348"/>
              <a:gd name="connsiteX2569" fmla="*/ 9459525 w 10130243"/>
              <a:gd name="connsiteY2569" fmla="*/ 5549177 h 10118348"/>
              <a:gd name="connsiteX2570" fmla="*/ 9415376 w 10130243"/>
              <a:gd name="connsiteY2570" fmla="*/ 5505089 h 10118348"/>
              <a:gd name="connsiteX2571" fmla="*/ 9371321 w 10130243"/>
              <a:gd name="connsiteY2571" fmla="*/ 5549177 h 10118348"/>
              <a:gd name="connsiteX2572" fmla="*/ 9415376 w 10130243"/>
              <a:gd name="connsiteY2572" fmla="*/ 5593265 h 10118348"/>
              <a:gd name="connsiteX2573" fmla="*/ 9459525 w 10130243"/>
              <a:gd name="connsiteY2573" fmla="*/ 5549177 h 10118348"/>
              <a:gd name="connsiteX2574" fmla="*/ 9459525 w 10130243"/>
              <a:gd name="connsiteY2574" fmla="*/ 5251943 h 10118348"/>
              <a:gd name="connsiteX2575" fmla="*/ 9415376 w 10130243"/>
              <a:gd name="connsiteY2575" fmla="*/ 5207855 h 10118348"/>
              <a:gd name="connsiteX2576" fmla="*/ 9371321 w 10130243"/>
              <a:gd name="connsiteY2576" fmla="*/ 5251943 h 10118348"/>
              <a:gd name="connsiteX2577" fmla="*/ 9415376 w 10130243"/>
              <a:gd name="connsiteY2577" fmla="*/ 5296031 h 10118348"/>
              <a:gd name="connsiteX2578" fmla="*/ 9459525 w 10130243"/>
              <a:gd name="connsiteY2578" fmla="*/ 5251943 h 10118348"/>
              <a:gd name="connsiteX2579" fmla="*/ 9608786 w 10130243"/>
              <a:gd name="connsiteY2579" fmla="*/ 5401273 h 10118348"/>
              <a:gd name="connsiteX2580" fmla="*/ 9564730 w 10130243"/>
              <a:gd name="connsiteY2580" fmla="*/ 5357185 h 10118348"/>
              <a:gd name="connsiteX2581" fmla="*/ 9520674 w 10130243"/>
              <a:gd name="connsiteY2581" fmla="*/ 5401273 h 10118348"/>
              <a:gd name="connsiteX2582" fmla="*/ 9564730 w 10130243"/>
              <a:gd name="connsiteY2582" fmla="*/ 5445361 h 10118348"/>
              <a:gd name="connsiteX2583" fmla="*/ 9608786 w 10130243"/>
              <a:gd name="connsiteY2583" fmla="*/ 5401273 h 10118348"/>
              <a:gd name="connsiteX2584" fmla="*/ 9311633 w 10130243"/>
              <a:gd name="connsiteY2584" fmla="*/ 5401273 h 10118348"/>
              <a:gd name="connsiteX2585" fmla="*/ 9267487 w 10130243"/>
              <a:gd name="connsiteY2585" fmla="*/ 5357185 h 10118348"/>
              <a:gd name="connsiteX2586" fmla="*/ 9223429 w 10130243"/>
              <a:gd name="connsiteY2586" fmla="*/ 5401273 h 10118348"/>
              <a:gd name="connsiteX2587" fmla="*/ 9267487 w 10130243"/>
              <a:gd name="connsiteY2587" fmla="*/ 5445361 h 10118348"/>
              <a:gd name="connsiteX2588" fmla="*/ 9311633 w 10130243"/>
              <a:gd name="connsiteY2588" fmla="*/ 5401273 h 10118348"/>
              <a:gd name="connsiteX2589" fmla="*/ 9906031 w 10130243"/>
              <a:gd name="connsiteY2589" fmla="*/ 5112577 h 10118348"/>
              <a:gd name="connsiteX2590" fmla="*/ 9907402 w 10130243"/>
              <a:gd name="connsiteY2590" fmla="*/ 5104048 h 10118348"/>
              <a:gd name="connsiteX2591" fmla="*/ 9904569 w 10130243"/>
              <a:gd name="connsiteY2591" fmla="*/ 5086982 h 10118348"/>
              <a:gd name="connsiteX2592" fmla="*/ 9863344 w 10130243"/>
              <a:gd name="connsiteY2592" fmla="*/ 5059960 h 10118348"/>
              <a:gd name="connsiteX2593" fmla="*/ 9854845 w 10130243"/>
              <a:gd name="connsiteY2593" fmla="*/ 5061377 h 10118348"/>
              <a:gd name="connsiteX2594" fmla="*/ 9822122 w 10130243"/>
              <a:gd name="connsiteY2594" fmla="*/ 5088398 h 10118348"/>
              <a:gd name="connsiteX2595" fmla="*/ 9819288 w 10130243"/>
              <a:gd name="connsiteY2595" fmla="*/ 5105465 h 10118348"/>
              <a:gd name="connsiteX2596" fmla="*/ 9820659 w 10130243"/>
              <a:gd name="connsiteY2596" fmla="*/ 5113994 h 10118348"/>
              <a:gd name="connsiteX2597" fmla="*/ 9847715 w 10130243"/>
              <a:gd name="connsiteY2597" fmla="*/ 5146701 h 10118348"/>
              <a:gd name="connsiteX2598" fmla="*/ 9856216 w 10130243"/>
              <a:gd name="connsiteY2598" fmla="*/ 5149544 h 10118348"/>
              <a:gd name="connsiteX2599" fmla="*/ 9864808 w 10130243"/>
              <a:gd name="connsiteY2599" fmla="*/ 5150961 h 10118348"/>
              <a:gd name="connsiteX2600" fmla="*/ 9881809 w 10130243"/>
              <a:gd name="connsiteY2600" fmla="*/ 5148118 h 10118348"/>
              <a:gd name="connsiteX2601" fmla="*/ 9906031 w 10130243"/>
              <a:gd name="connsiteY2601" fmla="*/ 5112568 h 10118348"/>
              <a:gd name="connsiteX2602" fmla="*/ 9965716 w 10130243"/>
              <a:gd name="connsiteY2602" fmla="*/ 5543491 h 10118348"/>
              <a:gd name="connsiteX2603" fmla="*/ 10004105 w 10130243"/>
              <a:gd name="connsiteY2603" fmla="*/ 5505098 h 10118348"/>
              <a:gd name="connsiteX2604" fmla="*/ 9965716 w 10130243"/>
              <a:gd name="connsiteY2604" fmla="*/ 5543491 h 10118348"/>
              <a:gd name="connsiteX2605" fmla="*/ 10055291 w 10130243"/>
              <a:gd name="connsiteY2605" fmla="*/ 5251952 h 10118348"/>
              <a:gd name="connsiteX2606" fmla="*/ 10011236 w 10130243"/>
              <a:gd name="connsiteY2606" fmla="*/ 5207864 h 10118348"/>
              <a:gd name="connsiteX2607" fmla="*/ 9967180 w 10130243"/>
              <a:gd name="connsiteY2607" fmla="*/ 5251952 h 10118348"/>
              <a:gd name="connsiteX2608" fmla="*/ 10011236 w 10130243"/>
              <a:gd name="connsiteY2608" fmla="*/ 5296040 h 10118348"/>
              <a:gd name="connsiteX2609" fmla="*/ 10055291 w 10130243"/>
              <a:gd name="connsiteY2609" fmla="*/ 5251952 h 10118348"/>
              <a:gd name="connsiteX2610" fmla="*/ 10115070 w 10130243"/>
              <a:gd name="connsiteY2610" fmla="*/ 5394161 h 10118348"/>
              <a:gd name="connsiteX2611" fmla="*/ 10130699 w 10130243"/>
              <a:gd name="connsiteY2611" fmla="*/ 5378521 h 10118348"/>
              <a:gd name="connsiteX2612" fmla="*/ 10130699 w 10130243"/>
              <a:gd name="connsiteY2612" fmla="*/ 5367140 h 10118348"/>
              <a:gd name="connsiteX2613" fmla="*/ 10115070 w 10130243"/>
              <a:gd name="connsiteY2613" fmla="*/ 5394161 h 10118348"/>
              <a:gd name="connsiteX2614" fmla="*/ 9906031 w 10130243"/>
              <a:gd name="connsiteY2614" fmla="*/ 5401273 h 10118348"/>
              <a:gd name="connsiteX2615" fmla="*/ 9861882 w 10130243"/>
              <a:gd name="connsiteY2615" fmla="*/ 5357185 h 10118348"/>
              <a:gd name="connsiteX2616" fmla="*/ 9853383 w 10130243"/>
              <a:gd name="connsiteY2616" fmla="*/ 5358611 h 10118348"/>
              <a:gd name="connsiteX2617" fmla="*/ 9817826 w 10130243"/>
              <a:gd name="connsiteY2617" fmla="*/ 5402699 h 10118348"/>
              <a:gd name="connsiteX2618" fmla="*/ 9853383 w 10130243"/>
              <a:gd name="connsiteY2618" fmla="*/ 5446787 h 10118348"/>
              <a:gd name="connsiteX2619" fmla="*/ 9861882 w 10130243"/>
              <a:gd name="connsiteY2619" fmla="*/ 5448213 h 10118348"/>
              <a:gd name="connsiteX2620" fmla="*/ 9906031 w 10130243"/>
              <a:gd name="connsiteY2620" fmla="*/ 5401282 h 10118348"/>
              <a:gd name="connsiteX2621" fmla="*/ 3806953 w 10130243"/>
              <a:gd name="connsiteY2621" fmla="*/ 6145061 h 10118348"/>
              <a:gd name="connsiteX2622" fmla="*/ 3762806 w 10130243"/>
              <a:gd name="connsiteY2622" fmla="*/ 6100974 h 10118348"/>
              <a:gd name="connsiteX2623" fmla="*/ 3718749 w 10130243"/>
              <a:gd name="connsiteY2623" fmla="*/ 6145061 h 10118348"/>
              <a:gd name="connsiteX2624" fmla="*/ 3762806 w 10130243"/>
              <a:gd name="connsiteY2624" fmla="*/ 6189149 h 10118348"/>
              <a:gd name="connsiteX2625" fmla="*/ 3806953 w 10130243"/>
              <a:gd name="connsiteY2625" fmla="*/ 6145061 h 10118348"/>
              <a:gd name="connsiteX2626" fmla="*/ 4249163 w 10130243"/>
              <a:gd name="connsiteY2626" fmla="*/ 5715573 h 10118348"/>
              <a:gd name="connsiteX2627" fmla="*/ 4251996 w 10130243"/>
              <a:gd name="connsiteY2627" fmla="*/ 5698507 h 10118348"/>
              <a:gd name="connsiteX2628" fmla="*/ 4250625 w 10130243"/>
              <a:gd name="connsiteY2628" fmla="*/ 5689978 h 10118348"/>
              <a:gd name="connsiteX2629" fmla="*/ 4206478 w 10130243"/>
              <a:gd name="connsiteY2629" fmla="*/ 5654428 h 10118348"/>
              <a:gd name="connsiteX2630" fmla="*/ 4162421 w 10130243"/>
              <a:gd name="connsiteY2630" fmla="*/ 5689978 h 10118348"/>
              <a:gd name="connsiteX2631" fmla="*/ 4160959 w 10130243"/>
              <a:gd name="connsiteY2631" fmla="*/ 5698507 h 10118348"/>
              <a:gd name="connsiteX2632" fmla="*/ 4163884 w 10130243"/>
              <a:gd name="connsiteY2632" fmla="*/ 5715573 h 10118348"/>
              <a:gd name="connsiteX2633" fmla="*/ 4179513 w 10130243"/>
              <a:gd name="connsiteY2633" fmla="*/ 5735483 h 10118348"/>
              <a:gd name="connsiteX2634" fmla="*/ 4205106 w 10130243"/>
              <a:gd name="connsiteY2634" fmla="*/ 5742595 h 10118348"/>
              <a:gd name="connsiteX2635" fmla="*/ 4230699 w 10130243"/>
              <a:gd name="connsiteY2635" fmla="*/ 5735483 h 10118348"/>
              <a:gd name="connsiteX2636" fmla="*/ 4249163 w 10130243"/>
              <a:gd name="connsiteY2636" fmla="*/ 5715573 h 10118348"/>
              <a:gd name="connsiteX2637" fmla="*/ 4401350 w 10130243"/>
              <a:gd name="connsiteY2637" fmla="*/ 6145061 h 10118348"/>
              <a:gd name="connsiteX2638" fmla="*/ 4357202 w 10130243"/>
              <a:gd name="connsiteY2638" fmla="*/ 6100974 h 10118348"/>
              <a:gd name="connsiteX2639" fmla="*/ 4313146 w 10130243"/>
              <a:gd name="connsiteY2639" fmla="*/ 6145061 h 10118348"/>
              <a:gd name="connsiteX2640" fmla="*/ 4357202 w 10130243"/>
              <a:gd name="connsiteY2640" fmla="*/ 6189149 h 10118348"/>
              <a:gd name="connsiteX2641" fmla="*/ 4401350 w 10130243"/>
              <a:gd name="connsiteY2641" fmla="*/ 6145061 h 10118348"/>
              <a:gd name="connsiteX2642" fmla="*/ 4401350 w 10130243"/>
              <a:gd name="connsiteY2642" fmla="*/ 5846411 h 10118348"/>
              <a:gd name="connsiteX2643" fmla="*/ 4357202 w 10130243"/>
              <a:gd name="connsiteY2643" fmla="*/ 5802323 h 10118348"/>
              <a:gd name="connsiteX2644" fmla="*/ 4313146 w 10130243"/>
              <a:gd name="connsiteY2644" fmla="*/ 5846411 h 10118348"/>
              <a:gd name="connsiteX2645" fmla="*/ 4357202 w 10130243"/>
              <a:gd name="connsiteY2645" fmla="*/ 5890499 h 10118348"/>
              <a:gd name="connsiteX2646" fmla="*/ 4401350 w 10130243"/>
              <a:gd name="connsiteY2646" fmla="*/ 5846411 h 10118348"/>
              <a:gd name="connsiteX2647" fmla="*/ 4104106 w 10130243"/>
              <a:gd name="connsiteY2647" fmla="*/ 6145061 h 10118348"/>
              <a:gd name="connsiteX2648" fmla="*/ 4060049 w 10130243"/>
              <a:gd name="connsiteY2648" fmla="*/ 6100974 h 10118348"/>
              <a:gd name="connsiteX2649" fmla="*/ 4015901 w 10130243"/>
              <a:gd name="connsiteY2649" fmla="*/ 6145061 h 10118348"/>
              <a:gd name="connsiteX2650" fmla="*/ 4060049 w 10130243"/>
              <a:gd name="connsiteY2650" fmla="*/ 6189149 h 10118348"/>
              <a:gd name="connsiteX2651" fmla="*/ 4104106 w 10130243"/>
              <a:gd name="connsiteY2651" fmla="*/ 6145061 h 10118348"/>
              <a:gd name="connsiteX2652" fmla="*/ 4104106 w 10130243"/>
              <a:gd name="connsiteY2652" fmla="*/ 5846411 h 10118348"/>
              <a:gd name="connsiteX2653" fmla="*/ 4060049 w 10130243"/>
              <a:gd name="connsiteY2653" fmla="*/ 5802323 h 10118348"/>
              <a:gd name="connsiteX2654" fmla="*/ 4015901 w 10130243"/>
              <a:gd name="connsiteY2654" fmla="*/ 5846411 h 10118348"/>
              <a:gd name="connsiteX2655" fmla="*/ 4060049 w 10130243"/>
              <a:gd name="connsiteY2655" fmla="*/ 5890499 h 10118348"/>
              <a:gd name="connsiteX2656" fmla="*/ 4104106 w 10130243"/>
              <a:gd name="connsiteY2656" fmla="*/ 5846411 h 10118348"/>
              <a:gd name="connsiteX2657" fmla="*/ 4253459 w 10130243"/>
              <a:gd name="connsiteY2657" fmla="*/ 5995741 h 10118348"/>
              <a:gd name="connsiteX2658" fmla="*/ 4209312 w 10130243"/>
              <a:gd name="connsiteY2658" fmla="*/ 5951653 h 10118348"/>
              <a:gd name="connsiteX2659" fmla="*/ 4165255 w 10130243"/>
              <a:gd name="connsiteY2659" fmla="*/ 5995741 h 10118348"/>
              <a:gd name="connsiteX2660" fmla="*/ 4209312 w 10130243"/>
              <a:gd name="connsiteY2660" fmla="*/ 6039829 h 10118348"/>
              <a:gd name="connsiteX2661" fmla="*/ 4253459 w 10130243"/>
              <a:gd name="connsiteY2661" fmla="*/ 5995741 h 10118348"/>
              <a:gd name="connsiteX2662" fmla="*/ 3954844 w 10130243"/>
              <a:gd name="connsiteY2662" fmla="*/ 5995741 h 10118348"/>
              <a:gd name="connsiteX2663" fmla="*/ 3910696 w 10130243"/>
              <a:gd name="connsiteY2663" fmla="*/ 5951653 h 10118348"/>
              <a:gd name="connsiteX2664" fmla="*/ 3866640 w 10130243"/>
              <a:gd name="connsiteY2664" fmla="*/ 5995741 h 10118348"/>
              <a:gd name="connsiteX2665" fmla="*/ 3910696 w 10130243"/>
              <a:gd name="connsiteY2665" fmla="*/ 6039829 h 10118348"/>
              <a:gd name="connsiteX2666" fmla="*/ 3954844 w 10130243"/>
              <a:gd name="connsiteY2666" fmla="*/ 5995741 h 10118348"/>
              <a:gd name="connsiteX2667" fmla="*/ 4845022 w 10130243"/>
              <a:gd name="connsiteY2667" fmla="*/ 5715573 h 10118348"/>
              <a:gd name="connsiteX2668" fmla="*/ 4847856 w 10130243"/>
              <a:gd name="connsiteY2668" fmla="*/ 5698507 h 10118348"/>
              <a:gd name="connsiteX2669" fmla="*/ 4846394 w 10130243"/>
              <a:gd name="connsiteY2669" fmla="*/ 5689978 h 10118348"/>
              <a:gd name="connsiteX2670" fmla="*/ 4802337 w 10130243"/>
              <a:gd name="connsiteY2670" fmla="*/ 5654428 h 10118348"/>
              <a:gd name="connsiteX2671" fmla="*/ 4758280 w 10130243"/>
              <a:gd name="connsiteY2671" fmla="*/ 5689978 h 10118348"/>
              <a:gd name="connsiteX2672" fmla="*/ 4756818 w 10130243"/>
              <a:gd name="connsiteY2672" fmla="*/ 5698507 h 10118348"/>
              <a:gd name="connsiteX2673" fmla="*/ 4759651 w 10130243"/>
              <a:gd name="connsiteY2673" fmla="*/ 5715573 h 10118348"/>
              <a:gd name="connsiteX2674" fmla="*/ 4775281 w 10130243"/>
              <a:gd name="connsiteY2674" fmla="*/ 5735483 h 10118348"/>
              <a:gd name="connsiteX2675" fmla="*/ 4800874 w 10130243"/>
              <a:gd name="connsiteY2675" fmla="*/ 5742595 h 10118348"/>
              <a:gd name="connsiteX2676" fmla="*/ 4826467 w 10130243"/>
              <a:gd name="connsiteY2676" fmla="*/ 5735483 h 10118348"/>
              <a:gd name="connsiteX2677" fmla="*/ 4844931 w 10130243"/>
              <a:gd name="connsiteY2677" fmla="*/ 5715573 h 10118348"/>
              <a:gd name="connsiteX2678" fmla="*/ 4546407 w 10130243"/>
              <a:gd name="connsiteY2678" fmla="*/ 5715573 h 10118348"/>
              <a:gd name="connsiteX2679" fmla="*/ 4549240 w 10130243"/>
              <a:gd name="connsiteY2679" fmla="*/ 5698507 h 10118348"/>
              <a:gd name="connsiteX2680" fmla="*/ 4547778 w 10130243"/>
              <a:gd name="connsiteY2680" fmla="*/ 5689978 h 10118348"/>
              <a:gd name="connsiteX2681" fmla="*/ 4503722 w 10130243"/>
              <a:gd name="connsiteY2681" fmla="*/ 5654428 h 10118348"/>
              <a:gd name="connsiteX2682" fmla="*/ 4459665 w 10130243"/>
              <a:gd name="connsiteY2682" fmla="*/ 5689978 h 10118348"/>
              <a:gd name="connsiteX2683" fmla="*/ 4458203 w 10130243"/>
              <a:gd name="connsiteY2683" fmla="*/ 5698507 h 10118348"/>
              <a:gd name="connsiteX2684" fmla="*/ 4461036 w 10130243"/>
              <a:gd name="connsiteY2684" fmla="*/ 5715573 h 10118348"/>
              <a:gd name="connsiteX2685" fmla="*/ 4476667 w 10130243"/>
              <a:gd name="connsiteY2685" fmla="*/ 5735483 h 10118348"/>
              <a:gd name="connsiteX2686" fmla="*/ 4502260 w 10130243"/>
              <a:gd name="connsiteY2686" fmla="*/ 5742595 h 10118348"/>
              <a:gd name="connsiteX2687" fmla="*/ 4527853 w 10130243"/>
              <a:gd name="connsiteY2687" fmla="*/ 5735483 h 10118348"/>
              <a:gd name="connsiteX2688" fmla="*/ 4546315 w 10130243"/>
              <a:gd name="connsiteY2688" fmla="*/ 5715573 h 10118348"/>
              <a:gd name="connsiteX2689" fmla="*/ 4997117 w 10130243"/>
              <a:gd name="connsiteY2689" fmla="*/ 6145061 h 10118348"/>
              <a:gd name="connsiteX2690" fmla="*/ 4953061 w 10130243"/>
              <a:gd name="connsiteY2690" fmla="*/ 6100974 h 10118348"/>
              <a:gd name="connsiteX2691" fmla="*/ 4909005 w 10130243"/>
              <a:gd name="connsiteY2691" fmla="*/ 6145061 h 10118348"/>
              <a:gd name="connsiteX2692" fmla="*/ 4953061 w 10130243"/>
              <a:gd name="connsiteY2692" fmla="*/ 6189149 h 10118348"/>
              <a:gd name="connsiteX2693" fmla="*/ 4997117 w 10130243"/>
              <a:gd name="connsiteY2693" fmla="*/ 6145061 h 10118348"/>
              <a:gd name="connsiteX2694" fmla="*/ 4997117 w 10130243"/>
              <a:gd name="connsiteY2694" fmla="*/ 5846411 h 10118348"/>
              <a:gd name="connsiteX2695" fmla="*/ 4953061 w 10130243"/>
              <a:gd name="connsiteY2695" fmla="*/ 5802323 h 10118348"/>
              <a:gd name="connsiteX2696" fmla="*/ 4909005 w 10130243"/>
              <a:gd name="connsiteY2696" fmla="*/ 5846411 h 10118348"/>
              <a:gd name="connsiteX2697" fmla="*/ 4953061 w 10130243"/>
              <a:gd name="connsiteY2697" fmla="*/ 5890499 h 10118348"/>
              <a:gd name="connsiteX2698" fmla="*/ 4997117 w 10130243"/>
              <a:gd name="connsiteY2698" fmla="*/ 5846411 h 10118348"/>
              <a:gd name="connsiteX2699" fmla="*/ 4699965 w 10130243"/>
              <a:gd name="connsiteY2699" fmla="*/ 6145061 h 10118348"/>
              <a:gd name="connsiteX2700" fmla="*/ 4655817 w 10130243"/>
              <a:gd name="connsiteY2700" fmla="*/ 6100974 h 10118348"/>
              <a:gd name="connsiteX2701" fmla="*/ 4611761 w 10130243"/>
              <a:gd name="connsiteY2701" fmla="*/ 6145061 h 10118348"/>
              <a:gd name="connsiteX2702" fmla="*/ 4655817 w 10130243"/>
              <a:gd name="connsiteY2702" fmla="*/ 6189149 h 10118348"/>
              <a:gd name="connsiteX2703" fmla="*/ 4699965 w 10130243"/>
              <a:gd name="connsiteY2703" fmla="*/ 6145061 h 10118348"/>
              <a:gd name="connsiteX2704" fmla="*/ 4699965 w 10130243"/>
              <a:gd name="connsiteY2704" fmla="*/ 5846411 h 10118348"/>
              <a:gd name="connsiteX2705" fmla="*/ 4655817 w 10130243"/>
              <a:gd name="connsiteY2705" fmla="*/ 5802323 h 10118348"/>
              <a:gd name="connsiteX2706" fmla="*/ 4611761 w 10130243"/>
              <a:gd name="connsiteY2706" fmla="*/ 5846411 h 10118348"/>
              <a:gd name="connsiteX2707" fmla="*/ 4655817 w 10130243"/>
              <a:gd name="connsiteY2707" fmla="*/ 5890499 h 10118348"/>
              <a:gd name="connsiteX2708" fmla="*/ 4699965 w 10130243"/>
              <a:gd name="connsiteY2708" fmla="*/ 5846411 h 10118348"/>
              <a:gd name="connsiteX2709" fmla="*/ 4847856 w 10130243"/>
              <a:gd name="connsiteY2709" fmla="*/ 5995741 h 10118348"/>
              <a:gd name="connsiteX2710" fmla="*/ 4803708 w 10130243"/>
              <a:gd name="connsiteY2710" fmla="*/ 5951653 h 10118348"/>
              <a:gd name="connsiteX2711" fmla="*/ 4759651 w 10130243"/>
              <a:gd name="connsiteY2711" fmla="*/ 5995741 h 10118348"/>
              <a:gd name="connsiteX2712" fmla="*/ 4803708 w 10130243"/>
              <a:gd name="connsiteY2712" fmla="*/ 6039829 h 10118348"/>
              <a:gd name="connsiteX2713" fmla="*/ 4847856 w 10130243"/>
              <a:gd name="connsiteY2713" fmla="*/ 5995741 h 10118348"/>
              <a:gd name="connsiteX2714" fmla="*/ 4550611 w 10130243"/>
              <a:gd name="connsiteY2714" fmla="*/ 5995741 h 10118348"/>
              <a:gd name="connsiteX2715" fmla="*/ 4506555 w 10130243"/>
              <a:gd name="connsiteY2715" fmla="*/ 5951653 h 10118348"/>
              <a:gd name="connsiteX2716" fmla="*/ 4462407 w 10130243"/>
              <a:gd name="connsiteY2716" fmla="*/ 5995741 h 10118348"/>
              <a:gd name="connsiteX2717" fmla="*/ 4506555 w 10130243"/>
              <a:gd name="connsiteY2717" fmla="*/ 6039829 h 10118348"/>
              <a:gd name="connsiteX2718" fmla="*/ 4550611 w 10130243"/>
              <a:gd name="connsiteY2718" fmla="*/ 5995741 h 10118348"/>
              <a:gd name="connsiteX2719" fmla="*/ 5439419 w 10130243"/>
              <a:gd name="connsiteY2719" fmla="*/ 5715573 h 10118348"/>
              <a:gd name="connsiteX2720" fmla="*/ 5442252 w 10130243"/>
              <a:gd name="connsiteY2720" fmla="*/ 5698507 h 10118348"/>
              <a:gd name="connsiteX2721" fmla="*/ 5440790 w 10130243"/>
              <a:gd name="connsiteY2721" fmla="*/ 5689978 h 10118348"/>
              <a:gd name="connsiteX2722" fmla="*/ 5396733 w 10130243"/>
              <a:gd name="connsiteY2722" fmla="*/ 5654428 h 10118348"/>
              <a:gd name="connsiteX2723" fmla="*/ 5352677 w 10130243"/>
              <a:gd name="connsiteY2723" fmla="*/ 5689978 h 10118348"/>
              <a:gd name="connsiteX2724" fmla="*/ 5351215 w 10130243"/>
              <a:gd name="connsiteY2724" fmla="*/ 5698507 h 10118348"/>
              <a:gd name="connsiteX2725" fmla="*/ 5354048 w 10130243"/>
              <a:gd name="connsiteY2725" fmla="*/ 5715573 h 10118348"/>
              <a:gd name="connsiteX2726" fmla="*/ 5369678 w 10130243"/>
              <a:gd name="connsiteY2726" fmla="*/ 5735483 h 10118348"/>
              <a:gd name="connsiteX2727" fmla="*/ 5395271 w 10130243"/>
              <a:gd name="connsiteY2727" fmla="*/ 5742595 h 10118348"/>
              <a:gd name="connsiteX2728" fmla="*/ 5420864 w 10130243"/>
              <a:gd name="connsiteY2728" fmla="*/ 5735483 h 10118348"/>
              <a:gd name="connsiteX2729" fmla="*/ 5439419 w 10130243"/>
              <a:gd name="connsiteY2729" fmla="*/ 5715573 h 10118348"/>
              <a:gd name="connsiteX2730" fmla="*/ 5142175 w 10130243"/>
              <a:gd name="connsiteY2730" fmla="*/ 5715573 h 10118348"/>
              <a:gd name="connsiteX2731" fmla="*/ 5145008 w 10130243"/>
              <a:gd name="connsiteY2731" fmla="*/ 5698507 h 10118348"/>
              <a:gd name="connsiteX2732" fmla="*/ 5143637 w 10130243"/>
              <a:gd name="connsiteY2732" fmla="*/ 5689978 h 10118348"/>
              <a:gd name="connsiteX2733" fmla="*/ 5099489 w 10130243"/>
              <a:gd name="connsiteY2733" fmla="*/ 5654428 h 10118348"/>
              <a:gd name="connsiteX2734" fmla="*/ 5090989 w 10130243"/>
              <a:gd name="connsiteY2734" fmla="*/ 5655845 h 10118348"/>
              <a:gd name="connsiteX2735" fmla="*/ 5056895 w 10130243"/>
              <a:gd name="connsiteY2735" fmla="*/ 5689978 h 10118348"/>
              <a:gd name="connsiteX2736" fmla="*/ 5055433 w 10130243"/>
              <a:gd name="connsiteY2736" fmla="*/ 5698507 h 10118348"/>
              <a:gd name="connsiteX2737" fmla="*/ 5058267 w 10130243"/>
              <a:gd name="connsiteY2737" fmla="*/ 5715573 h 10118348"/>
              <a:gd name="connsiteX2738" fmla="*/ 5073896 w 10130243"/>
              <a:gd name="connsiteY2738" fmla="*/ 5735483 h 10118348"/>
              <a:gd name="connsiteX2739" fmla="*/ 5089618 w 10130243"/>
              <a:gd name="connsiteY2739" fmla="*/ 5742595 h 10118348"/>
              <a:gd name="connsiteX2740" fmla="*/ 5098118 w 10130243"/>
              <a:gd name="connsiteY2740" fmla="*/ 5744021 h 10118348"/>
              <a:gd name="connsiteX2741" fmla="*/ 5123711 w 10130243"/>
              <a:gd name="connsiteY2741" fmla="*/ 5736909 h 10118348"/>
              <a:gd name="connsiteX2742" fmla="*/ 5142175 w 10130243"/>
              <a:gd name="connsiteY2742" fmla="*/ 5715583 h 10118348"/>
              <a:gd name="connsiteX2743" fmla="*/ 5591514 w 10130243"/>
              <a:gd name="connsiteY2743" fmla="*/ 6145061 h 10118348"/>
              <a:gd name="connsiteX2744" fmla="*/ 5547458 w 10130243"/>
              <a:gd name="connsiteY2744" fmla="*/ 6100974 h 10118348"/>
              <a:gd name="connsiteX2745" fmla="*/ 5503401 w 10130243"/>
              <a:gd name="connsiteY2745" fmla="*/ 6145061 h 10118348"/>
              <a:gd name="connsiteX2746" fmla="*/ 5547458 w 10130243"/>
              <a:gd name="connsiteY2746" fmla="*/ 6189149 h 10118348"/>
              <a:gd name="connsiteX2747" fmla="*/ 5591514 w 10130243"/>
              <a:gd name="connsiteY2747" fmla="*/ 6145061 h 10118348"/>
              <a:gd name="connsiteX2748" fmla="*/ 5591514 w 10130243"/>
              <a:gd name="connsiteY2748" fmla="*/ 5846411 h 10118348"/>
              <a:gd name="connsiteX2749" fmla="*/ 5547458 w 10130243"/>
              <a:gd name="connsiteY2749" fmla="*/ 5802323 h 10118348"/>
              <a:gd name="connsiteX2750" fmla="*/ 5503401 w 10130243"/>
              <a:gd name="connsiteY2750" fmla="*/ 5846411 h 10118348"/>
              <a:gd name="connsiteX2751" fmla="*/ 5547458 w 10130243"/>
              <a:gd name="connsiteY2751" fmla="*/ 5890499 h 10118348"/>
              <a:gd name="connsiteX2752" fmla="*/ 5591514 w 10130243"/>
              <a:gd name="connsiteY2752" fmla="*/ 5846411 h 10118348"/>
              <a:gd name="connsiteX2753" fmla="*/ 5294361 w 10130243"/>
              <a:gd name="connsiteY2753" fmla="*/ 6145061 h 10118348"/>
              <a:gd name="connsiteX2754" fmla="*/ 5250305 w 10130243"/>
              <a:gd name="connsiteY2754" fmla="*/ 6100974 h 10118348"/>
              <a:gd name="connsiteX2755" fmla="*/ 5206157 w 10130243"/>
              <a:gd name="connsiteY2755" fmla="*/ 6145061 h 10118348"/>
              <a:gd name="connsiteX2756" fmla="*/ 5250305 w 10130243"/>
              <a:gd name="connsiteY2756" fmla="*/ 6189149 h 10118348"/>
              <a:gd name="connsiteX2757" fmla="*/ 5294361 w 10130243"/>
              <a:gd name="connsiteY2757" fmla="*/ 6145061 h 10118348"/>
              <a:gd name="connsiteX2758" fmla="*/ 5294361 w 10130243"/>
              <a:gd name="connsiteY2758" fmla="*/ 5846411 h 10118348"/>
              <a:gd name="connsiteX2759" fmla="*/ 5250305 w 10130243"/>
              <a:gd name="connsiteY2759" fmla="*/ 5802323 h 10118348"/>
              <a:gd name="connsiteX2760" fmla="*/ 5206157 w 10130243"/>
              <a:gd name="connsiteY2760" fmla="*/ 5846411 h 10118348"/>
              <a:gd name="connsiteX2761" fmla="*/ 5250305 w 10130243"/>
              <a:gd name="connsiteY2761" fmla="*/ 5890499 h 10118348"/>
              <a:gd name="connsiteX2762" fmla="*/ 5294361 w 10130243"/>
              <a:gd name="connsiteY2762" fmla="*/ 5846411 h 10118348"/>
              <a:gd name="connsiteX2763" fmla="*/ 5443623 w 10130243"/>
              <a:gd name="connsiteY2763" fmla="*/ 5995741 h 10118348"/>
              <a:gd name="connsiteX2764" fmla="*/ 5399566 w 10130243"/>
              <a:gd name="connsiteY2764" fmla="*/ 5951653 h 10118348"/>
              <a:gd name="connsiteX2765" fmla="*/ 5355511 w 10130243"/>
              <a:gd name="connsiteY2765" fmla="*/ 5995741 h 10118348"/>
              <a:gd name="connsiteX2766" fmla="*/ 5399566 w 10130243"/>
              <a:gd name="connsiteY2766" fmla="*/ 6039829 h 10118348"/>
              <a:gd name="connsiteX2767" fmla="*/ 5443623 w 10130243"/>
              <a:gd name="connsiteY2767" fmla="*/ 5995741 h 10118348"/>
              <a:gd name="connsiteX2768" fmla="*/ 5145008 w 10130243"/>
              <a:gd name="connsiteY2768" fmla="*/ 5995741 h 10118348"/>
              <a:gd name="connsiteX2769" fmla="*/ 5100952 w 10130243"/>
              <a:gd name="connsiteY2769" fmla="*/ 5951653 h 10118348"/>
              <a:gd name="connsiteX2770" fmla="*/ 5092451 w 10130243"/>
              <a:gd name="connsiteY2770" fmla="*/ 5953079 h 10118348"/>
              <a:gd name="connsiteX2771" fmla="*/ 5056895 w 10130243"/>
              <a:gd name="connsiteY2771" fmla="*/ 5997167 h 10118348"/>
              <a:gd name="connsiteX2772" fmla="*/ 5092451 w 10130243"/>
              <a:gd name="connsiteY2772" fmla="*/ 6041255 h 10118348"/>
              <a:gd name="connsiteX2773" fmla="*/ 5100952 w 10130243"/>
              <a:gd name="connsiteY2773" fmla="*/ 6042681 h 10118348"/>
              <a:gd name="connsiteX2774" fmla="*/ 5145008 w 10130243"/>
              <a:gd name="connsiteY2774" fmla="*/ 5995750 h 10118348"/>
              <a:gd name="connsiteX2775" fmla="*/ 6035186 w 10130243"/>
              <a:gd name="connsiteY2775" fmla="*/ 5715573 h 10118348"/>
              <a:gd name="connsiteX2776" fmla="*/ 6038111 w 10130243"/>
              <a:gd name="connsiteY2776" fmla="*/ 5698507 h 10118348"/>
              <a:gd name="connsiteX2777" fmla="*/ 6036648 w 10130243"/>
              <a:gd name="connsiteY2777" fmla="*/ 5689978 h 10118348"/>
              <a:gd name="connsiteX2778" fmla="*/ 5992593 w 10130243"/>
              <a:gd name="connsiteY2778" fmla="*/ 5654428 h 10118348"/>
              <a:gd name="connsiteX2779" fmla="*/ 5948444 w 10130243"/>
              <a:gd name="connsiteY2779" fmla="*/ 5689978 h 10118348"/>
              <a:gd name="connsiteX2780" fmla="*/ 5947073 w 10130243"/>
              <a:gd name="connsiteY2780" fmla="*/ 5698507 h 10118348"/>
              <a:gd name="connsiteX2781" fmla="*/ 5949907 w 10130243"/>
              <a:gd name="connsiteY2781" fmla="*/ 5715573 h 10118348"/>
              <a:gd name="connsiteX2782" fmla="*/ 5965537 w 10130243"/>
              <a:gd name="connsiteY2782" fmla="*/ 5735483 h 10118348"/>
              <a:gd name="connsiteX2783" fmla="*/ 5991130 w 10130243"/>
              <a:gd name="connsiteY2783" fmla="*/ 5742595 h 10118348"/>
              <a:gd name="connsiteX2784" fmla="*/ 6016723 w 10130243"/>
              <a:gd name="connsiteY2784" fmla="*/ 5735483 h 10118348"/>
              <a:gd name="connsiteX2785" fmla="*/ 6035186 w 10130243"/>
              <a:gd name="connsiteY2785" fmla="*/ 5715573 h 10118348"/>
              <a:gd name="connsiteX2786" fmla="*/ 5736571 w 10130243"/>
              <a:gd name="connsiteY2786" fmla="*/ 5715573 h 10118348"/>
              <a:gd name="connsiteX2787" fmla="*/ 5739496 w 10130243"/>
              <a:gd name="connsiteY2787" fmla="*/ 5698507 h 10118348"/>
              <a:gd name="connsiteX2788" fmla="*/ 5738034 w 10130243"/>
              <a:gd name="connsiteY2788" fmla="*/ 5689978 h 10118348"/>
              <a:gd name="connsiteX2789" fmla="*/ 5693977 w 10130243"/>
              <a:gd name="connsiteY2789" fmla="*/ 5654428 h 10118348"/>
              <a:gd name="connsiteX2790" fmla="*/ 5649830 w 10130243"/>
              <a:gd name="connsiteY2790" fmla="*/ 5689978 h 10118348"/>
              <a:gd name="connsiteX2791" fmla="*/ 5648459 w 10130243"/>
              <a:gd name="connsiteY2791" fmla="*/ 5698507 h 10118348"/>
              <a:gd name="connsiteX2792" fmla="*/ 5651292 w 10130243"/>
              <a:gd name="connsiteY2792" fmla="*/ 5715573 h 10118348"/>
              <a:gd name="connsiteX2793" fmla="*/ 5666922 w 10130243"/>
              <a:gd name="connsiteY2793" fmla="*/ 5735483 h 10118348"/>
              <a:gd name="connsiteX2794" fmla="*/ 5692514 w 10130243"/>
              <a:gd name="connsiteY2794" fmla="*/ 5742595 h 10118348"/>
              <a:gd name="connsiteX2795" fmla="*/ 5718107 w 10130243"/>
              <a:gd name="connsiteY2795" fmla="*/ 5735483 h 10118348"/>
              <a:gd name="connsiteX2796" fmla="*/ 5736571 w 10130243"/>
              <a:gd name="connsiteY2796" fmla="*/ 5715573 h 10118348"/>
              <a:gd name="connsiteX2797" fmla="*/ 6187373 w 10130243"/>
              <a:gd name="connsiteY2797" fmla="*/ 6145061 h 10118348"/>
              <a:gd name="connsiteX2798" fmla="*/ 6143316 w 10130243"/>
              <a:gd name="connsiteY2798" fmla="*/ 6100974 h 10118348"/>
              <a:gd name="connsiteX2799" fmla="*/ 6099260 w 10130243"/>
              <a:gd name="connsiteY2799" fmla="*/ 6145061 h 10118348"/>
              <a:gd name="connsiteX2800" fmla="*/ 6143316 w 10130243"/>
              <a:gd name="connsiteY2800" fmla="*/ 6189149 h 10118348"/>
              <a:gd name="connsiteX2801" fmla="*/ 6187373 w 10130243"/>
              <a:gd name="connsiteY2801" fmla="*/ 6145061 h 10118348"/>
              <a:gd name="connsiteX2802" fmla="*/ 6187373 w 10130243"/>
              <a:gd name="connsiteY2802" fmla="*/ 5846411 h 10118348"/>
              <a:gd name="connsiteX2803" fmla="*/ 6143316 w 10130243"/>
              <a:gd name="connsiteY2803" fmla="*/ 5802323 h 10118348"/>
              <a:gd name="connsiteX2804" fmla="*/ 6099260 w 10130243"/>
              <a:gd name="connsiteY2804" fmla="*/ 5846411 h 10118348"/>
              <a:gd name="connsiteX2805" fmla="*/ 6143316 w 10130243"/>
              <a:gd name="connsiteY2805" fmla="*/ 5890499 h 10118348"/>
              <a:gd name="connsiteX2806" fmla="*/ 6187373 w 10130243"/>
              <a:gd name="connsiteY2806" fmla="*/ 5846411 h 10118348"/>
              <a:gd name="connsiteX2807" fmla="*/ 5888758 w 10130243"/>
              <a:gd name="connsiteY2807" fmla="*/ 6145061 h 10118348"/>
              <a:gd name="connsiteX2808" fmla="*/ 5844701 w 10130243"/>
              <a:gd name="connsiteY2808" fmla="*/ 6100974 h 10118348"/>
              <a:gd name="connsiteX2809" fmla="*/ 5800554 w 10130243"/>
              <a:gd name="connsiteY2809" fmla="*/ 6145061 h 10118348"/>
              <a:gd name="connsiteX2810" fmla="*/ 5844701 w 10130243"/>
              <a:gd name="connsiteY2810" fmla="*/ 6189149 h 10118348"/>
              <a:gd name="connsiteX2811" fmla="*/ 5888758 w 10130243"/>
              <a:gd name="connsiteY2811" fmla="*/ 6145061 h 10118348"/>
              <a:gd name="connsiteX2812" fmla="*/ 5888758 w 10130243"/>
              <a:gd name="connsiteY2812" fmla="*/ 5846411 h 10118348"/>
              <a:gd name="connsiteX2813" fmla="*/ 5844701 w 10130243"/>
              <a:gd name="connsiteY2813" fmla="*/ 5802323 h 10118348"/>
              <a:gd name="connsiteX2814" fmla="*/ 5800554 w 10130243"/>
              <a:gd name="connsiteY2814" fmla="*/ 5846411 h 10118348"/>
              <a:gd name="connsiteX2815" fmla="*/ 5844701 w 10130243"/>
              <a:gd name="connsiteY2815" fmla="*/ 5890499 h 10118348"/>
              <a:gd name="connsiteX2816" fmla="*/ 5888758 w 10130243"/>
              <a:gd name="connsiteY2816" fmla="*/ 5846411 h 10118348"/>
              <a:gd name="connsiteX2817" fmla="*/ 6038111 w 10130243"/>
              <a:gd name="connsiteY2817" fmla="*/ 5995741 h 10118348"/>
              <a:gd name="connsiteX2818" fmla="*/ 5993964 w 10130243"/>
              <a:gd name="connsiteY2818" fmla="*/ 5951653 h 10118348"/>
              <a:gd name="connsiteX2819" fmla="*/ 5949907 w 10130243"/>
              <a:gd name="connsiteY2819" fmla="*/ 5995741 h 10118348"/>
              <a:gd name="connsiteX2820" fmla="*/ 5993964 w 10130243"/>
              <a:gd name="connsiteY2820" fmla="*/ 6039829 h 10118348"/>
              <a:gd name="connsiteX2821" fmla="*/ 6038111 w 10130243"/>
              <a:gd name="connsiteY2821" fmla="*/ 5995741 h 10118348"/>
              <a:gd name="connsiteX2822" fmla="*/ 5740867 w 10130243"/>
              <a:gd name="connsiteY2822" fmla="*/ 5995741 h 10118348"/>
              <a:gd name="connsiteX2823" fmla="*/ 5696811 w 10130243"/>
              <a:gd name="connsiteY2823" fmla="*/ 5951653 h 10118348"/>
              <a:gd name="connsiteX2824" fmla="*/ 5652663 w 10130243"/>
              <a:gd name="connsiteY2824" fmla="*/ 5995741 h 10118348"/>
              <a:gd name="connsiteX2825" fmla="*/ 5696811 w 10130243"/>
              <a:gd name="connsiteY2825" fmla="*/ 6039829 h 10118348"/>
              <a:gd name="connsiteX2826" fmla="*/ 5740867 w 10130243"/>
              <a:gd name="connsiteY2826" fmla="*/ 5995741 h 10118348"/>
              <a:gd name="connsiteX2827" fmla="*/ 6629675 w 10130243"/>
              <a:gd name="connsiteY2827" fmla="*/ 5715573 h 10118348"/>
              <a:gd name="connsiteX2828" fmla="*/ 6632508 w 10130243"/>
              <a:gd name="connsiteY2828" fmla="*/ 5698507 h 10118348"/>
              <a:gd name="connsiteX2829" fmla="*/ 6631046 w 10130243"/>
              <a:gd name="connsiteY2829" fmla="*/ 5689978 h 10118348"/>
              <a:gd name="connsiteX2830" fmla="*/ 6586989 w 10130243"/>
              <a:gd name="connsiteY2830" fmla="*/ 5654428 h 10118348"/>
              <a:gd name="connsiteX2831" fmla="*/ 6542932 w 10130243"/>
              <a:gd name="connsiteY2831" fmla="*/ 5689978 h 10118348"/>
              <a:gd name="connsiteX2832" fmla="*/ 6541470 w 10130243"/>
              <a:gd name="connsiteY2832" fmla="*/ 5698507 h 10118348"/>
              <a:gd name="connsiteX2833" fmla="*/ 6544303 w 10130243"/>
              <a:gd name="connsiteY2833" fmla="*/ 5715573 h 10118348"/>
              <a:gd name="connsiteX2834" fmla="*/ 6559933 w 10130243"/>
              <a:gd name="connsiteY2834" fmla="*/ 5735483 h 10118348"/>
              <a:gd name="connsiteX2835" fmla="*/ 6585526 w 10130243"/>
              <a:gd name="connsiteY2835" fmla="*/ 5742595 h 10118348"/>
              <a:gd name="connsiteX2836" fmla="*/ 6611119 w 10130243"/>
              <a:gd name="connsiteY2836" fmla="*/ 5735483 h 10118348"/>
              <a:gd name="connsiteX2837" fmla="*/ 6629583 w 10130243"/>
              <a:gd name="connsiteY2837" fmla="*/ 5715573 h 10118348"/>
              <a:gd name="connsiteX2838" fmla="*/ 6332430 w 10130243"/>
              <a:gd name="connsiteY2838" fmla="*/ 5715573 h 10118348"/>
              <a:gd name="connsiteX2839" fmla="*/ 6335264 w 10130243"/>
              <a:gd name="connsiteY2839" fmla="*/ 5698507 h 10118348"/>
              <a:gd name="connsiteX2840" fmla="*/ 6333893 w 10130243"/>
              <a:gd name="connsiteY2840" fmla="*/ 5689978 h 10118348"/>
              <a:gd name="connsiteX2841" fmla="*/ 6289745 w 10130243"/>
              <a:gd name="connsiteY2841" fmla="*/ 5654428 h 10118348"/>
              <a:gd name="connsiteX2842" fmla="*/ 6281245 w 10130243"/>
              <a:gd name="connsiteY2842" fmla="*/ 5655845 h 10118348"/>
              <a:gd name="connsiteX2843" fmla="*/ 6247151 w 10130243"/>
              <a:gd name="connsiteY2843" fmla="*/ 5689978 h 10118348"/>
              <a:gd name="connsiteX2844" fmla="*/ 6245688 w 10130243"/>
              <a:gd name="connsiteY2844" fmla="*/ 5698507 h 10118348"/>
              <a:gd name="connsiteX2845" fmla="*/ 6248522 w 10130243"/>
              <a:gd name="connsiteY2845" fmla="*/ 5715573 h 10118348"/>
              <a:gd name="connsiteX2846" fmla="*/ 6264152 w 10130243"/>
              <a:gd name="connsiteY2846" fmla="*/ 5735483 h 10118348"/>
              <a:gd name="connsiteX2847" fmla="*/ 6279874 w 10130243"/>
              <a:gd name="connsiteY2847" fmla="*/ 5742595 h 10118348"/>
              <a:gd name="connsiteX2848" fmla="*/ 6288374 w 10130243"/>
              <a:gd name="connsiteY2848" fmla="*/ 5744021 h 10118348"/>
              <a:gd name="connsiteX2849" fmla="*/ 6313967 w 10130243"/>
              <a:gd name="connsiteY2849" fmla="*/ 5736909 h 10118348"/>
              <a:gd name="connsiteX2850" fmla="*/ 6332430 w 10130243"/>
              <a:gd name="connsiteY2850" fmla="*/ 5715583 h 10118348"/>
              <a:gd name="connsiteX2851" fmla="*/ 6781769 w 10130243"/>
              <a:gd name="connsiteY2851" fmla="*/ 6145061 h 10118348"/>
              <a:gd name="connsiteX2852" fmla="*/ 6737713 w 10130243"/>
              <a:gd name="connsiteY2852" fmla="*/ 6100974 h 10118348"/>
              <a:gd name="connsiteX2853" fmla="*/ 6693657 w 10130243"/>
              <a:gd name="connsiteY2853" fmla="*/ 6145061 h 10118348"/>
              <a:gd name="connsiteX2854" fmla="*/ 6737713 w 10130243"/>
              <a:gd name="connsiteY2854" fmla="*/ 6189149 h 10118348"/>
              <a:gd name="connsiteX2855" fmla="*/ 6781769 w 10130243"/>
              <a:gd name="connsiteY2855" fmla="*/ 6145061 h 10118348"/>
              <a:gd name="connsiteX2856" fmla="*/ 6781769 w 10130243"/>
              <a:gd name="connsiteY2856" fmla="*/ 5846411 h 10118348"/>
              <a:gd name="connsiteX2857" fmla="*/ 6737713 w 10130243"/>
              <a:gd name="connsiteY2857" fmla="*/ 5802323 h 10118348"/>
              <a:gd name="connsiteX2858" fmla="*/ 6693657 w 10130243"/>
              <a:gd name="connsiteY2858" fmla="*/ 5846411 h 10118348"/>
              <a:gd name="connsiteX2859" fmla="*/ 6737713 w 10130243"/>
              <a:gd name="connsiteY2859" fmla="*/ 5890499 h 10118348"/>
              <a:gd name="connsiteX2860" fmla="*/ 6781769 w 10130243"/>
              <a:gd name="connsiteY2860" fmla="*/ 5846411 h 10118348"/>
              <a:gd name="connsiteX2861" fmla="*/ 6484617 w 10130243"/>
              <a:gd name="connsiteY2861" fmla="*/ 6145061 h 10118348"/>
              <a:gd name="connsiteX2862" fmla="*/ 6440470 w 10130243"/>
              <a:gd name="connsiteY2862" fmla="*/ 6100974 h 10118348"/>
              <a:gd name="connsiteX2863" fmla="*/ 6396413 w 10130243"/>
              <a:gd name="connsiteY2863" fmla="*/ 6145061 h 10118348"/>
              <a:gd name="connsiteX2864" fmla="*/ 6440470 w 10130243"/>
              <a:gd name="connsiteY2864" fmla="*/ 6189149 h 10118348"/>
              <a:gd name="connsiteX2865" fmla="*/ 6484617 w 10130243"/>
              <a:gd name="connsiteY2865" fmla="*/ 6145061 h 10118348"/>
              <a:gd name="connsiteX2866" fmla="*/ 6484617 w 10130243"/>
              <a:gd name="connsiteY2866" fmla="*/ 5846411 h 10118348"/>
              <a:gd name="connsiteX2867" fmla="*/ 6440470 w 10130243"/>
              <a:gd name="connsiteY2867" fmla="*/ 5802323 h 10118348"/>
              <a:gd name="connsiteX2868" fmla="*/ 6396413 w 10130243"/>
              <a:gd name="connsiteY2868" fmla="*/ 5846411 h 10118348"/>
              <a:gd name="connsiteX2869" fmla="*/ 6440470 w 10130243"/>
              <a:gd name="connsiteY2869" fmla="*/ 5890499 h 10118348"/>
              <a:gd name="connsiteX2870" fmla="*/ 6484617 w 10130243"/>
              <a:gd name="connsiteY2870" fmla="*/ 5846411 h 10118348"/>
              <a:gd name="connsiteX2871" fmla="*/ 6633879 w 10130243"/>
              <a:gd name="connsiteY2871" fmla="*/ 5995741 h 10118348"/>
              <a:gd name="connsiteX2872" fmla="*/ 6589822 w 10130243"/>
              <a:gd name="connsiteY2872" fmla="*/ 5951653 h 10118348"/>
              <a:gd name="connsiteX2873" fmla="*/ 6545766 w 10130243"/>
              <a:gd name="connsiteY2873" fmla="*/ 5995741 h 10118348"/>
              <a:gd name="connsiteX2874" fmla="*/ 6589822 w 10130243"/>
              <a:gd name="connsiteY2874" fmla="*/ 6039829 h 10118348"/>
              <a:gd name="connsiteX2875" fmla="*/ 6633879 w 10130243"/>
              <a:gd name="connsiteY2875" fmla="*/ 5995741 h 10118348"/>
              <a:gd name="connsiteX2876" fmla="*/ 6335264 w 10130243"/>
              <a:gd name="connsiteY2876" fmla="*/ 5995741 h 10118348"/>
              <a:gd name="connsiteX2877" fmla="*/ 6291207 w 10130243"/>
              <a:gd name="connsiteY2877" fmla="*/ 5951653 h 10118348"/>
              <a:gd name="connsiteX2878" fmla="*/ 6282707 w 10130243"/>
              <a:gd name="connsiteY2878" fmla="*/ 5953079 h 10118348"/>
              <a:gd name="connsiteX2879" fmla="*/ 6247151 w 10130243"/>
              <a:gd name="connsiteY2879" fmla="*/ 5997167 h 10118348"/>
              <a:gd name="connsiteX2880" fmla="*/ 6282707 w 10130243"/>
              <a:gd name="connsiteY2880" fmla="*/ 6041255 h 10118348"/>
              <a:gd name="connsiteX2881" fmla="*/ 6291207 w 10130243"/>
              <a:gd name="connsiteY2881" fmla="*/ 6042681 h 10118348"/>
              <a:gd name="connsiteX2882" fmla="*/ 6335264 w 10130243"/>
              <a:gd name="connsiteY2882" fmla="*/ 5995750 h 10118348"/>
              <a:gd name="connsiteX2883" fmla="*/ 7225441 w 10130243"/>
              <a:gd name="connsiteY2883" fmla="*/ 5715573 h 10118348"/>
              <a:gd name="connsiteX2884" fmla="*/ 7228276 w 10130243"/>
              <a:gd name="connsiteY2884" fmla="*/ 5698507 h 10118348"/>
              <a:gd name="connsiteX2885" fmla="*/ 7226905 w 10130243"/>
              <a:gd name="connsiteY2885" fmla="*/ 5689978 h 10118348"/>
              <a:gd name="connsiteX2886" fmla="*/ 7182848 w 10130243"/>
              <a:gd name="connsiteY2886" fmla="*/ 5654428 h 10118348"/>
              <a:gd name="connsiteX2887" fmla="*/ 7138701 w 10130243"/>
              <a:gd name="connsiteY2887" fmla="*/ 5689978 h 10118348"/>
              <a:gd name="connsiteX2888" fmla="*/ 7137330 w 10130243"/>
              <a:gd name="connsiteY2888" fmla="*/ 5698507 h 10118348"/>
              <a:gd name="connsiteX2889" fmla="*/ 7140163 w 10130243"/>
              <a:gd name="connsiteY2889" fmla="*/ 5715573 h 10118348"/>
              <a:gd name="connsiteX2890" fmla="*/ 7155792 w 10130243"/>
              <a:gd name="connsiteY2890" fmla="*/ 5735483 h 10118348"/>
              <a:gd name="connsiteX2891" fmla="*/ 7181385 w 10130243"/>
              <a:gd name="connsiteY2891" fmla="*/ 5742595 h 10118348"/>
              <a:gd name="connsiteX2892" fmla="*/ 7206978 w 10130243"/>
              <a:gd name="connsiteY2892" fmla="*/ 5735483 h 10118348"/>
              <a:gd name="connsiteX2893" fmla="*/ 7225441 w 10130243"/>
              <a:gd name="connsiteY2893" fmla="*/ 5715573 h 10118348"/>
              <a:gd name="connsiteX2894" fmla="*/ 6926827 w 10130243"/>
              <a:gd name="connsiteY2894" fmla="*/ 5715573 h 10118348"/>
              <a:gd name="connsiteX2895" fmla="*/ 6929660 w 10130243"/>
              <a:gd name="connsiteY2895" fmla="*/ 5698507 h 10118348"/>
              <a:gd name="connsiteX2896" fmla="*/ 6928289 w 10130243"/>
              <a:gd name="connsiteY2896" fmla="*/ 5689978 h 10118348"/>
              <a:gd name="connsiteX2897" fmla="*/ 6884233 w 10130243"/>
              <a:gd name="connsiteY2897" fmla="*/ 5654428 h 10118348"/>
              <a:gd name="connsiteX2898" fmla="*/ 6840085 w 10130243"/>
              <a:gd name="connsiteY2898" fmla="*/ 5689978 h 10118348"/>
              <a:gd name="connsiteX2899" fmla="*/ 6838714 w 10130243"/>
              <a:gd name="connsiteY2899" fmla="*/ 5698507 h 10118348"/>
              <a:gd name="connsiteX2900" fmla="*/ 6841547 w 10130243"/>
              <a:gd name="connsiteY2900" fmla="*/ 5715573 h 10118348"/>
              <a:gd name="connsiteX2901" fmla="*/ 6857178 w 10130243"/>
              <a:gd name="connsiteY2901" fmla="*/ 5735483 h 10118348"/>
              <a:gd name="connsiteX2902" fmla="*/ 6882771 w 10130243"/>
              <a:gd name="connsiteY2902" fmla="*/ 5742595 h 10118348"/>
              <a:gd name="connsiteX2903" fmla="*/ 6908364 w 10130243"/>
              <a:gd name="connsiteY2903" fmla="*/ 5735483 h 10118348"/>
              <a:gd name="connsiteX2904" fmla="*/ 6926827 w 10130243"/>
              <a:gd name="connsiteY2904" fmla="*/ 5715573 h 10118348"/>
              <a:gd name="connsiteX2905" fmla="*/ 7377628 w 10130243"/>
              <a:gd name="connsiteY2905" fmla="*/ 6145061 h 10118348"/>
              <a:gd name="connsiteX2906" fmla="*/ 7333572 w 10130243"/>
              <a:gd name="connsiteY2906" fmla="*/ 6100974 h 10118348"/>
              <a:gd name="connsiteX2907" fmla="*/ 7289516 w 10130243"/>
              <a:gd name="connsiteY2907" fmla="*/ 6145061 h 10118348"/>
              <a:gd name="connsiteX2908" fmla="*/ 7333572 w 10130243"/>
              <a:gd name="connsiteY2908" fmla="*/ 6189149 h 10118348"/>
              <a:gd name="connsiteX2909" fmla="*/ 7377628 w 10130243"/>
              <a:gd name="connsiteY2909" fmla="*/ 6145061 h 10118348"/>
              <a:gd name="connsiteX2910" fmla="*/ 7377628 w 10130243"/>
              <a:gd name="connsiteY2910" fmla="*/ 5846411 h 10118348"/>
              <a:gd name="connsiteX2911" fmla="*/ 7333572 w 10130243"/>
              <a:gd name="connsiteY2911" fmla="*/ 5802323 h 10118348"/>
              <a:gd name="connsiteX2912" fmla="*/ 7289516 w 10130243"/>
              <a:gd name="connsiteY2912" fmla="*/ 5846411 h 10118348"/>
              <a:gd name="connsiteX2913" fmla="*/ 7333572 w 10130243"/>
              <a:gd name="connsiteY2913" fmla="*/ 5890499 h 10118348"/>
              <a:gd name="connsiteX2914" fmla="*/ 7377628 w 10130243"/>
              <a:gd name="connsiteY2914" fmla="*/ 5846411 h 10118348"/>
              <a:gd name="connsiteX2915" fmla="*/ 7079014 w 10130243"/>
              <a:gd name="connsiteY2915" fmla="*/ 6145061 h 10118348"/>
              <a:gd name="connsiteX2916" fmla="*/ 7034958 w 10130243"/>
              <a:gd name="connsiteY2916" fmla="*/ 6100974 h 10118348"/>
              <a:gd name="connsiteX2917" fmla="*/ 6990809 w 10130243"/>
              <a:gd name="connsiteY2917" fmla="*/ 6145061 h 10118348"/>
              <a:gd name="connsiteX2918" fmla="*/ 7034958 w 10130243"/>
              <a:gd name="connsiteY2918" fmla="*/ 6189149 h 10118348"/>
              <a:gd name="connsiteX2919" fmla="*/ 7079014 w 10130243"/>
              <a:gd name="connsiteY2919" fmla="*/ 6145061 h 10118348"/>
              <a:gd name="connsiteX2920" fmla="*/ 7079014 w 10130243"/>
              <a:gd name="connsiteY2920" fmla="*/ 5846411 h 10118348"/>
              <a:gd name="connsiteX2921" fmla="*/ 7034958 w 10130243"/>
              <a:gd name="connsiteY2921" fmla="*/ 5802323 h 10118348"/>
              <a:gd name="connsiteX2922" fmla="*/ 6990809 w 10130243"/>
              <a:gd name="connsiteY2922" fmla="*/ 5846411 h 10118348"/>
              <a:gd name="connsiteX2923" fmla="*/ 7034958 w 10130243"/>
              <a:gd name="connsiteY2923" fmla="*/ 5890499 h 10118348"/>
              <a:gd name="connsiteX2924" fmla="*/ 7079014 w 10130243"/>
              <a:gd name="connsiteY2924" fmla="*/ 5846411 h 10118348"/>
              <a:gd name="connsiteX2925" fmla="*/ 7228367 w 10130243"/>
              <a:gd name="connsiteY2925" fmla="*/ 5995741 h 10118348"/>
              <a:gd name="connsiteX2926" fmla="*/ 7184219 w 10130243"/>
              <a:gd name="connsiteY2926" fmla="*/ 5951653 h 10118348"/>
              <a:gd name="connsiteX2927" fmla="*/ 7140163 w 10130243"/>
              <a:gd name="connsiteY2927" fmla="*/ 5995741 h 10118348"/>
              <a:gd name="connsiteX2928" fmla="*/ 7184219 w 10130243"/>
              <a:gd name="connsiteY2928" fmla="*/ 6039829 h 10118348"/>
              <a:gd name="connsiteX2929" fmla="*/ 7228367 w 10130243"/>
              <a:gd name="connsiteY2929" fmla="*/ 5995741 h 10118348"/>
              <a:gd name="connsiteX2930" fmla="*/ 6931122 w 10130243"/>
              <a:gd name="connsiteY2930" fmla="*/ 5995741 h 10118348"/>
              <a:gd name="connsiteX2931" fmla="*/ 6887066 w 10130243"/>
              <a:gd name="connsiteY2931" fmla="*/ 5951653 h 10118348"/>
              <a:gd name="connsiteX2932" fmla="*/ 6842918 w 10130243"/>
              <a:gd name="connsiteY2932" fmla="*/ 5995741 h 10118348"/>
              <a:gd name="connsiteX2933" fmla="*/ 6887066 w 10130243"/>
              <a:gd name="connsiteY2933" fmla="*/ 6039829 h 10118348"/>
              <a:gd name="connsiteX2934" fmla="*/ 6931122 w 10130243"/>
              <a:gd name="connsiteY2934" fmla="*/ 5995741 h 10118348"/>
              <a:gd name="connsiteX2935" fmla="*/ 7819930 w 10130243"/>
              <a:gd name="connsiteY2935" fmla="*/ 5715573 h 10118348"/>
              <a:gd name="connsiteX2936" fmla="*/ 7822763 w 10130243"/>
              <a:gd name="connsiteY2936" fmla="*/ 5698507 h 10118348"/>
              <a:gd name="connsiteX2937" fmla="*/ 7821301 w 10130243"/>
              <a:gd name="connsiteY2937" fmla="*/ 5689978 h 10118348"/>
              <a:gd name="connsiteX2938" fmla="*/ 7777245 w 10130243"/>
              <a:gd name="connsiteY2938" fmla="*/ 5654428 h 10118348"/>
              <a:gd name="connsiteX2939" fmla="*/ 7733187 w 10130243"/>
              <a:gd name="connsiteY2939" fmla="*/ 5689978 h 10118348"/>
              <a:gd name="connsiteX2940" fmla="*/ 7731725 w 10130243"/>
              <a:gd name="connsiteY2940" fmla="*/ 5698507 h 10118348"/>
              <a:gd name="connsiteX2941" fmla="*/ 7734558 w 10130243"/>
              <a:gd name="connsiteY2941" fmla="*/ 5715573 h 10118348"/>
              <a:gd name="connsiteX2942" fmla="*/ 7750190 w 10130243"/>
              <a:gd name="connsiteY2942" fmla="*/ 5735483 h 10118348"/>
              <a:gd name="connsiteX2943" fmla="*/ 7775783 w 10130243"/>
              <a:gd name="connsiteY2943" fmla="*/ 5742595 h 10118348"/>
              <a:gd name="connsiteX2944" fmla="*/ 7801376 w 10130243"/>
              <a:gd name="connsiteY2944" fmla="*/ 5735483 h 10118348"/>
              <a:gd name="connsiteX2945" fmla="*/ 7819930 w 10130243"/>
              <a:gd name="connsiteY2945" fmla="*/ 5715573 h 10118348"/>
              <a:gd name="connsiteX2946" fmla="*/ 7522686 w 10130243"/>
              <a:gd name="connsiteY2946" fmla="*/ 5715573 h 10118348"/>
              <a:gd name="connsiteX2947" fmla="*/ 7525519 w 10130243"/>
              <a:gd name="connsiteY2947" fmla="*/ 5698507 h 10118348"/>
              <a:gd name="connsiteX2948" fmla="*/ 7524057 w 10130243"/>
              <a:gd name="connsiteY2948" fmla="*/ 5689978 h 10118348"/>
              <a:gd name="connsiteX2949" fmla="*/ 7480000 w 10130243"/>
              <a:gd name="connsiteY2949" fmla="*/ 5654428 h 10118348"/>
              <a:gd name="connsiteX2950" fmla="*/ 7435944 w 10130243"/>
              <a:gd name="connsiteY2950" fmla="*/ 5689978 h 10118348"/>
              <a:gd name="connsiteX2951" fmla="*/ 7434482 w 10130243"/>
              <a:gd name="connsiteY2951" fmla="*/ 5698507 h 10118348"/>
              <a:gd name="connsiteX2952" fmla="*/ 7437406 w 10130243"/>
              <a:gd name="connsiteY2952" fmla="*/ 5715573 h 10118348"/>
              <a:gd name="connsiteX2953" fmla="*/ 7453036 w 10130243"/>
              <a:gd name="connsiteY2953" fmla="*/ 5735483 h 10118348"/>
              <a:gd name="connsiteX2954" fmla="*/ 7478629 w 10130243"/>
              <a:gd name="connsiteY2954" fmla="*/ 5742595 h 10118348"/>
              <a:gd name="connsiteX2955" fmla="*/ 7504222 w 10130243"/>
              <a:gd name="connsiteY2955" fmla="*/ 5735483 h 10118348"/>
              <a:gd name="connsiteX2956" fmla="*/ 7522686 w 10130243"/>
              <a:gd name="connsiteY2956" fmla="*/ 5715573 h 10118348"/>
              <a:gd name="connsiteX2957" fmla="*/ 7972025 w 10130243"/>
              <a:gd name="connsiteY2957" fmla="*/ 6145061 h 10118348"/>
              <a:gd name="connsiteX2958" fmla="*/ 7927969 w 10130243"/>
              <a:gd name="connsiteY2958" fmla="*/ 6100974 h 10118348"/>
              <a:gd name="connsiteX2959" fmla="*/ 7883912 w 10130243"/>
              <a:gd name="connsiteY2959" fmla="*/ 6145061 h 10118348"/>
              <a:gd name="connsiteX2960" fmla="*/ 7927969 w 10130243"/>
              <a:gd name="connsiteY2960" fmla="*/ 6189149 h 10118348"/>
              <a:gd name="connsiteX2961" fmla="*/ 7972025 w 10130243"/>
              <a:gd name="connsiteY2961" fmla="*/ 6145061 h 10118348"/>
              <a:gd name="connsiteX2962" fmla="*/ 7972025 w 10130243"/>
              <a:gd name="connsiteY2962" fmla="*/ 5846411 h 10118348"/>
              <a:gd name="connsiteX2963" fmla="*/ 7927969 w 10130243"/>
              <a:gd name="connsiteY2963" fmla="*/ 5802323 h 10118348"/>
              <a:gd name="connsiteX2964" fmla="*/ 7883912 w 10130243"/>
              <a:gd name="connsiteY2964" fmla="*/ 5846411 h 10118348"/>
              <a:gd name="connsiteX2965" fmla="*/ 7927969 w 10130243"/>
              <a:gd name="connsiteY2965" fmla="*/ 5890499 h 10118348"/>
              <a:gd name="connsiteX2966" fmla="*/ 7972025 w 10130243"/>
              <a:gd name="connsiteY2966" fmla="*/ 5846411 h 10118348"/>
              <a:gd name="connsiteX2967" fmla="*/ 7674873 w 10130243"/>
              <a:gd name="connsiteY2967" fmla="*/ 6145061 h 10118348"/>
              <a:gd name="connsiteX2968" fmla="*/ 7630724 w 10130243"/>
              <a:gd name="connsiteY2968" fmla="*/ 6100974 h 10118348"/>
              <a:gd name="connsiteX2969" fmla="*/ 7586669 w 10130243"/>
              <a:gd name="connsiteY2969" fmla="*/ 6145061 h 10118348"/>
              <a:gd name="connsiteX2970" fmla="*/ 7630724 w 10130243"/>
              <a:gd name="connsiteY2970" fmla="*/ 6189149 h 10118348"/>
              <a:gd name="connsiteX2971" fmla="*/ 7674873 w 10130243"/>
              <a:gd name="connsiteY2971" fmla="*/ 6145061 h 10118348"/>
              <a:gd name="connsiteX2972" fmla="*/ 7674873 w 10130243"/>
              <a:gd name="connsiteY2972" fmla="*/ 5846411 h 10118348"/>
              <a:gd name="connsiteX2973" fmla="*/ 7630724 w 10130243"/>
              <a:gd name="connsiteY2973" fmla="*/ 5802323 h 10118348"/>
              <a:gd name="connsiteX2974" fmla="*/ 7586669 w 10130243"/>
              <a:gd name="connsiteY2974" fmla="*/ 5846411 h 10118348"/>
              <a:gd name="connsiteX2975" fmla="*/ 7630724 w 10130243"/>
              <a:gd name="connsiteY2975" fmla="*/ 5890499 h 10118348"/>
              <a:gd name="connsiteX2976" fmla="*/ 7674873 w 10130243"/>
              <a:gd name="connsiteY2976" fmla="*/ 5846411 h 10118348"/>
              <a:gd name="connsiteX2977" fmla="*/ 7822763 w 10130243"/>
              <a:gd name="connsiteY2977" fmla="*/ 5995741 h 10118348"/>
              <a:gd name="connsiteX2978" fmla="*/ 7778616 w 10130243"/>
              <a:gd name="connsiteY2978" fmla="*/ 5951653 h 10118348"/>
              <a:gd name="connsiteX2979" fmla="*/ 7734558 w 10130243"/>
              <a:gd name="connsiteY2979" fmla="*/ 5995741 h 10118348"/>
              <a:gd name="connsiteX2980" fmla="*/ 7778616 w 10130243"/>
              <a:gd name="connsiteY2980" fmla="*/ 6039829 h 10118348"/>
              <a:gd name="connsiteX2981" fmla="*/ 7822763 w 10130243"/>
              <a:gd name="connsiteY2981" fmla="*/ 5995741 h 10118348"/>
              <a:gd name="connsiteX2982" fmla="*/ 7525519 w 10130243"/>
              <a:gd name="connsiteY2982" fmla="*/ 5995741 h 10118348"/>
              <a:gd name="connsiteX2983" fmla="*/ 7481464 w 10130243"/>
              <a:gd name="connsiteY2983" fmla="*/ 5951653 h 10118348"/>
              <a:gd name="connsiteX2984" fmla="*/ 7437406 w 10130243"/>
              <a:gd name="connsiteY2984" fmla="*/ 5995741 h 10118348"/>
              <a:gd name="connsiteX2985" fmla="*/ 7481464 w 10130243"/>
              <a:gd name="connsiteY2985" fmla="*/ 6039829 h 10118348"/>
              <a:gd name="connsiteX2986" fmla="*/ 7525519 w 10130243"/>
              <a:gd name="connsiteY2986" fmla="*/ 5995741 h 10118348"/>
              <a:gd name="connsiteX2987" fmla="*/ 8415698 w 10130243"/>
              <a:gd name="connsiteY2987" fmla="*/ 5715573 h 10118348"/>
              <a:gd name="connsiteX2988" fmla="*/ 8418531 w 10130243"/>
              <a:gd name="connsiteY2988" fmla="*/ 5698507 h 10118348"/>
              <a:gd name="connsiteX2989" fmla="*/ 8417160 w 10130243"/>
              <a:gd name="connsiteY2989" fmla="*/ 5689978 h 10118348"/>
              <a:gd name="connsiteX2990" fmla="*/ 8373104 w 10130243"/>
              <a:gd name="connsiteY2990" fmla="*/ 5654428 h 10118348"/>
              <a:gd name="connsiteX2991" fmla="*/ 8328956 w 10130243"/>
              <a:gd name="connsiteY2991" fmla="*/ 5689978 h 10118348"/>
              <a:gd name="connsiteX2992" fmla="*/ 8327585 w 10130243"/>
              <a:gd name="connsiteY2992" fmla="*/ 5698507 h 10118348"/>
              <a:gd name="connsiteX2993" fmla="*/ 8330418 w 10130243"/>
              <a:gd name="connsiteY2993" fmla="*/ 5715573 h 10118348"/>
              <a:gd name="connsiteX2994" fmla="*/ 8346047 w 10130243"/>
              <a:gd name="connsiteY2994" fmla="*/ 5735483 h 10118348"/>
              <a:gd name="connsiteX2995" fmla="*/ 8371640 w 10130243"/>
              <a:gd name="connsiteY2995" fmla="*/ 5742595 h 10118348"/>
              <a:gd name="connsiteX2996" fmla="*/ 8397233 w 10130243"/>
              <a:gd name="connsiteY2996" fmla="*/ 5735483 h 10118348"/>
              <a:gd name="connsiteX2997" fmla="*/ 8415698 w 10130243"/>
              <a:gd name="connsiteY2997" fmla="*/ 5715573 h 10118348"/>
              <a:gd name="connsiteX2998" fmla="*/ 8117082 w 10130243"/>
              <a:gd name="connsiteY2998" fmla="*/ 5715573 h 10118348"/>
              <a:gd name="connsiteX2999" fmla="*/ 8119917 w 10130243"/>
              <a:gd name="connsiteY2999" fmla="*/ 5698507 h 10118348"/>
              <a:gd name="connsiteX3000" fmla="*/ 8118546 w 10130243"/>
              <a:gd name="connsiteY3000" fmla="*/ 5689978 h 10118348"/>
              <a:gd name="connsiteX3001" fmla="*/ 8074397 w 10130243"/>
              <a:gd name="connsiteY3001" fmla="*/ 5654428 h 10118348"/>
              <a:gd name="connsiteX3002" fmla="*/ 8065896 w 10130243"/>
              <a:gd name="connsiteY3002" fmla="*/ 5655845 h 10118348"/>
              <a:gd name="connsiteX3003" fmla="*/ 8031803 w 10130243"/>
              <a:gd name="connsiteY3003" fmla="*/ 5689978 h 10118348"/>
              <a:gd name="connsiteX3004" fmla="*/ 8030341 w 10130243"/>
              <a:gd name="connsiteY3004" fmla="*/ 5698507 h 10118348"/>
              <a:gd name="connsiteX3005" fmla="*/ 8033174 w 10130243"/>
              <a:gd name="connsiteY3005" fmla="*/ 5715573 h 10118348"/>
              <a:gd name="connsiteX3006" fmla="*/ 8048804 w 10130243"/>
              <a:gd name="connsiteY3006" fmla="*/ 5735483 h 10118348"/>
              <a:gd name="connsiteX3007" fmla="*/ 8064525 w 10130243"/>
              <a:gd name="connsiteY3007" fmla="*/ 5742595 h 10118348"/>
              <a:gd name="connsiteX3008" fmla="*/ 8073026 w 10130243"/>
              <a:gd name="connsiteY3008" fmla="*/ 5744021 h 10118348"/>
              <a:gd name="connsiteX3009" fmla="*/ 8098619 w 10130243"/>
              <a:gd name="connsiteY3009" fmla="*/ 5736909 h 10118348"/>
              <a:gd name="connsiteX3010" fmla="*/ 8117082 w 10130243"/>
              <a:gd name="connsiteY3010" fmla="*/ 5715583 h 10118348"/>
              <a:gd name="connsiteX3011" fmla="*/ 8567884 w 10130243"/>
              <a:gd name="connsiteY3011" fmla="*/ 6145061 h 10118348"/>
              <a:gd name="connsiteX3012" fmla="*/ 8523827 w 10130243"/>
              <a:gd name="connsiteY3012" fmla="*/ 6100974 h 10118348"/>
              <a:gd name="connsiteX3013" fmla="*/ 8479680 w 10130243"/>
              <a:gd name="connsiteY3013" fmla="*/ 6145061 h 10118348"/>
              <a:gd name="connsiteX3014" fmla="*/ 8523827 w 10130243"/>
              <a:gd name="connsiteY3014" fmla="*/ 6189149 h 10118348"/>
              <a:gd name="connsiteX3015" fmla="*/ 8567884 w 10130243"/>
              <a:gd name="connsiteY3015" fmla="*/ 6145061 h 10118348"/>
              <a:gd name="connsiteX3016" fmla="*/ 8567884 w 10130243"/>
              <a:gd name="connsiteY3016" fmla="*/ 5846411 h 10118348"/>
              <a:gd name="connsiteX3017" fmla="*/ 8523827 w 10130243"/>
              <a:gd name="connsiteY3017" fmla="*/ 5802323 h 10118348"/>
              <a:gd name="connsiteX3018" fmla="*/ 8479680 w 10130243"/>
              <a:gd name="connsiteY3018" fmla="*/ 5846411 h 10118348"/>
              <a:gd name="connsiteX3019" fmla="*/ 8523827 w 10130243"/>
              <a:gd name="connsiteY3019" fmla="*/ 5890499 h 10118348"/>
              <a:gd name="connsiteX3020" fmla="*/ 8567884 w 10130243"/>
              <a:gd name="connsiteY3020" fmla="*/ 5846411 h 10118348"/>
              <a:gd name="connsiteX3021" fmla="*/ 8269268 w 10130243"/>
              <a:gd name="connsiteY3021" fmla="*/ 6145061 h 10118348"/>
              <a:gd name="connsiteX3022" fmla="*/ 8225213 w 10130243"/>
              <a:gd name="connsiteY3022" fmla="*/ 6100974 h 10118348"/>
              <a:gd name="connsiteX3023" fmla="*/ 8181064 w 10130243"/>
              <a:gd name="connsiteY3023" fmla="*/ 6145061 h 10118348"/>
              <a:gd name="connsiteX3024" fmla="*/ 8225213 w 10130243"/>
              <a:gd name="connsiteY3024" fmla="*/ 6189149 h 10118348"/>
              <a:gd name="connsiteX3025" fmla="*/ 8269268 w 10130243"/>
              <a:gd name="connsiteY3025" fmla="*/ 6145061 h 10118348"/>
              <a:gd name="connsiteX3026" fmla="*/ 8269268 w 10130243"/>
              <a:gd name="connsiteY3026" fmla="*/ 5846411 h 10118348"/>
              <a:gd name="connsiteX3027" fmla="*/ 8225213 w 10130243"/>
              <a:gd name="connsiteY3027" fmla="*/ 5802323 h 10118348"/>
              <a:gd name="connsiteX3028" fmla="*/ 8181064 w 10130243"/>
              <a:gd name="connsiteY3028" fmla="*/ 5846411 h 10118348"/>
              <a:gd name="connsiteX3029" fmla="*/ 8225213 w 10130243"/>
              <a:gd name="connsiteY3029" fmla="*/ 5890499 h 10118348"/>
              <a:gd name="connsiteX3030" fmla="*/ 8269268 w 10130243"/>
              <a:gd name="connsiteY3030" fmla="*/ 5846411 h 10118348"/>
              <a:gd name="connsiteX3031" fmla="*/ 8418622 w 10130243"/>
              <a:gd name="connsiteY3031" fmla="*/ 5995741 h 10118348"/>
              <a:gd name="connsiteX3032" fmla="*/ 8374475 w 10130243"/>
              <a:gd name="connsiteY3032" fmla="*/ 5951653 h 10118348"/>
              <a:gd name="connsiteX3033" fmla="*/ 8330418 w 10130243"/>
              <a:gd name="connsiteY3033" fmla="*/ 5995741 h 10118348"/>
              <a:gd name="connsiteX3034" fmla="*/ 8374475 w 10130243"/>
              <a:gd name="connsiteY3034" fmla="*/ 6039829 h 10118348"/>
              <a:gd name="connsiteX3035" fmla="*/ 8418622 w 10130243"/>
              <a:gd name="connsiteY3035" fmla="*/ 5995741 h 10118348"/>
              <a:gd name="connsiteX3036" fmla="*/ 8121379 w 10130243"/>
              <a:gd name="connsiteY3036" fmla="*/ 5995741 h 10118348"/>
              <a:gd name="connsiteX3037" fmla="*/ 8077321 w 10130243"/>
              <a:gd name="connsiteY3037" fmla="*/ 5951653 h 10118348"/>
              <a:gd name="connsiteX3038" fmla="*/ 8068731 w 10130243"/>
              <a:gd name="connsiteY3038" fmla="*/ 5953079 h 10118348"/>
              <a:gd name="connsiteX3039" fmla="*/ 8033174 w 10130243"/>
              <a:gd name="connsiteY3039" fmla="*/ 5997167 h 10118348"/>
              <a:gd name="connsiteX3040" fmla="*/ 8068731 w 10130243"/>
              <a:gd name="connsiteY3040" fmla="*/ 6041255 h 10118348"/>
              <a:gd name="connsiteX3041" fmla="*/ 8077321 w 10130243"/>
              <a:gd name="connsiteY3041" fmla="*/ 6042681 h 10118348"/>
              <a:gd name="connsiteX3042" fmla="*/ 8121379 w 10130243"/>
              <a:gd name="connsiteY3042" fmla="*/ 5995750 h 10118348"/>
              <a:gd name="connsiteX3043" fmla="*/ 9223429 w 10130243"/>
              <a:gd name="connsiteY3043" fmla="*/ 6284437 h 10118348"/>
              <a:gd name="connsiteX3044" fmla="*/ 9222058 w 10130243"/>
              <a:gd name="connsiteY3044" fmla="*/ 6291549 h 10118348"/>
              <a:gd name="connsiteX3045" fmla="*/ 9264652 w 10130243"/>
              <a:gd name="connsiteY3045" fmla="*/ 6248887 h 10118348"/>
              <a:gd name="connsiteX3046" fmla="*/ 9257523 w 10130243"/>
              <a:gd name="connsiteY3046" fmla="*/ 6248887 h 10118348"/>
              <a:gd name="connsiteX3047" fmla="*/ 9223429 w 10130243"/>
              <a:gd name="connsiteY3047" fmla="*/ 6284437 h 10118348"/>
              <a:gd name="connsiteX3048" fmla="*/ 9010186 w 10130243"/>
              <a:gd name="connsiteY3048" fmla="*/ 5715573 h 10118348"/>
              <a:gd name="connsiteX3049" fmla="*/ 9013019 w 10130243"/>
              <a:gd name="connsiteY3049" fmla="*/ 5698507 h 10118348"/>
              <a:gd name="connsiteX3050" fmla="*/ 9011557 w 10130243"/>
              <a:gd name="connsiteY3050" fmla="*/ 5689978 h 10118348"/>
              <a:gd name="connsiteX3051" fmla="*/ 8967499 w 10130243"/>
              <a:gd name="connsiteY3051" fmla="*/ 5654428 h 10118348"/>
              <a:gd name="connsiteX3052" fmla="*/ 8923353 w 10130243"/>
              <a:gd name="connsiteY3052" fmla="*/ 5689978 h 10118348"/>
              <a:gd name="connsiteX3053" fmla="*/ 8921982 w 10130243"/>
              <a:gd name="connsiteY3053" fmla="*/ 5698507 h 10118348"/>
              <a:gd name="connsiteX3054" fmla="*/ 8924815 w 10130243"/>
              <a:gd name="connsiteY3054" fmla="*/ 5715573 h 10118348"/>
              <a:gd name="connsiteX3055" fmla="*/ 8940444 w 10130243"/>
              <a:gd name="connsiteY3055" fmla="*/ 5735483 h 10118348"/>
              <a:gd name="connsiteX3056" fmla="*/ 8966037 w 10130243"/>
              <a:gd name="connsiteY3056" fmla="*/ 5742595 h 10118348"/>
              <a:gd name="connsiteX3057" fmla="*/ 8991630 w 10130243"/>
              <a:gd name="connsiteY3057" fmla="*/ 5735483 h 10118348"/>
              <a:gd name="connsiteX3058" fmla="*/ 9010093 w 10130243"/>
              <a:gd name="connsiteY3058" fmla="*/ 5715573 h 10118348"/>
              <a:gd name="connsiteX3059" fmla="*/ 8712941 w 10130243"/>
              <a:gd name="connsiteY3059" fmla="*/ 5715573 h 10118348"/>
              <a:gd name="connsiteX3060" fmla="*/ 8715774 w 10130243"/>
              <a:gd name="connsiteY3060" fmla="*/ 5698507 h 10118348"/>
              <a:gd name="connsiteX3061" fmla="*/ 8714403 w 10130243"/>
              <a:gd name="connsiteY3061" fmla="*/ 5689978 h 10118348"/>
              <a:gd name="connsiteX3062" fmla="*/ 8670256 w 10130243"/>
              <a:gd name="connsiteY3062" fmla="*/ 5654428 h 10118348"/>
              <a:gd name="connsiteX3063" fmla="*/ 8626199 w 10130243"/>
              <a:gd name="connsiteY3063" fmla="*/ 5689978 h 10118348"/>
              <a:gd name="connsiteX3064" fmla="*/ 8624737 w 10130243"/>
              <a:gd name="connsiteY3064" fmla="*/ 5698507 h 10118348"/>
              <a:gd name="connsiteX3065" fmla="*/ 8627570 w 10130243"/>
              <a:gd name="connsiteY3065" fmla="*/ 5715573 h 10118348"/>
              <a:gd name="connsiteX3066" fmla="*/ 8643292 w 10130243"/>
              <a:gd name="connsiteY3066" fmla="*/ 5735483 h 10118348"/>
              <a:gd name="connsiteX3067" fmla="*/ 8668885 w 10130243"/>
              <a:gd name="connsiteY3067" fmla="*/ 5742595 h 10118348"/>
              <a:gd name="connsiteX3068" fmla="*/ 8694478 w 10130243"/>
              <a:gd name="connsiteY3068" fmla="*/ 5735483 h 10118348"/>
              <a:gd name="connsiteX3069" fmla="*/ 8712941 w 10130243"/>
              <a:gd name="connsiteY3069" fmla="*/ 5715573 h 10118348"/>
              <a:gd name="connsiteX3070" fmla="*/ 9162280 w 10130243"/>
              <a:gd name="connsiteY3070" fmla="*/ 6145061 h 10118348"/>
              <a:gd name="connsiteX3071" fmla="*/ 9118224 w 10130243"/>
              <a:gd name="connsiteY3071" fmla="*/ 6100974 h 10118348"/>
              <a:gd name="connsiteX3072" fmla="*/ 9074168 w 10130243"/>
              <a:gd name="connsiteY3072" fmla="*/ 6145061 h 10118348"/>
              <a:gd name="connsiteX3073" fmla="*/ 9118224 w 10130243"/>
              <a:gd name="connsiteY3073" fmla="*/ 6189149 h 10118348"/>
              <a:gd name="connsiteX3074" fmla="*/ 9162280 w 10130243"/>
              <a:gd name="connsiteY3074" fmla="*/ 6145061 h 10118348"/>
              <a:gd name="connsiteX3075" fmla="*/ 9162280 w 10130243"/>
              <a:gd name="connsiteY3075" fmla="*/ 5846411 h 10118348"/>
              <a:gd name="connsiteX3076" fmla="*/ 9118224 w 10130243"/>
              <a:gd name="connsiteY3076" fmla="*/ 5802323 h 10118348"/>
              <a:gd name="connsiteX3077" fmla="*/ 9074168 w 10130243"/>
              <a:gd name="connsiteY3077" fmla="*/ 5846411 h 10118348"/>
              <a:gd name="connsiteX3078" fmla="*/ 9118224 w 10130243"/>
              <a:gd name="connsiteY3078" fmla="*/ 5890499 h 10118348"/>
              <a:gd name="connsiteX3079" fmla="*/ 9162280 w 10130243"/>
              <a:gd name="connsiteY3079" fmla="*/ 5846411 h 10118348"/>
              <a:gd name="connsiteX3080" fmla="*/ 8865128 w 10130243"/>
              <a:gd name="connsiteY3080" fmla="*/ 6145061 h 10118348"/>
              <a:gd name="connsiteX3081" fmla="*/ 8820981 w 10130243"/>
              <a:gd name="connsiteY3081" fmla="*/ 6100974 h 10118348"/>
              <a:gd name="connsiteX3082" fmla="*/ 8776923 w 10130243"/>
              <a:gd name="connsiteY3082" fmla="*/ 6145061 h 10118348"/>
              <a:gd name="connsiteX3083" fmla="*/ 8820981 w 10130243"/>
              <a:gd name="connsiteY3083" fmla="*/ 6189149 h 10118348"/>
              <a:gd name="connsiteX3084" fmla="*/ 8865128 w 10130243"/>
              <a:gd name="connsiteY3084" fmla="*/ 6145061 h 10118348"/>
              <a:gd name="connsiteX3085" fmla="*/ 8865128 w 10130243"/>
              <a:gd name="connsiteY3085" fmla="*/ 5846411 h 10118348"/>
              <a:gd name="connsiteX3086" fmla="*/ 8820981 w 10130243"/>
              <a:gd name="connsiteY3086" fmla="*/ 5802323 h 10118348"/>
              <a:gd name="connsiteX3087" fmla="*/ 8776923 w 10130243"/>
              <a:gd name="connsiteY3087" fmla="*/ 5846411 h 10118348"/>
              <a:gd name="connsiteX3088" fmla="*/ 8820981 w 10130243"/>
              <a:gd name="connsiteY3088" fmla="*/ 5890499 h 10118348"/>
              <a:gd name="connsiteX3089" fmla="*/ 8865128 w 10130243"/>
              <a:gd name="connsiteY3089" fmla="*/ 5846411 h 10118348"/>
              <a:gd name="connsiteX3090" fmla="*/ 9013019 w 10130243"/>
              <a:gd name="connsiteY3090" fmla="*/ 5995741 h 10118348"/>
              <a:gd name="connsiteX3091" fmla="*/ 8968870 w 10130243"/>
              <a:gd name="connsiteY3091" fmla="*/ 5951653 h 10118348"/>
              <a:gd name="connsiteX3092" fmla="*/ 8924815 w 10130243"/>
              <a:gd name="connsiteY3092" fmla="*/ 5995741 h 10118348"/>
              <a:gd name="connsiteX3093" fmla="*/ 8968870 w 10130243"/>
              <a:gd name="connsiteY3093" fmla="*/ 6039829 h 10118348"/>
              <a:gd name="connsiteX3094" fmla="*/ 9013019 w 10130243"/>
              <a:gd name="connsiteY3094" fmla="*/ 5995741 h 10118348"/>
              <a:gd name="connsiteX3095" fmla="*/ 8715774 w 10130243"/>
              <a:gd name="connsiteY3095" fmla="*/ 5995741 h 10118348"/>
              <a:gd name="connsiteX3096" fmla="*/ 8671718 w 10130243"/>
              <a:gd name="connsiteY3096" fmla="*/ 5951653 h 10118348"/>
              <a:gd name="connsiteX3097" fmla="*/ 8627570 w 10130243"/>
              <a:gd name="connsiteY3097" fmla="*/ 5995741 h 10118348"/>
              <a:gd name="connsiteX3098" fmla="*/ 8671718 w 10130243"/>
              <a:gd name="connsiteY3098" fmla="*/ 6039829 h 10118348"/>
              <a:gd name="connsiteX3099" fmla="*/ 8715774 w 10130243"/>
              <a:gd name="connsiteY3099" fmla="*/ 5995741 h 10118348"/>
              <a:gd name="connsiteX3100" fmla="*/ 9604581 w 10130243"/>
              <a:gd name="connsiteY3100" fmla="*/ 5715573 h 10118348"/>
              <a:gd name="connsiteX3101" fmla="*/ 9607415 w 10130243"/>
              <a:gd name="connsiteY3101" fmla="*/ 5698507 h 10118348"/>
              <a:gd name="connsiteX3102" fmla="*/ 9605952 w 10130243"/>
              <a:gd name="connsiteY3102" fmla="*/ 5689978 h 10118348"/>
              <a:gd name="connsiteX3103" fmla="*/ 9561897 w 10130243"/>
              <a:gd name="connsiteY3103" fmla="*/ 5654428 h 10118348"/>
              <a:gd name="connsiteX3104" fmla="*/ 9517839 w 10130243"/>
              <a:gd name="connsiteY3104" fmla="*/ 5689978 h 10118348"/>
              <a:gd name="connsiteX3105" fmla="*/ 9516377 w 10130243"/>
              <a:gd name="connsiteY3105" fmla="*/ 5698507 h 10118348"/>
              <a:gd name="connsiteX3106" fmla="*/ 9519210 w 10130243"/>
              <a:gd name="connsiteY3106" fmla="*/ 5715573 h 10118348"/>
              <a:gd name="connsiteX3107" fmla="*/ 9534842 w 10130243"/>
              <a:gd name="connsiteY3107" fmla="*/ 5735483 h 10118348"/>
              <a:gd name="connsiteX3108" fmla="*/ 9560435 w 10130243"/>
              <a:gd name="connsiteY3108" fmla="*/ 5742595 h 10118348"/>
              <a:gd name="connsiteX3109" fmla="*/ 9586028 w 10130243"/>
              <a:gd name="connsiteY3109" fmla="*/ 5735483 h 10118348"/>
              <a:gd name="connsiteX3110" fmla="*/ 9604490 w 10130243"/>
              <a:gd name="connsiteY3110" fmla="*/ 5715573 h 10118348"/>
              <a:gd name="connsiteX3111" fmla="*/ 9307338 w 10130243"/>
              <a:gd name="connsiteY3111" fmla="*/ 5715573 h 10118348"/>
              <a:gd name="connsiteX3112" fmla="*/ 9310171 w 10130243"/>
              <a:gd name="connsiteY3112" fmla="*/ 5698507 h 10118348"/>
              <a:gd name="connsiteX3113" fmla="*/ 9308800 w 10130243"/>
              <a:gd name="connsiteY3113" fmla="*/ 5689978 h 10118348"/>
              <a:gd name="connsiteX3114" fmla="*/ 9264652 w 10130243"/>
              <a:gd name="connsiteY3114" fmla="*/ 5654428 h 10118348"/>
              <a:gd name="connsiteX3115" fmla="*/ 9220596 w 10130243"/>
              <a:gd name="connsiteY3115" fmla="*/ 5689978 h 10118348"/>
              <a:gd name="connsiteX3116" fmla="*/ 9219134 w 10130243"/>
              <a:gd name="connsiteY3116" fmla="*/ 5698507 h 10118348"/>
              <a:gd name="connsiteX3117" fmla="*/ 9222058 w 10130243"/>
              <a:gd name="connsiteY3117" fmla="*/ 5715573 h 10118348"/>
              <a:gd name="connsiteX3118" fmla="*/ 9237688 w 10130243"/>
              <a:gd name="connsiteY3118" fmla="*/ 5735483 h 10118348"/>
              <a:gd name="connsiteX3119" fmla="*/ 9263281 w 10130243"/>
              <a:gd name="connsiteY3119" fmla="*/ 5742595 h 10118348"/>
              <a:gd name="connsiteX3120" fmla="*/ 9288874 w 10130243"/>
              <a:gd name="connsiteY3120" fmla="*/ 5735483 h 10118348"/>
              <a:gd name="connsiteX3121" fmla="*/ 9307338 w 10130243"/>
              <a:gd name="connsiteY3121" fmla="*/ 5715573 h 10118348"/>
              <a:gd name="connsiteX3122" fmla="*/ 9668564 w 10130243"/>
              <a:gd name="connsiteY3122" fmla="*/ 5843568 h 10118348"/>
              <a:gd name="connsiteX3123" fmla="*/ 9708324 w 10130243"/>
              <a:gd name="connsiteY3123" fmla="*/ 5803749 h 10118348"/>
              <a:gd name="connsiteX3124" fmla="*/ 9668564 w 10130243"/>
              <a:gd name="connsiteY3124" fmla="*/ 5843568 h 10118348"/>
              <a:gd name="connsiteX3125" fmla="*/ 9371321 w 10130243"/>
              <a:gd name="connsiteY3125" fmla="*/ 6142219 h 10118348"/>
              <a:gd name="connsiteX3126" fmla="*/ 9412543 w 10130243"/>
              <a:gd name="connsiteY3126" fmla="*/ 6100974 h 10118348"/>
              <a:gd name="connsiteX3127" fmla="*/ 9371321 w 10130243"/>
              <a:gd name="connsiteY3127" fmla="*/ 6142219 h 10118348"/>
              <a:gd name="connsiteX3128" fmla="*/ 9459525 w 10130243"/>
              <a:gd name="connsiteY3128" fmla="*/ 5846411 h 10118348"/>
              <a:gd name="connsiteX3129" fmla="*/ 9415376 w 10130243"/>
              <a:gd name="connsiteY3129" fmla="*/ 5802323 h 10118348"/>
              <a:gd name="connsiteX3130" fmla="*/ 9371321 w 10130243"/>
              <a:gd name="connsiteY3130" fmla="*/ 5846411 h 10118348"/>
              <a:gd name="connsiteX3131" fmla="*/ 9415376 w 10130243"/>
              <a:gd name="connsiteY3131" fmla="*/ 5890499 h 10118348"/>
              <a:gd name="connsiteX3132" fmla="*/ 9459525 w 10130243"/>
              <a:gd name="connsiteY3132" fmla="*/ 5846411 h 10118348"/>
              <a:gd name="connsiteX3133" fmla="*/ 9519210 w 10130243"/>
              <a:gd name="connsiteY3133" fmla="*/ 5992889 h 10118348"/>
              <a:gd name="connsiteX3134" fmla="*/ 9560435 w 10130243"/>
              <a:gd name="connsiteY3134" fmla="*/ 5951644 h 10118348"/>
              <a:gd name="connsiteX3135" fmla="*/ 9519210 w 10130243"/>
              <a:gd name="connsiteY3135" fmla="*/ 5992889 h 10118348"/>
              <a:gd name="connsiteX3136" fmla="*/ 9311633 w 10130243"/>
              <a:gd name="connsiteY3136" fmla="*/ 5995732 h 10118348"/>
              <a:gd name="connsiteX3137" fmla="*/ 9267487 w 10130243"/>
              <a:gd name="connsiteY3137" fmla="*/ 5951644 h 10118348"/>
              <a:gd name="connsiteX3138" fmla="*/ 9223429 w 10130243"/>
              <a:gd name="connsiteY3138" fmla="*/ 5995732 h 10118348"/>
              <a:gd name="connsiteX3139" fmla="*/ 9267487 w 10130243"/>
              <a:gd name="connsiteY3139" fmla="*/ 6039819 h 10118348"/>
              <a:gd name="connsiteX3140" fmla="*/ 9311633 w 10130243"/>
              <a:gd name="connsiteY3140" fmla="*/ 5995732 h 10118348"/>
              <a:gd name="connsiteX3141" fmla="*/ 3211094 w 10130243"/>
              <a:gd name="connsiteY3141" fmla="*/ 6739520 h 10118348"/>
              <a:gd name="connsiteX3142" fmla="*/ 3167037 w 10130243"/>
              <a:gd name="connsiteY3142" fmla="*/ 6695432 h 10118348"/>
              <a:gd name="connsiteX3143" fmla="*/ 3122890 w 10130243"/>
              <a:gd name="connsiteY3143" fmla="*/ 6739520 h 10118348"/>
              <a:gd name="connsiteX3144" fmla="*/ 3167037 w 10130243"/>
              <a:gd name="connsiteY3144" fmla="*/ 6783608 h 10118348"/>
              <a:gd name="connsiteX3145" fmla="*/ 3211094 w 10130243"/>
              <a:gd name="connsiteY3145" fmla="*/ 6739520 h 10118348"/>
              <a:gd name="connsiteX3146" fmla="*/ 3654767 w 10130243"/>
              <a:gd name="connsiteY3146" fmla="*/ 6311449 h 10118348"/>
              <a:gd name="connsiteX3147" fmla="*/ 3657600 w 10130243"/>
              <a:gd name="connsiteY3147" fmla="*/ 6294382 h 10118348"/>
              <a:gd name="connsiteX3148" fmla="*/ 3656229 w 10130243"/>
              <a:gd name="connsiteY3148" fmla="*/ 6285854 h 10118348"/>
              <a:gd name="connsiteX3149" fmla="*/ 3622044 w 10130243"/>
              <a:gd name="connsiteY3149" fmla="*/ 6251721 h 10118348"/>
              <a:gd name="connsiteX3150" fmla="*/ 3613543 w 10130243"/>
              <a:gd name="connsiteY3150" fmla="*/ 6250295 h 10118348"/>
              <a:gd name="connsiteX3151" fmla="*/ 3604952 w 10130243"/>
              <a:gd name="connsiteY3151" fmla="*/ 6251721 h 10118348"/>
              <a:gd name="connsiteX3152" fmla="*/ 3570858 w 10130243"/>
              <a:gd name="connsiteY3152" fmla="*/ 6285854 h 10118348"/>
              <a:gd name="connsiteX3153" fmla="*/ 3569395 w 10130243"/>
              <a:gd name="connsiteY3153" fmla="*/ 6294382 h 10118348"/>
              <a:gd name="connsiteX3154" fmla="*/ 3572321 w 10130243"/>
              <a:gd name="connsiteY3154" fmla="*/ 6311449 h 10118348"/>
              <a:gd name="connsiteX3155" fmla="*/ 3613543 w 10130243"/>
              <a:gd name="connsiteY3155" fmla="*/ 6338470 h 10118348"/>
              <a:gd name="connsiteX3156" fmla="*/ 3654767 w 10130243"/>
              <a:gd name="connsiteY3156" fmla="*/ 6311449 h 10118348"/>
              <a:gd name="connsiteX3157" fmla="*/ 3806953 w 10130243"/>
              <a:gd name="connsiteY3157" fmla="*/ 6739520 h 10118348"/>
              <a:gd name="connsiteX3158" fmla="*/ 3762806 w 10130243"/>
              <a:gd name="connsiteY3158" fmla="*/ 6695432 h 10118348"/>
              <a:gd name="connsiteX3159" fmla="*/ 3718749 w 10130243"/>
              <a:gd name="connsiteY3159" fmla="*/ 6739520 h 10118348"/>
              <a:gd name="connsiteX3160" fmla="*/ 3762806 w 10130243"/>
              <a:gd name="connsiteY3160" fmla="*/ 6783608 h 10118348"/>
              <a:gd name="connsiteX3161" fmla="*/ 3806953 w 10130243"/>
              <a:gd name="connsiteY3161" fmla="*/ 6739520 h 10118348"/>
              <a:gd name="connsiteX3162" fmla="*/ 3806953 w 10130243"/>
              <a:gd name="connsiteY3162" fmla="*/ 6442287 h 10118348"/>
              <a:gd name="connsiteX3163" fmla="*/ 3762806 w 10130243"/>
              <a:gd name="connsiteY3163" fmla="*/ 6398199 h 10118348"/>
              <a:gd name="connsiteX3164" fmla="*/ 3718749 w 10130243"/>
              <a:gd name="connsiteY3164" fmla="*/ 6442287 h 10118348"/>
              <a:gd name="connsiteX3165" fmla="*/ 3762806 w 10130243"/>
              <a:gd name="connsiteY3165" fmla="*/ 6486374 h 10118348"/>
              <a:gd name="connsiteX3166" fmla="*/ 3806953 w 10130243"/>
              <a:gd name="connsiteY3166" fmla="*/ 6442287 h 10118348"/>
              <a:gd name="connsiteX3167" fmla="*/ 3509709 w 10130243"/>
              <a:gd name="connsiteY3167" fmla="*/ 6739520 h 10118348"/>
              <a:gd name="connsiteX3168" fmla="*/ 3465653 w 10130243"/>
              <a:gd name="connsiteY3168" fmla="*/ 6695432 h 10118348"/>
              <a:gd name="connsiteX3169" fmla="*/ 3421505 w 10130243"/>
              <a:gd name="connsiteY3169" fmla="*/ 6739520 h 10118348"/>
              <a:gd name="connsiteX3170" fmla="*/ 3465653 w 10130243"/>
              <a:gd name="connsiteY3170" fmla="*/ 6783608 h 10118348"/>
              <a:gd name="connsiteX3171" fmla="*/ 3509709 w 10130243"/>
              <a:gd name="connsiteY3171" fmla="*/ 6739520 h 10118348"/>
              <a:gd name="connsiteX3172" fmla="*/ 3509709 w 10130243"/>
              <a:gd name="connsiteY3172" fmla="*/ 6442287 h 10118348"/>
              <a:gd name="connsiteX3173" fmla="*/ 3465653 w 10130243"/>
              <a:gd name="connsiteY3173" fmla="*/ 6398199 h 10118348"/>
              <a:gd name="connsiteX3174" fmla="*/ 3421505 w 10130243"/>
              <a:gd name="connsiteY3174" fmla="*/ 6442287 h 10118348"/>
              <a:gd name="connsiteX3175" fmla="*/ 3465653 w 10130243"/>
              <a:gd name="connsiteY3175" fmla="*/ 6486374 h 10118348"/>
              <a:gd name="connsiteX3176" fmla="*/ 3509709 w 10130243"/>
              <a:gd name="connsiteY3176" fmla="*/ 6442287 h 10118348"/>
              <a:gd name="connsiteX3177" fmla="*/ 3657600 w 10130243"/>
              <a:gd name="connsiteY3177" fmla="*/ 6591616 h 10118348"/>
              <a:gd name="connsiteX3178" fmla="*/ 3613543 w 10130243"/>
              <a:gd name="connsiteY3178" fmla="*/ 6547529 h 10118348"/>
              <a:gd name="connsiteX3179" fmla="*/ 3569395 w 10130243"/>
              <a:gd name="connsiteY3179" fmla="*/ 6591616 h 10118348"/>
              <a:gd name="connsiteX3180" fmla="*/ 3613543 w 10130243"/>
              <a:gd name="connsiteY3180" fmla="*/ 6635704 h 10118348"/>
              <a:gd name="connsiteX3181" fmla="*/ 3657600 w 10130243"/>
              <a:gd name="connsiteY3181" fmla="*/ 6591616 h 10118348"/>
              <a:gd name="connsiteX3182" fmla="*/ 3360356 w 10130243"/>
              <a:gd name="connsiteY3182" fmla="*/ 6591616 h 10118348"/>
              <a:gd name="connsiteX3183" fmla="*/ 3316300 w 10130243"/>
              <a:gd name="connsiteY3183" fmla="*/ 6547529 h 10118348"/>
              <a:gd name="connsiteX3184" fmla="*/ 3307799 w 10130243"/>
              <a:gd name="connsiteY3184" fmla="*/ 6548945 h 10118348"/>
              <a:gd name="connsiteX3185" fmla="*/ 3272243 w 10130243"/>
              <a:gd name="connsiteY3185" fmla="*/ 6593033 h 10118348"/>
              <a:gd name="connsiteX3186" fmla="*/ 3307799 w 10130243"/>
              <a:gd name="connsiteY3186" fmla="*/ 6637121 h 10118348"/>
              <a:gd name="connsiteX3187" fmla="*/ 3316300 w 10130243"/>
              <a:gd name="connsiteY3187" fmla="*/ 6638538 h 10118348"/>
              <a:gd name="connsiteX3188" fmla="*/ 3360356 w 10130243"/>
              <a:gd name="connsiteY3188" fmla="*/ 6591607 h 10118348"/>
              <a:gd name="connsiteX3189" fmla="*/ 4249163 w 10130243"/>
              <a:gd name="connsiteY3189" fmla="*/ 6311458 h 10118348"/>
              <a:gd name="connsiteX3190" fmla="*/ 4251996 w 10130243"/>
              <a:gd name="connsiteY3190" fmla="*/ 6294392 h 10118348"/>
              <a:gd name="connsiteX3191" fmla="*/ 4250625 w 10130243"/>
              <a:gd name="connsiteY3191" fmla="*/ 6285863 h 10118348"/>
              <a:gd name="connsiteX3192" fmla="*/ 4216441 w 10130243"/>
              <a:gd name="connsiteY3192" fmla="*/ 6251730 h 10118348"/>
              <a:gd name="connsiteX3193" fmla="*/ 4207941 w 10130243"/>
              <a:gd name="connsiteY3193" fmla="*/ 6250304 h 10118348"/>
              <a:gd name="connsiteX3194" fmla="*/ 4199439 w 10130243"/>
              <a:gd name="connsiteY3194" fmla="*/ 6251730 h 10118348"/>
              <a:gd name="connsiteX3195" fmla="*/ 4165255 w 10130243"/>
              <a:gd name="connsiteY3195" fmla="*/ 6285863 h 10118348"/>
              <a:gd name="connsiteX3196" fmla="*/ 4163884 w 10130243"/>
              <a:gd name="connsiteY3196" fmla="*/ 6294392 h 10118348"/>
              <a:gd name="connsiteX3197" fmla="*/ 4166717 w 10130243"/>
              <a:gd name="connsiteY3197" fmla="*/ 6311458 h 10118348"/>
              <a:gd name="connsiteX3198" fmla="*/ 4207941 w 10130243"/>
              <a:gd name="connsiteY3198" fmla="*/ 6338480 h 10118348"/>
              <a:gd name="connsiteX3199" fmla="*/ 4249163 w 10130243"/>
              <a:gd name="connsiteY3199" fmla="*/ 6311458 h 10118348"/>
              <a:gd name="connsiteX3200" fmla="*/ 3951919 w 10130243"/>
              <a:gd name="connsiteY3200" fmla="*/ 6311458 h 10118348"/>
              <a:gd name="connsiteX3201" fmla="*/ 3954844 w 10130243"/>
              <a:gd name="connsiteY3201" fmla="*/ 6294392 h 10118348"/>
              <a:gd name="connsiteX3202" fmla="*/ 3953382 w 10130243"/>
              <a:gd name="connsiteY3202" fmla="*/ 6285863 h 10118348"/>
              <a:gd name="connsiteX3203" fmla="*/ 3919197 w 10130243"/>
              <a:gd name="connsiteY3203" fmla="*/ 6251730 h 10118348"/>
              <a:gd name="connsiteX3204" fmla="*/ 3910696 w 10130243"/>
              <a:gd name="connsiteY3204" fmla="*/ 6250304 h 10118348"/>
              <a:gd name="connsiteX3205" fmla="*/ 3902196 w 10130243"/>
              <a:gd name="connsiteY3205" fmla="*/ 6251730 h 10118348"/>
              <a:gd name="connsiteX3206" fmla="*/ 3868011 w 10130243"/>
              <a:gd name="connsiteY3206" fmla="*/ 6285863 h 10118348"/>
              <a:gd name="connsiteX3207" fmla="*/ 3866640 w 10130243"/>
              <a:gd name="connsiteY3207" fmla="*/ 6294392 h 10118348"/>
              <a:gd name="connsiteX3208" fmla="*/ 3869473 w 10130243"/>
              <a:gd name="connsiteY3208" fmla="*/ 6311458 h 10118348"/>
              <a:gd name="connsiteX3209" fmla="*/ 3910696 w 10130243"/>
              <a:gd name="connsiteY3209" fmla="*/ 6338480 h 10118348"/>
              <a:gd name="connsiteX3210" fmla="*/ 3951919 w 10130243"/>
              <a:gd name="connsiteY3210" fmla="*/ 6311458 h 10118348"/>
              <a:gd name="connsiteX3211" fmla="*/ 4401350 w 10130243"/>
              <a:gd name="connsiteY3211" fmla="*/ 6739530 h 10118348"/>
              <a:gd name="connsiteX3212" fmla="*/ 4357202 w 10130243"/>
              <a:gd name="connsiteY3212" fmla="*/ 6695442 h 10118348"/>
              <a:gd name="connsiteX3213" fmla="*/ 4313146 w 10130243"/>
              <a:gd name="connsiteY3213" fmla="*/ 6739530 h 10118348"/>
              <a:gd name="connsiteX3214" fmla="*/ 4357202 w 10130243"/>
              <a:gd name="connsiteY3214" fmla="*/ 6783617 h 10118348"/>
              <a:gd name="connsiteX3215" fmla="*/ 4401350 w 10130243"/>
              <a:gd name="connsiteY3215" fmla="*/ 6739530 h 10118348"/>
              <a:gd name="connsiteX3216" fmla="*/ 4401350 w 10130243"/>
              <a:gd name="connsiteY3216" fmla="*/ 6442296 h 10118348"/>
              <a:gd name="connsiteX3217" fmla="*/ 4357202 w 10130243"/>
              <a:gd name="connsiteY3217" fmla="*/ 6398208 h 10118348"/>
              <a:gd name="connsiteX3218" fmla="*/ 4313146 w 10130243"/>
              <a:gd name="connsiteY3218" fmla="*/ 6442296 h 10118348"/>
              <a:gd name="connsiteX3219" fmla="*/ 4357202 w 10130243"/>
              <a:gd name="connsiteY3219" fmla="*/ 6486383 h 10118348"/>
              <a:gd name="connsiteX3220" fmla="*/ 4401350 w 10130243"/>
              <a:gd name="connsiteY3220" fmla="*/ 6442296 h 10118348"/>
              <a:gd name="connsiteX3221" fmla="*/ 4104106 w 10130243"/>
              <a:gd name="connsiteY3221" fmla="*/ 6739530 h 10118348"/>
              <a:gd name="connsiteX3222" fmla="*/ 4060049 w 10130243"/>
              <a:gd name="connsiteY3222" fmla="*/ 6695442 h 10118348"/>
              <a:gd name="connsiteX3223" fmla="*/ 4015901 w 10130243"/>
              <a:gd name="connsiteY3223" fmla="*/ 6739530 h 10118348"/>
              <a:gd name="connsiteX3224" fmla="*/ 4060049 w 10130243"/>
              <a:gd name="connsiteY3224" fmla="*/ 6783617 h 10118348"/>
              <a:gd name="connsiteX3225" fmla="*/ 4104106 w 10130243"/>
              <a:gd name="connsiteY3225" fmla="*/ 6739530 h 10118348"/>
              <a:gd name="connsiteX3226" fmla="*/ 4104106 w 10130243"/>
              <a:gd name="connsiteY3226" fmla="*/ 6442296 h 10118348"/>
              <a:gd name="connsiteX3227" fmla="*/ 4060049 w 10130243"/>
              <a:gd name="connsiteY3227" fmla="*/ 6398208 h 10118348"/>
              <a:gd name="connsiteX3228" fmla="*/ 4015901 w 10130243"/>
              <a:gd name="connsiteY3228" fmla="*/ 6442296 h 10118348"/>
              <a:gd name="connsiteX3229" fmla="*/ 4060049 w 10130243"/>
              <a:gd name="connsiteY3229" fmla="*/ 6486383 h 10118348"/>
              <a:gd name="connsiteX3230" fmla="*/ 4104106 w 10130243"/>
              <a:gd name="connsiteY3230" fmla="*/ 6442296 h 10118348"/>
              <a:gd name="connsiteX3231" fmla="*/ 4253459 w 10130243"/>
              <a:gd name="connsiteY3231" fmla="*/ 6591625 h 10118348"/>
              <a:gd name="connsiteX3232" fmla="*/ 4209312 w 10130243"/>
              <a:gd name="connsiteY3232" fmla="*/ 6547538 h 10118348"/>
              <a:gd name="connsiteX3233" fmla="*/ 4165255 w 10130243"/>
              <a:gd name="connsiteY3233" fmla="*/ 6591625 h 10118348"/>
              <a:gd name="connsiteX3234" fmla="*/ 4209312 w 10130243"/>
              <a:gd name="connsiteY3234" fmla="*/ 6635713 h 10118348"/>
              <a:gd name="connsiteX3235" fmla="*/ 4253459 w 10130243"/>
              <a:gd name="connsiteY3235" fmla="*/ 6591625 h 10118348"/>
              <a:gd name="connsiteX3236" fmla="*/ 3954844 w 10130243"/>
              <a:gd name="connsiteY3236" fmla="*/ 6591625 h 10118348"/>
              <a:gd name="connsiteX3237" fmla="*/ 3910696 w 10130243"/>
              <a:gd name="connsiteY3237" fmla="*/ 6547538 h 10118348"/>
              <a:gd name="connsiteX3238" fmla="*/ 3866640 w 10130243"/>
              <a:gd name="connsiteY3238" fmla="*/ 6591625 h 10118348"/>
              <a:gd name="connsiteX3239" fmla="*/ 3910696 w 10130243"/>
              <a:gd name="connsiteY3239" fmla="*/ 6635713 h 10118348"/>
              <a:gd name="connsiteX3240" fmla="*/ 3954844 w 10130243"/>
              <a:gd name="connsiteY3240" fmla="*/ 6591625 h 10118348"/>
              <a:gd name="connsiteX3241" fmla="*/ 4845022 w 10130243"/>
              <a:gd name="connsiteY3241" fmla="*/ 6311467 h 10118348"/>
              <a:gd name="connsiteX3242" fmla="*/ 4847856 w 10130243"/>
              <a:gd name="connsiteY3242" fmla="*/ 6294401 h 10118348"/>
              <a:gd name="connsiteX3243" fmla="*/ 4846394 w 10130243"/>
              <a:gd name="connsiteY3243" fmla="*/ 6285872 h 10118348"/>
              <a:gd name="connsiteX3244" fmla="*/ 4812299 w 10130243"/>
              <a:gd name="connsiteY3244" fmla="*/ 6251739 h 10118348"/>
              <a:gd name="connsiteX3245" fmla="*/ 4803799 w 10130243"/>
              <a:gd name="connsiteY3245" fmla="*/ 6250313 h 10118348"/>
              <a:gd name="connsiteX3246" fmla="*/ 4795208 w 10130243"/>
              <a:gd name="connsiteY3246" fmla="*/ 6251739 h 10118348"/>
              <a:gd name="connsiteX3247" fmla="*/ 4761113 w 10130243"/>
              <a:gd name="connsiteY3247" fmla="*/ 6285872 h 10118348"/>
              <a:gd name="connsiteX3248" fmla="*/ 4759651 w 10130243"/>
              <a:gd name="connsiteY3248" fmla="*/ 6294401 h 10118348"/>
              <a:gd name="connsiteX3249" fmla="*/ 4762484 w 10130243"/>
              <a:gd name="connsiteY3249" fmla="*/ 6311467 h 10118348"/>
              <a:gd name="connsiteX3250" fmla="*/ 4803799 w 10130243"/>
              <a:gd name="connsiteY3250" fmla="*/ 6338488 h 10118348"/>
              <a:gd name="connsiteX3251" fmla="*/ 4845022 w 10130243"/>
              <a:gd name="connsiteY3251" fmla="*/ 6311467 h 10118348"/>
              <a:gd name="connsiteX3252" fmla="*/ 4546407 w 10130243"/>
              <a:gd name="connsiteY3252" fmla="*/ 6311467 h 10118348"/>
              <a:gd name="connsiteX3253" fmla="*/ 4549240 w 10130243"/>
              <a:gd name="connsiteY3253" fmla="*/ 6294401 h 10118348"/>
              <a:gd name="connsiteX3254" fmla="*/ 4547778 w 10130243"/>
              <a:gd name="connsiteY3254" fmla="*/ 6285872 h 10118348"/>
              <a:gd name="connsiteX3255" fmla="*/ 4513685 w 10130243"/>
              <a:gd name="connsiteY3255" fmla="*/ 6251739 h 10118348"/>
              <a:gd name="connsiteX3256" fmla="*/ 4505093 w 10130243"/>
              <a:gd name="connsiteY3256" fmla="*/ 6250313 h 10118348"/>
              <a:gd name="connsiteX3257" fmla="*/ 4496592 w 10130243"/>
              <a:gd name="connsiteY3257" fmla="*/ 6251739 h 10118348"/>
              <a:gd name="connsiteX3258" fmla="*/ 4462499 w 10130243"/>
              <a:gd name="connsiteY3258" fmla="*/ 6285872 h 10118348"/>
              <a:gd name="connsiteX3259" fmla="*/ 4461036 w 10130243"/>
              <a:gd name="connsiteY3259" fmla="*/ 6294401 h 10118348"/>
              <a:gd name="connsiteX3260" fmla="*/ 4463870 w 10130243"/>
              <a:gd name="connsiteY3260" fmla="*/ 6311467 h 10118348"/>
              <a:gd name="connsiteX3261" fmla="*/ 4505093 w 10130243"/>
              <a:gd name="connsiteY3261" fmla="*/ 6338488 h 10118348"/>
              <a:gd name="connsiteX3262" fmla="*/ 4546407 w 10130243"/>
              <a:gd name="connsiteY3262" fmla="*/ 6311467 h 10118348"/>
              <a:gd name="connsiteX3263" fmla="*/ 4997117 w 10130243"/>
              <a:gd name="connsiteY3263" fmla="*/ 6739539 h 10118348"/>
              <a:gd name="connsiteX3264" fmla="*/ 4953061 w 10130243"/>
              <a:gd name="connsiteY3264" fmla="*/ 6695451 h 10118348"/>
              <a:gd name="connsiteX3265" fmla="*/ 4909005 w 10130243"/>
              <a:gd name="connsiteY3265" fmla="*/ 6739539 h 10118348"/>
              <a:gd name="connsiteX3266" fmla="*/ 4953061 w 10130243"/>
              <a:gd name="connsiteY3266" fmla="*/ 6783626 h 10118348"/>
              <a:gd name="connsiteX3267" fmla="*/ 4997117 w 10130243"/>
              <a:gd name="connsiteY3267" fmla="*/ 6739539 h 10118348"/>
              <a:gd name="connsiteX3268" fmla="*/ 4997117 w 10130243"/>
              <a:gd name="connsiteY3268" fmla="*/ 6442305 h 10118348"/>
              <a:gd name="connsiteX3269" fmla="*/ 4953061 w 10130243"/>
              <a:gd name="connsiteY3269" fmla="*/ 6398217 h 10118348"/>
              <a:gd name="connsiteX3270" fmla="*/ 4909005 w 10130243"/>
              <a:gd name="connsiteY3270" fmla="*/ 6442305 h 10118348"/>
              <a:gd name="connsiteX3271" fmla="*/ 4953061 w 10130243"/>
              <a:gd name="connsiteY3271" fmla="*/ 6486393 h 10118348"/>
              <a:gd name="connsiteX3272" fmla="*/ 4997117 w 10130243"/>
              <a:gd name="connsiteY3272" fmla="*/ 6442305 h 10118348"/>
              <a:gd name="connsiteX3273" fmla="*/ 4699965 w 10130243"/>
              <a:gd name="connsiteY3273" fmla="*/ 6739539 h 10118348"/>
              <a:gd name="connsiteX3274" fmla="*/ 4655817 w 10130243"/>
              <a:gd name="connsiteY3274" fmla="*/ 6695451 h 10118348"/>
              <a:gd name="connsiteX3275" fmla="*/ 4611761 w 10130243"/>
              <a:gd name="connsiteY3275" fmla="*/ 6739539 h 10118348"/>
              <a:gd name="connsiteX3276" fmla="*/ 4655817 w 10130243"/>
              <a:gd name="connsiteY3276" fmla="*/ 6783626 h 10118348"/>
              <a:gd name="connsiteX3277" fmla="*/ 4699965 w 10130243"/>
              <a:gd name="connsiteY3277" fmla="*/ 6739539 h 10118348"/>
              <a:gd name="connsiteX3278" fmla="*/ 4699965 w 10130243"/>
              <a:gd name="connsiteY3278" fmla="*/ 6442305 h 10118348"/>
              <a:gd name="connsiteX3279" fmla="*/ 4655817 w 10130243"/>
              <a:gd name="connsiteY3279" fmla="*/ 6398217 h 10118348"/>
              <a:gd name="connsiteX3280" fmla="*/ 4611761 w 10130243"/>
              <a:gd name="connsiteY3280" fmla="*/ 6442305 h 10118348"/>
              <a:gd name="connsiteX3281" fmla="*/ 4655817 w 10130243"/>
              <a:gd name="connsiteY3281" fmla="*/ 6486393 h 10118348"/>
              <a:gd name="connsiteX3282" fmla="*/ 4699965 w 10130243"/>
              <a:gd name="connsiteY3282" fmla="*/ 6442305 h 10118348"/>
              <a:gd name="connsiteX3283" fmla="*/ 4847856 w 10130243"/>
              <a:gd name="connsiteY3283" fmla="*/ 6591635 h 10118348"/>
              <a:gd name="connsiteX3284" fmla="*/ 4803708 w 10130243"/>
              <a:gd name="connsiteY3284" fmla="*/ 6547547 h 10118348"/>
              <a:gd name="connsiteX3285" fmla="*/ 4759651 w 10130243"/>
              <a:gd name="connsiteY3285" fmla="*/ 6591635 h 10118348"/>
              <a:gd name="connsiteX3286" fmla="*/ 4803708 w 10130243"/>
              <a:gd name="connsiteY3286" fmla="*/ 6635723 h 10118348"/>
              <a:gd name="connsiteX3287" fmla="*/ 4847856 w 10130243"/>
              <a:gd name="connsiteY3287" fmla="*/ 6591635 h 10118348"/>
              <a:gd name="connsiteX3288" fmla="*/ 4550611 w 10130243"/>
              <a:gd name="connsiteY3288" fmla="*/ 6591635 h 10118348"/>
              <a:gd name="connsiteX3289" fmla="*/ 4506555 w 10130243"/>
              <a:gd name="connsiteY3289" fmla="*/ 6547547 h 10118348"/>
              <a:gd name="connsiteX3290" fmla="*/ 4462407 w 10130243"/>
              <a:gd name="connsiteY3290" fmla="*/ 6591635 h 10118348"/>
              <a:gd name="connsiteX3291" fmla="*/ 4506555 w 10130243"/>
              <a:gd name="connsiteY3291" fmla="*/ 6635723 h 10118348"/>
              <a:gd name="connsiteX3292" fmla="*/ 4550611 w 10130243"/>
              <a:gd name="connsiteY3292" fmla="*/ 6591635 h 10118348"/>
              <a:gd name="connsiteX3293" fmla="*/ 5439419 w 10130243"/>
              <a:gd name="connsiteY3293" fmla="*/ 6311477 h 10118348"/>
              <a:gd name="connsiteX3294" fmla="*/ 5442252 w 10130243"/>
              <a:gd name="connsiteY3294" fmla="*/ 6294410 h 10118348"/>
              <a:gd name="connsiteX3295" fmla="*/ 5440790 w 10130243"/>
              <a:gd name="connsiteY3295" fmla="*/ 6285881 h 10118348"/>
              <a:gd name="connsiteX3296" fmla="*/ 5406697 w 10130243"/>
              <a:gd name="connsiteY3296" fmla="*/ 6251748 h 10118348"/>
              <a:gd name="connsiteX3297" fmla="*/ 5398104 w 10130243"/>
              <a:gd name="connsiteY3297" fmla="*/ 6250322 h 10118348"/>
              <a:gd name="connsiteX3298" fmla="*/ 5389604 w 10130243"/>
              <a:gd name="connsiteY3298" fmla="*/ 6251748 h 10118348"/>
              <a:gd name="connsiteX3299" fmla="*/ 5355511 w 10130243"/>
              <a:gd name="connsiteY3299" fmla="*/ 6285881 h 10118348"/>
              <a:gd name="connsiteX3300" fmla="*/ 5354048 w 10130243"/>
              <a:gd name="connsiteY3300" fmla="*/ 6294410 h 10118348"/>
              <a:gd name="connsiteX3301" fmla="*/ 5356882 w 10130243"/>
              <a:gd name="connsiteY3301" fmla="*/ 6311477 h 10118348"/>
              <a:gd name="connsiteX3302" fmla="*/ 5398104 w 10130243"/>
              <a:gd name="connsiteY3302" fmla="*/ 6338498 h 10118348"/>
              <a:gd name="connsiteX3303" fmla="*/ 5439419 w 10130243"/>
              <a:gd name="connsiteY3303" fmla="*/ 6311477 h 10118348"/>
              <a:gd name="connsiteX3304" fmla="*/ 5142175 w 10130243"/>
              <a:gd name="connsiteY3304" fmla="*/ 6311477 h 10118348"/>
              <a:gd name="connsiteX3305" fmla="*/ 5145008 w 10130243"/>
              <a:gd name="connsiteY3305" fmla="*/ 6294410 h 10118348"/>
              <a:gd name="connsiteX3306" fmla="*/ 5143637 w 10130243"/>
              <a:gd name="connsiteY3306" fmla="*/ 6285881 h 10118348"/>
              <a:gd name="connsiteX3307" fmla="*/ 5109452 w 10130243"/>
              <a:gd name="connsiteY3307" fmla="*/ 6251748 h 10118348"/>
              <a:gd name="connsiteX3308" fmla="*/ 5100952 w 10130243"/>
              <a:gd name="connsiteY3308" fmla="*/ 6250322 h 10118348"/>
              <a:gd name="connsiteX3309" fmla="*/ 5092451 w 10130243"/>
              <a:gd name="connsiteY3309" fmla="*/ 6251748 h 10118348"/>
              <a:gd name="connsiteX3310" fmla="*/ 5058267 w 10130243"/>
              <a:gd name="connsiteY3310" fmla="*/ 6285881 h 10118348"/>
              <a:gd name="connsiteX3311" fmla="*/ 5056895 w 10130243"/>
              <a:gd name="connsiteY3311" fmla="*/ 6294410 h 10118348"/>
              <a:gd name="connsiteX3312" fmla="*/ 5059729 w 10130243"/>
              <a:gd name="connsiteY3312" fmla="*/ 6311477 h 10118348"/>
              <a:gd name="connsiteX3313" fmla="*/ 5092451 w 10130243"/>
              <a:gd name="connsiteY3313" fmla="*/ 6338498 h 10118348"/>
              <a:gd name="connsiteX3314" fmla="*/ 5100952 w 10130243"/>
              <a:gd name="connsiteY3314" fmla="*/ 6339915 h 10118348"/>
              <a:gd name="connsiteX3315" fmla="*/ 5142175 w 10130243"/>
              <a:gd name="connsiteY3315" fmla="*/ 6311467 h 10118348"/>
              <a:gd name="connsiteX3316" fmla="*/ 5591514 w 10130243"/>
              <a:gd name="connsiteY3316" fmla="*/ 6739548 h 10118348"/>
              <a:gd name="connsiteX3317" fmla="*/ 5547458 w 10130243"/>
              <a:gd name="connsiteY3317" fmla="*/ 6695460 h 10118348"/>
              <a:gd name="connsiteX3318" fmla="*/ 5503401 w 10130243"/>
              <a:gd name="connsiteY3318" fmla="*/ 6739548 h 10118348"/>
              <a:gd name="connsiteX3319" fmla="*/ 5547458 w 10130243"/>
              <a:gd name="connsiteY3319" fmla="*/ 6783636 h 10118348"/>
              <a:gd name="connsiteX3320" fmla="*/ 5591514 w 10130243"/>
              <a:gd name="connsiteY3320" fmla="*/ 6739548 h 10118348"/>
              <a:gd name="connsiteX3321" fmla="*/ 5591514 w 10130243"/>
              <a:gd name="connsiteY3321" fmla="*/ 6442314 h 10118348"/>
              <a:gd name="connsiteX3322" fmla="*/ 5547458 w 10130243"/>
              <a:gd name="connsiteY3322" fmla="*/ 6398226 h 10118348"/>
              <a:gd name="connsiteX3323" fmla="*/ 5503401 w 10130243"/>
              <a:gd name="connsiteY3323" fmla="*/ 6442314 h 10118348"/>
              <a:gd name="connsiteX3324" fmla="*/ 5547458 w 10130243"/>
              <a:gd name="connsiteY3324" fmla="*/ 6486402 h 10118348"/>
              <a:gd name="connsiteX3325" fmla="*/ 5591514 w 10130243"/>
              <a:gd name="connsiteY3325" fmla="*/ 6442314 h 10118348"/>
              <a:gd name="connsiteX3326" fmla="*/ 5294361 w 10130243"/>
              <a:gd name="connsiteY3326" fmla="*/ 6739548 h 10118348"/>
              <a:gd name="connsiteX3327" fmla="*/ 5250214 w 10130243"/>
              <a:gd name="connsiteY3327" fmla="*/ 6695460 h 10118348"/>
              <a:gd name="connsiteX3328" fmla="*/ 5206157 w 10130243"/>
              <a:gd name="connsiteY3328" fmla="*/ 6739548 h 10118348"/>
              <a:gd name="connsiteX3329" fmla="*/ 5250214 w 10130243"/>
              <a:gd name="connsiteY3329" fmla="*/ 6783636 h 10118348"/>
              <a:gd name="connsiteX3330" fmla="*/ 5294361 w 10130243"/>
              <a:gd name="connsiteY3330" fmla="*/ 6739548 h 10118348"/>
              <a:gd name="connsiteX3331" fmla="*/ 5294361 w 10130243"/>
              <a:gd name="connsiteY3331" fmla="*/ 6442314 h 10118348"/>
              <a:gd name="connsiteX3332" fmla="*/ 5250214 w 10130243"/>
              <a:gd name="connsiteY3332" fmla="*/ 6398226 h 10118348"/>
              <a:gd name="connsiteX3333" fmla="*/ 5206157 w 10130243"/>
              <a:gd name="connsiteY3333" fmla="*/ 6442314 h 10118348"/>
              <a:gd name="connsiteX3334" fmla="*/ 5250214 w 10130243"/>
              <a:gd name="connsiteY3334" fmla="*/ 6486402 h 10118348"/>
              <a:gd name="connsiteX3335" fmla="*/ 5294361 w 10130243"/>
              <a:gd name="connsiteY3335" fmla="*/ 6442314 h 10118348"/>
              <a:gd name="connsiteX3336" fmla="*/ 5443623 w 10130243"/>
              <a:gd name="connsiteY3336" fmla="*/ 6591644 h 10118348"/>
              <a:gd name="connsiteX3337" fmla="*/ 5399566 w 10130243"/>
              <a:gd name="connsiteY3337" fmla="*/ 6547556 h 10118348"/>
              <a:gd name="connsiteX3338" fmla="*/ 5355511 w 10130243"/>
              <a:gd name="connsiteY3338" fmla="*/ 6591644 h 10118348"/>
              <a:gd name="connsiteX3339" fmla="*/ 5399566 w 10130243"/>
              <a:gd name="connsiteY3339" fmla="*/ 6635731 h 10118348"/>
              <a:gd name="connsiteX3340" fmla="*/ 5443623 w 10130243"/>
              <a:gd name="connsiteY3340" fmla="*/ 6591644 h 10118348"/>
              <a:gd name="connsiteX3341" fmla="*/ 5145008 w 10130243"/>
              <a:gd name="connsiteY3341" fmla="*/ 6591644 h 10118348"/>
              <a:gd name="connsiteX3342" fmla="*/ 5100952 w 10130243"/>
              <a:gd name="connsiteY3342" fmla="*/ 6547556 h 10118348"/>
              <a:gd name="connsiteX3343" fmla="*/ 5092451 w 10130243"/>
              <a:gd name="connsiteY3343" fmla="*/ 6548973 h 10118348"/>
              <a:gd name="connsiteX3344" fmla="*/ 5056895 w 10130243"/>
              <a:gd name="connsiteY3344" fmla="*/ 6593061 h 10118348"/>
              <a:gd name="connsiteX3345" fmla="*/ 5092451 w 10130243"/>
              <a:gd name="connsiteY3345" fmla="*/ 6637149 h 10118348"/>
              <a:gd name="connsiteX3346" fmla="*/ 5100952 w 10130243"/>
              <a:gd name="connsiteY3346" fmla="*/ 6638565 h 10118348"/>
              <a:gd name="connsiteX3347" fmla="*/ 5145008 w 10130243"/>
              <a:gd name="connsiteY3347" fmla="*/ 6591635 h 10118348"/>
              <a:gd name="connsiteX3348" fmla="*/ 6035186 w 10130243"/>
              <a:gd name="connsiteY3348" fmla="*/ 6311485 h 10118348"/>
              <a:gd name="connsiteX3349" fmla="*/ 6038111 w 10130243"/>
              <a:gd name="connsiteY3349" fmla="*/ 6294419 h 10118348"/>
              <a:gd name="connsiteX3350" fmla="*/ 6036648 w 10130243"/>
              <a:gd name="connsiteY3350" fmla="*/ 6285890 h 10118348"/>
              <a:gd name="connsiteX3351" fmla="*/ 6002555 w 10130243"/>
              <a:gd name="connsiteY3351" fmla="*/ 6251757 h 10118348"/>
              <a:gd name="connsiteX3352" fmla="*/ 5993964 w 10130243"/>
              <a:gd name="connsiteY3352" fmla="*/ 6250331 h 10118348"/>
              <a:gd name="connsiteX3353" fmla="*/ 5985462 w 10130243"/>
              <a:gd name="connsiteY3353" fmla="*/ 6251757 h 10118348"/>
              <a:gd name="connsiteX3354" fmla="*/ 5951369 w 10130243"/>
              <a:gd name="connsiteY3354" fmla="*/ 6285890 h 10118348"/>
              <a:gd name="connsiteX3355" fmla="*/ 5949907 w 10130243"/>
              <a:gd name="connsiteY3355" fmla="*/ 6294419 h 10118348"/>
              <a:gd name="connsiteX3356" fmla="*/ 5952740 w 10130243"/>
              <a:gd name="connsiteY3356" fmla="*/ 6311485 h 10118348"/>
              <a:gd name="connsiteX3357" fmla="*/ 5993964 w 10130243"/>
              <a:gd name="connsiteY3357" fmla="*/ 6338507 h 10118348"/>
              <a:gd name="connsiteX3358" fmla="*/ 6035186 w 10130243"/>
              <a:gd name="connsiteY3358" fmla="*/ 6311485 h 10118348"/>
              <a:gd name="connsiteX3359" fmla="*/ 5736571 w 10130243"/>
              <a:gd name="connsiteY3359" fmla="*/ 6311485 h 10118348"/>
              <a:gd name="connsiteX3360" fmla="*/ 5739405 w 10130243"/>
              <a:gd name="connsiteY3360" fmla="*/ 6294419 h 10118348"/>
              <a:gd name="connsiteX3361" fmla="*/ 5738034 w 10130243"/>
              <a:gd name="connsiteY3361" fmla="*/ 6285890 h 10118348"/>
              <a:gd name="connsiteX3362" fmla="*/ 5703849 w 10130243"/>
              <a:gd name="connsiteY3362" fmla="*/ 6251757 h 10118348"/>
              <a:gd name="connsiteX3363" fmla="*/ 5695349 w 10130243"/>
              <a:gd name="connsiteY3363" fmla="*/ 6250331 h 10118348"/>
              <a:gd name="connsiteX3364" fmla="*/ 5686848 w 10130243"/>
              <a:gd name="connsiteY3364" fmla="*/ 6251757 h 10118348"/>
              <a:gd name="connsiteX3365" fmla="*/ 5652663 w 10130243"/>
              <a:gd name="connsiteY3365" fmla="*/ 6285890 h 10118348"/>
              <a:gd name="connsiteX3366" fmla="*/ 5651292 w 10130243"/>
              <a:gd name="connsiteY3366" fmla="*/ 6294419 h 10118348"/>
              <a:gd name="connsiteX3367" fmla="*/ 5654125 w 10130243"/>
              <a:gd name="connsiteY3367" fmla="*/ 6311485 h 10118348"/>
              <a:gd name="connsiteX3368" fmla="*/ 5695349 w 10130243"/>
              <a:gd name="connsiteY3368" fmla="*/ 6338507 h 10118348"/>
              <a:gd name="connsiteX3369" fmla="*/ 5736571 w 10130243"/>
              <a:gd name="connsiteY3369" fmla="*/ 6311485 h 10118348"/>
              <a:gd name="connsiteX3370" fmla="*/ 6187373 w 10130243"/>
              <a:gd name="connsiteY3370" fmla="*/ 6739557 h 10118348"/>
              <a:gd name="connsiteX3371" fmla="*/ 6143316 w 10130243"/>
              <a:gd name="connsiteY3371" fmla="*/ 6695469 h 10118348"/>
              <a:gd name="connsiteX3372" fmla="*/ 6099169 w 10130243"/>
              <a:gd name="connsiteY3372" fmla="*/ 6739557 h 10118348"/>
              <a:gd name="connsiteX3373" fmla="*/ 6143316 w 10130243"/>
              <a:gd name="connsiteY3373" fmla="*/ 6783645 h 10118348"/>
              <a:gd name="connsiteX3374" fmla="*/ 6187373 w 10130243"/>
              <a:gd name="connsiteY3374" fmla="*/ 6739557 h 10118348"/>
              <a:gd name="connsiteX3375" fmla="*/ 6187373 w 10130243"/>
              <a:gd name="connsiteY3375" fmla="*/ 6442323 h 10118348"/>
              <a:gd name="connsiteX3376" fmla="*/ 6143316 w 10130243"/>
              <a:gd name="connsiteY3376" fmla="*/ 6398235 h 10118348"/>
              <a:gd name="connsiteX3377" fmla="*/ 6099169 w 10130243"/>
              <a:gd name="connsiteY3377" fmla="*/ 6442323 h 10118348"/>
              <a:gd name="connsiteX3378" fmla="*/ 6143316 w 10130243"/>
              <a:gd name="connsiteY3378" fmla="*/ 6486411 h 10118348"/>
              <a:gd name="connsiteX3379" fmla="*/ 6187373 w 10130243"/>
              <a:gd name="connsiteY3379" fmla="*/ 6442323 h 10118348"/>
              <a:gd name="connsiteX3380" fmla="*/ 5888758 w 10130243"/>
              <a:gd name="connsiteY3380" fmla="*/ 6739557 h 10118348"/>
              <a:gd name="connsiteX3381" fmla="*/ 5844701 w 10130243"/>
              <a:gd name="connsiteY3381" fmla="*/ 6695469 h 10118348"/>
              <a:gd name="connsiteX3382" fmla="*/ 5800554 w 10130243"/>
              <a:gd name="connsiteY3382" fmla="*/ 6739557 h 10118348"/>
              <a:gd name="connsiteX3383" fmla="*/ 5844701 w 10130243"/>
              <a:gd name="connsiteY3383" fmla="*/ 6783645 h 10118348"/>
              <a:gd name="connsiteX3384" fmla="*/ 5888758 w 10130243"/>
              <a:gd name="connsiteY3384" fmla="*/ 6739557 h 10118348"/>
              <a:gd name="connsiteX3385" fmla="*/ 5888758 w 10130243"/>
              <a:gd name="connsiteY3385" fmla="*/ 6442323 h 10118348"/>
              <a:gd name="connsiteX3386" fmla="*/ 5844701 w 10130243"/>
              <a:gd name="connsiteY3386" fmla="*/ 6398235 h 10118348"/>
              <a:gd name="connsiteX3387" fmla="*/ 5800554 w 10130243"/>
              <a:gd name="connsiteY3387" fmla="*/ 6442323 h 10118348"/>
              <a:gd name="connsiteX3388" fmla="*/ 5844701 w 10130243"/>
              <a:gd name="connsiteY3388" fmla="*/ 6486411 h 10118348"/>
              <a:gd name="connsiteX3389" fmla="*/ 5888758 w 10130243"/>
              <a:gd name="connsiteY3389" fmla="*/ 6442323 h 10118348"/>
              <a:gd name="connsiteX3390" fmla="*/ 6038111 w 10130243"/>
              <a:gd name="connsiteY3390" fmla="*/ 6591653 h 10118348"/>
              <a:gd name="connsiteX3391" fmla="*/ 5993964 w 10130243"/>
              <a:gd name="connsiteY3391" fmla="*/ 6547565 h 10118348"/>
              <a:gd name="connsiteX3392" fmla="*/ 5949907 w 10130243"/>
              <a:gd name="connsiteY3392" fmla="*/ 6591653 h 10118348"/>
              <a:gd name="connsiteX3393" fmla="*/ 5993964 w 10130243"/>
              <a:gd name="connsiteY3393" fmla="*/ 6635741 h 10118348"/>
              <a:gd name="connsiteX3394" fmla="*/ 6038111 w 10130243"/>
              <a:gd name="connsiteY3394" fmla="*/ 6591653 h 10118348"/>
              <a:gd name="connsiteX3395" fmla="*/ 5740867 w 10130243"/>
              <a:gd name="connsiteY3395" fmla="*/ 6591653 h 10118348"/>
              <a:gd name="connsiteX3396" fmla="*/ 5696811 w 10130243"/>
              <a:gd name="connsiteY3396" fmla="*/ 6547565 h 10118348"/>
              <a:gd name="connsiteX3397" fmla="*/ 5652663 w 10130243"/>
              <a:gd name="connsiteY3397" fmla="*/ 6591653 h 10118348"/>
              <a:gd name="connsiteX3398" fmla="*/ 5696811 w 10130243"/>
              <a:gd name="connsiteY3398" fmla="*/ 6635741 h 10118348"/>
              <a:gd name="connsiteX3399" fmla="*/ 5740867 w 10130243"/>
              <a:gd name="connsiteY3399" fmla="*/ 6591653 h 10118348"/>
              <a:gd name="connsiteX3400" fmla="*/ 6629675 w 10130243"/>
              <a:gd name="connsiteY3400" fmla="*/ 6311495 h 10118348"/>
              <a:gd name="connsiteX3401" fmla="*/ 6632508 w 10130243"/>
              <a:gd name="connsiteY3401" fmla="*/ 6294428 h 10118348"/>
              <a:gd name="connsiteX3402" fmla="*/ 6631046 w 10130243"/>
              <a:gd name="connsiteY3402" fmla="*/ 6285900 h 10118348"/>
              <a:gd name="connsiteX3403" fmla="*/ 6596951 w 10130243"/>
              <a:gd name="connsiteY3403" fmla="*/ 6251766 h 10118348"/>
              <a:gd name="connsiteX3404" fmla="*/ 6588360 w 10130243"/>
              <a:gd name="connsiteY3404" fmla="*/ 6250341 h 10118348"/>
              <a:gd name="connsiteX3405" fmla="*/ 6579860 w 10130243"/>
              <a:gd name="connsiteY3405" fmla="*/ 6251766 h 10118348"/>
              <a:gd name="connsiteX3406" fmla="*/ 6545766 w 10130243"/>
              <a:gd name="connsiteY3406" fmla="*/ 6285900 h 10118348"/>
              <a:gd name="connsiteX3407" fmla="*/ 6544303 w 10130243"/>
              <a:gd name="connsiteY3407" fmla="*/ 6294428 h 10118348"/>
              <a:gd name="connsiteX3408" fmla="*/ 6547137 w 10130243"/>
              <a:gd name="connsiteY3408" fmla="*/ 6311495 h 10118348"/>
              <a:gd name="connsiteX3409" fmla="*/ 6588360 w 10130243"/>
              <a:gd name="connsiteY3409" fmla="*/ 6338516 h 10118348"/>
              <a:gd name="connsiteX3410" fmla="*/ 6629675 w 10130243"/>
              <a:gd name="connsiteY3410" fmla="*/ 6311495 h 10118348"/>
              <a:gd name="connsiteX3411" fmla="*/ 6332430 w 10130243"/>
              <a:gd name="connsiteY3411" fmla="*/ 6311495 h 10118348"/>
              <a:gd name="connsiteX3412" fmla="*/ 6335264 w 10130243"/>
              <a:gd name="connsiteY3412" fmla="*/ 6294428 h 10118348"/>
              <a:gd name="connsiteX3413" fmla="*/ 6333893 w 10130243"/>
              <a:gd name="connsiteY3413" fmla="*/ 6285900 h 10118348"/>
              <a:gd name="connsiteX3414" fmla="*/ 6299708 w 10130243"/>
              <a:gd name="connsiteY3414" fmla="*/ 6251766 h 10118348"/>
              <a:gd name="connsiteX3415" fmla="*/ 6291207 w 10130243"/>
              <a:gd name="connsiteY3415" fmla="*/ 6250341 h 10118348"/>
              <a:gd name="connsiteX3416" fmla="*/ 6282707 w 10130243"/>
              <a:gd name="connsiteY3416" fmla="*/ 6251766 h 10118348"/>
              <a:gd name="connsiteX3417" fmla="*/ 6248522 w 10130243"/>
              <a:gd name="connsiteY3417" fmla="*/ 6285900 h 10118348"/>
              <a:gd name="connsiteX3418" fmla="*/ 6247151 w 10130243"/>
              <a:gd name="connsiteY3418" fmla="*/ 6294428 h 10118348"/>
              <a:gd name="connsiteX3419" fmla="*/ 6249984 w 10130243"/>
              <a:gd name="connsiteY3419" fmla="*/ 6311495 h 10118348"/>
              <a:gd name="connsiteX3420" fmla="*/ 6282707 w 10130243"/>
              <a:gd name="connsiteY3420" fmla="*/ 6338516 h 10118348"/>
              <a:gd name="connsiteX3421" fmla="*/ 6291207 w 10130243"/>
              <a:gd name="connsiteY3421" fmla="*/ 6339933 h 10118348"/>
              <a:gd name="connsiteX3422" fmla="*/ 6332430 w 10130243"/>
              <a:gd name="connsiteY3422" fmla="*/ 6311485 h 10118348"/>
              <a:gd name="connsiteX3423" fmla="*/ 6781769 w 10130243"/>
              <a:gd name="connsiteY3423" fmla="*/ 6739566 h 10118348"/>
              <a:gd name="connsiteX3424" fmla="*/ 6737713 w 10130243"/>
              <a:gd name="connsiteY3424" fmla="*/ 6695478 h 10118348"/>
              <a:gd name="connsiteX3425" fmla="*/ 6693657 w 10130243"/>
              <a:gd name="connsiteY3425" fmla="*/ 6739566 h 10118348"/>
              <a:gd name="connsiteX3426" fmla="*/ 6737713 w 10130243"/>
              <a:gd name="connsiteY3426" fmla="*/ 6783654 h 10118348"/>
              <a:gd name="connsiteX3427" fmla="*/ 6781769 w 10130243"/>
              <a:gd name="connsiteY3427" fmla="*/ 6739566 h 10118348"/>
              <a:gd name="connsiteX3428" fmla="*/ 6781769 w 10130243"/>
              <a:gd name="connsiteY3428" fmla="*/ 6442332 h 10118348"/>
              <a:gd name="connsiteX3429" fmla="*/ 6737713 w 10130243"/>
              <a:gd name="connsiteY3429" fmla="*/ 6398244 h 10118348"/>
              <a:gd name="connsiteX3430" fmla="*/ 6693657 w 10130243"/>
              <a:gd name="connsiteY3430" fmla="*/ 6442332 h 10118348"/>
              <a:gd name="connsiteX3431" fmla="*/ 6737713 w 10130243"/>
              <a:gd name="connsiteY3431" fmla="*/ 6486420 h 10118348"/>
              <a:gd name="connsiteX3432" fmla="*/ 6781769 w 10130243"/>
              <a:gd name="connsiteY3432" fmla="*/ 6442332 h 10118348"/>
              <a:gd name="connsiteX3433" fmla="*/ 6484617 w 10130243"/>
              <a:gd name="connsiteY3433" fmla="*/ 6739566 h 10118348"/>
              <a:gd name="connsiteX3434" fmla="*/ 6440470 w 10130243"/>
              <a:gd name="connsiteY3434" fmla="*/ 6695478 h 10118348"/>
              <a:gd name="connsiteX3435" fmla="*/ 6396413 w 10130243"/>
              <a:gd name="connsiteY3435" fmla="*/ 6739566 h 10118348"/>
              <a:gd name="connsiteX3436" fmla="*/ 6440470 w 10130243"/>
              <a:gd name="connsiteY3436" fmla="*/ 6783654 h 10118348"/>
              <a:gd name="connsiteX3437" fmla="*/ 6484617 w 10130243"/>
              <a:gd name="connsiteY3437" fmla="*/ 6739566 h 10118348"/>
              <a:gd name="connsiteX3438" fmla="*/ 6484617 w 10130243"/>
              <a:gd name="connsiteY3438" fmla="*/ 6442332 h 10118348"/>
              <a:gd name="connsiteX3439" fmla="*/ 6440470 w 10130243"/>
              <a:gd name="connsiteY3439" fmla="*/ 6398244 h 10118348"/>
              <a:gd name="connsiteX3440" fmla="*/ 6396413 w 10130243"/>
              <a:gd name="connsiteY3440" fmla="*/ 6442332 h 10118348"/>
              <a:gd name="connsiteX3441" fmla="*/ 6440470 w 10130243"/>
              <a:gd name="connsiteY3441" fmla="*/ 6486420 h 10118348"/>
              <a:gd name="connsiteX3442" fmla="*/ 6484617 w 10130243"/>
              <a:gd name="connsiteY3442" fmla="*/ 6442332 h 10118348"/>
              <a:gd name="connsiteX3443" fmla="*/ 6633879 w 10130243"/>
              <a:gd name="connsiteY3443" fmla="*/ 6591662 h 10118348"/>
              <a:gd name="connsiteX3444" fmla="*/ 6589822 w 10130243"/>
              <a:gd name="connsiteY3444" fmla="*/ 6547574 h 10118348"/>
              <a:gd name="connsiteX3445" fmla="*/ 6545766 w 10130243"/>
              <a:gd name="connsiteY3445" fmla="*/ 6591662 h 10118348"/>
              <a:gd name="connsiteX3446" fmla="*/ 6589822 w 10130243"/>
              <a:gd name="connsiteY3446" fmla="*/ 6635750 h 10118348"/>
              <a:gd name="connsiteX3447" fmla="*/ 6633879 w 10130243"/>
              <a:gd name="connsiteY3447" fmla="*/ 6591662 h 10118348"/>
              <a:gd name="connsiteX3448" fmla="*/ 6335264 w 10130243"/>
              <a:gd name="connsiteY3448" fmla="*/ 6591662 h 10118348"/>
              <a:gd name="connsiteX3449" fmla="*/ 6291207 w 10130243"/>
              <a:gd name="connsiteY3449" fmla="*/ 6547574 h 10118348"/>
              <a:gd name="connsiteX3450" fmla="*/ 6282707 w 10130243"/>
              <a:gd name="connsiteY3450" fmla="*/ 6548991 h 10118348"/>
              <a:gd name="connsiteX3451" fmla="*/ 6247059 w 10130243"/>
              <a:gd name="connsiteY3451" fmla="*/ 6593079 h 10118348"/>
              <a:gd name="connsiteX3452" fmla="*/ 6282707 w 10130243"/>
              <a:gd name="connsiteY3452" fmla="*/ 6637167 h 10118348"/>
              <a:gd name="connsiteX3453" fmla="*/ 6291207 w 10130243"/>
              <a:gd name="connsiteY3453" fmla="*/ 6638584 h 10118348"/>
              <a:gd name="connsiteX3454" fmla="*/ 6335264 w 10130243"/>
              <a:gd name="connsiteY3454" fmla="*/ 6591653 h 10118348"/>
              <a:gd name="connsiteX3455" fmla="*/ 7225441 w 10130243"/>
              <a:gd name="connsiteY3455" fmla="*/ 6311504 h 10118348"/>
              <a:gd name="connsiteX3456" fmla="*/ 7228276 w 10130243"/>
              <a:gd name="connsiteY3456" fmla="*/ 6294437 h 10118348"/>
              <a:gd name="connsiteX3457" fmla="*/ 7226905 w 10130243"/>
              <a:gd name="connsiteY3457" fmla="*/ 6285909 h 10118348"/>
              <a:gd name="connsiteX3458" fmla="*/ 7192720 w 10130243"/>
              <a:gd name="connsiteY3458" fmla="*/ 6251776 h 10118348"/>
              <a:gd name="connsiteX3459" fmla="*/ 7184219 w 10130243"/>
              <a:gd name="connsiteY3459" fmla="*/ 6250350 h 10118348"/>
              <a:gd name="connsiteX3460" fmla="*/ 7175719 w 10130243"/>
              <a:gd name="connsiteY3460" fmla="*/ 6251776 h 10118348"/>
              <a:gd name="connsiteX3461" fmla="*/ 7141534 w 10130243"/>
              <a:gd name="connsiteY3461" fmla="*/ 6285909 h 10118348"/>
              <a:gd name="connsiteX3462" fmla="*/ 7140163 w 10130243"/>
              <a:gd name="connsiteY3462" fmla="*/ 6294437 h 10118348"/>
              <a:gd name="connsiteX3463" fmla="*/ 7142996 w 10130243"/>
              <a:gd name="connsiteY3463" fmla="*/ 6311504 h 10118348"/>
              <a:gd name="connsiteX3464" fmla="*/ 7184219 w 10130243"/>
              <a:gd name="connsiteY3464" fmla="*/ 6338525 h 10118348"/>
              <a:gd name="connsiteX3465" fmla="*/ 7225441 w 10130243"/>
              <a:gd name="connsiteY3465" fmla="*/ 6311504 h 10118348"/>
              <a:gd name="connsiteX3466" fmla="*/ 6926827 w 10130243"/>
              <a:gd name="connsiteY3466" fmla="*/ 6311504 h 10118348"/>
              <a:gd name="connsiteX3467" fmla="*/ 6929660 w 10130243"/>
              <a:gd name="connsiteY3467" fmla="*/ 6294437 h 10118348"/>
              <a:gd name="connsiteX3468" fmla="*/ 6928289 w 10130243"/>
              <a:gd name="connsiteY3468" fmla="*/ 6285909 h 10118348"/>
              <a:gd name="connsiteX3469" fmla="*/ 6894104 w 10130243"/>
              <a:gd name="connsiteY3469" fmla="*/ 6251776 h 10118348"/>
              <a:gd name="connsiteX3470" fmla="*/ 6885604 w 10130243"/>
              <a:gd name="connsiteY3470" fmla="*/ 6250350 h 10118348"/>
              <a:gd name="connsiteX3471" fmla="*/ 6877103 w 10130243"/>
              <a:gd name="connsiteY3471" fmla="*/ 6251776 h 10118348"/>
              <a:gd name="connsiteX3472" fmla="*/ 6842918 w 10130243"/>
              <a:gd name="connsiteY3472" fmla="*/ 6285909 h 10118348"/>
              <a:gd name="connsiteX3473" fmla="*/ 6841547 w 10130243"/>
              <a:gd name="connsiteY3473" fmla="*/ 6294437 h 10118348"/>
              <a:gd name="connsiteX3474" fmla="*/ 6844382 w 10130243"/>
              <a:gd name="connsiteY3474" fmla="*/ 6311504 h 10118348"/>
              <a:gd name="connsiteX3475" fmla="*/ 6885604 w 10130243"/>
              <a:gd name="connsiteY3475" fmla="*/ 6338525 h 10118348"/>
              <a:gd name="connsiteX3476" fmla="*/ 6926827 w 10130243"/>
              <a:gd name="connsiteY3476" fmla="*/ 6311504 h 10118348"/>
              <a:gd name="connsiteX3477" fmla="*/ 7377628 w 10130243"/>
              <a:gd name="connsiteY3477" fmla="*/ 6739575 h 10118348"/>
              <a:gd name="connsiteX3478" fmla="*/ 7333572 w 10130243"/>
              <a:gd name="connsiteY3478" fmla="*/ 6695487 h 10118348"/>
              <a:gd name="connsiteX3479" fmla="*/ 7289424 w 10130243"/>
              <a:gd name="connsiteY3479" fmla="*/ 6739575 h 10118348"/>
              <a:gd name="connsiteX3480" fmla="*/ 7333572 w 10130243"/>
              <a:gd name="connsiteY3480" fmla="*/ 6783663 h 10118348"/>
              <a:gd name="connsiteX3481" fmla="*/ 7377628 w 10130243"/>
              <a:gd name="connsiteY3481" fmla="*/ 6739575 h 10118348"/>
              <a:gd name="connsiteX3482" fmla="*/ 7377628 w 10130243"/>
              <a:gd name="connsiteY3482" fmla="*/ 6442341 h 10118348"/>
              <a:gd name="connsiteX3483" fmla="*/ 7333572 w 10130243"/>
              <a:gd name="connsiteY3483" fmla="*/ 6398253 h 10118348"/>
              <a:gd name="connsiteX3484" fmla="*/ 7289424 w 10130243"/>
              <a:gd name="connsiteY3484" fmla="*/ 6442341 h 10118348"/>
              <a:gd name="connsiteX3485" fmla="*/ 7333572 w 10130243"/>
              <a:gd name="connsiteY3485" fmla="*/ 6486429 h 10118348"/>
              <a:gd name="connsiteX3486" fmla="*/ 7377628 w 10130243"/>
              <a:gd name="connsiteY3486" fmla="*/ 6442341 h 10118348"/>
              <a:gd name="connsiteX3487" fmla="*/ 7079014 w 10130243"/>
              <a:gd name="connsiteY3487" fmla="*/ 6739575 h 10118348"/>
              <a:gd name="connsiteX3488" fmla="*/ 7034958 w 10130243"/>
              <a:gd name="connsiteY3488" fmla="*/ 6695487 h 10118348"/>
              <a:gd name="connsiteX3489" fmla="*/ 6990809 w 10130243"/>
              <a:gd name="connsiteY3489" fmla="*/ 6739575 h 10118348"/>
              <a:gd name="connsiteX3490" fmla="*/ 7034958 w 10130243"/>
              <a:gd name="connsiteY3490" fmla="*/ 6783663 h 10118348"/>
              <a:gd name="connsiteX3491" fmla="*/ 7079014 w 10130243"/>
              <a:gd name="connsiteY3491" fmla="*/ 6739575 h 10118348"/>
              <a:gd name="connsiteX3492" fmla="*/ 7079014 w 10130243"/>
              <a:gd name="connsiteY3492" fmla="*/ 6442341 h 10118348"/>
              <a:gd name="connsiteX3493" fmla="*/ 7034958 w 10130243"/>
              <a:gd name="connsiteY3493" fmla="*/ 6398253 h 10118348"/>
              <a:gd name="connsiteX3494" fmla="*/ 6990809 w 10130243"/>
              <a:gd name="connsiteY3494" fmla="*/ 6442341 h 10118348"/>
              <a:gd name="connsiteX3495" fmla="*/ 7034958 w 10130243"/>
              <a:gd name="connsiteY3495" fmla="*/ 6486429 h 10118348"/>
              <a:gd name="connsiteX3496" fmla="*/ 7079014 w 10130243"/>
              <a:gd name="connsiteY3496" fmla="*/ 6442341 h 10118348"/>
              <a:gd name="connsiteX3497" fmla="*/ 7228276 w 10130243"/>
              <a:gd name="connsiteY3497" fmla="*/ 6591671 h 10118348"/>
              <a:gd name="connsiteX3498" fmla="*/ 7184219 w 10130243"/>
              <a:gd name="connsiteY3498" fmla="*/ 6547584 h 10118348"/>
              <a:gd name="connsiteX3499" fmla="*/ 7140163 w 10130243"/>
              <a:gd name="connsiteY3499" fmla="*/ 6591671 h 10118348"/>
              <a:gd name="connsiteX3500" fmla="*/ 7184219 w 10130243"/>
              <a:gd name="connsiteY3500" fmla="*/ 6635759 h 10118348"/>
              <a:gd name="connsiteX3501" fmla="*/ 7228276 w 10130243"/>
              <a:gd name="connsiteY3501" fmla="*/ 6591671 h 10118348"/>
              <a:gd name="connsiteX3502" fmla="*/ 6931122 w 10130243"/>
              <a:gd name="connsiteY3502" fmla="*/ 6591671 h 10118348"/>
              <a:gd name="connsiteX3503" fmla="*/ 6887066 w 10130243"/>
              <a:gd name="connsiteY3503" fmla="*/ 6547584 h 10118348"/>
              <a:gd name="connsiteX3504" fmla="*/ 6842918 w 10130243"/>
              <a:gd name="connsiteY3504" fmla="*/ 6591671 h 10118348"/>
              <a:gd name="connsiteX3505" fmla="*/ 6887066 w 10130243"/>
              <a:gd name="connsiteY3505" fmla="*/ 6635759 h 10118348"/>
              <a:gd name="connsiteX3506" fmla="*/ 6931122 w 10130243"/>
              <a:gd name="connsiteY3506" fmla="*/ 6591671 h 10118348"/>
              <a:gd name="connsiteX3507" fmla="*/ 7819930 w 10130243"/>
              <a:gd name="connsiteY3507" fmla="*/ 6311513 h 10118348"/>
              <a:gd name="connsiteX3508" fmla="*/ 7822763 w 10130243"/>
              <a:gd name="connsiteY3508" fmla="*/ 6294447 h 10118348"/>
              <a:gd name="connsiteX3509" fmla="*/ 7821301 w 10130243"/>
              <a:gd name="connsiteY3509" fmla="*/ 6285918 h 10118348"/>
              <a:gd name="connsiteX3510" fmla="*/ 7787208 w 10130243"/>
              <a:gd name="connsiteY3510" fmla="*/ 6251785 h 10118348"/>
              <a:gd name="connsiteX3511" fmla="*/ 7778616 w 10130243"/>
              <a:gd name="connsiteY3511" fmla="*/ 6250359 h 10118348"/>
              <a:gd name="connsiteX3512" fmla="*/ 7770115 w 10130243"/>
              <a:gd name="connsiteY3512" fmla="*/ 6251785 h 10118348"/>
              <a:gd name="connsiteX3513" fmla="*/ 7736022 w 10130243"/>
              <a:gd name="connsiteY3513" fmla="*/ 6285918 h 10118348"/>
              <a:gd name="connsiteX3514" fmla="*/ 7734558 w 10130243"/>
              <a:gd name="connsiteY3514" fmla="*/ 6294447 h 10118348"/>
              <a:gd name="connsiteX3515" fmla="*/ 7737393 w 10130243"/>
              <a:gd name="connsiteY3515" fmla="*/ 6311513 h 10118348"/>
              <a:gd name="connsiteX3516" fmla="*/ 7778616 w 10130243"/>
              <a:gd name="connsiteY3516" fmla="*/ 6338534 h 10118348"/>
              <a:gd name="connsiteX3517" fmla="*/ 7819930 w 10130243"/>
              <a:gd name="connsiteY3517" fmla="*/ 6311513 h 10118348"/>
              <a:gd name="connsiteX3518" fmla="*/ 7522686 w 10130243"/>
              <a:gd name="connsiteY3518" fmla="*/ 6311513 h 10118348"/>
              <a:gd name="connsiteX3519" fmla="*/ 7525519 w 10130243"/>
              <a:gd name="connsiteY3519" fmla="*/ 6294447 h 10118348"/>
              <a:gd name="connsiteX3520" fmla="*/ 7524057 w 10130243"/>
              <a:gd name="connsiteY3520" fmla="*/ 6285918 h 10118348"/>
              <a:gd name="connsiteX3521" fmla="*/ 7489963 w 10130243"/>
              <a:gd name="connsiteY3521" fmla="*/ 6251785 h 10118348"/>
              <a:gd name="connsiteX3522" fmla="*/ 7481464 w 10130243"/>
              <a:gd name="connsiteY3522" fmla="*/ 6250359 h 10118348"/>
              <a:gd name="connsiteX3523" fmla="*/ 7472871 w 10130243"/>
              <a:gd name="connsiteY3523" fmla="*/ 6251785 h 10118348"/>
              <a:gd name="connsiteX3524" fmla="*/ 7438777 w 10130243"/>
              <a:gd name="connsiteY3524" fmla="*/ 6285918 h 10118348"/>
              <a:gd name="connsiteX3525" fmla="*/ 7437406 w 10130243"/>
              <a:gd name="connsiteY3525" fmla="*/ 6294447 h 10118348"/>
              <a:gd name="connsiteX3526" fmla="*/ 7440239 w 10130243"/>
              <a:gd name="connsiteY3526" fmla="*/ 6311513 h 10118348"/>
              <a:gd name="connsiteX3527" fmla="*/ 7481464 w 10130243"/>
              <a:gd name="connsiteY3527" fmla="*/ 6338534 h 10118348"/>
              <a:gd name="connsiteX3528" fmla="*/ 7522686 w 10130243"/>
              <a:gd name="connsiteY3528" fmla="*/ 6311513 h 10118348"/>
              <a:gd name="connsiteX3529" fmla="*/ 7972025 w 10130243"/>
              <a:gd name="connsiteY3529" fmla="*/ 6739584 h 10118348"/>
              <a:gd name="connsiteX3530" fmla="*/ 7927969 w 10130243"/>
              <a:gd name="connsiteY3530" fmla="*/ 6695497 h 10118348"/>
              <a:gd name="connsiteX3531" fmla="*/ 7883912 w 10130243"/>
              <a:gd name="connsiteY3531" fmla="*/ 6739584 h 10118348"/>
              <a:gd name="connsiteX3532" fmla="*/ 7927969 w 10130243"/>
              <a:gd name="connsiteY3532" fmla="*/ 6783672 h 10118348"/>
              <a:gd name="connsiteX3533" fmla="*/ 7972025 w 10130243"/>
              <a:gd name="connsiteY3533" fmla="*/ 6739584 h 10118348"/>
              <a:gd name="connsiteX3534" fmla="*/ 7972025 w 10130243"/>
              <a:gd name="connsiteY3534" fmla="*/ 6442350 h 10118348"/>
              <a:gd name="connsiteX3535" fmla="*/ 7927969 w 10130243"/>
              <a:gd name="connsiteY3535" fmla="*/ 6398263 h 10118348"/>
              <a:gd name="connsiteX3536" fmla="*/ 7883912 w 10130243"/>
              <a:gd name="connsiteY3536" fmla="*/ 6442350 h 10118348"/>
              <a:gd name="connsiteX3537" fmla="*/ 7927969 w 10130243"/>
              <a:gd name="connsiteY3537" fmla="*/ 6486438 h 10118348"/>
              <a:gd name="connsiteX3538" fmla="*/ 7972025 w 10130243"/>
              <a:gd name="connsiteY3538" fmla="*/ 6442350 h 10118348"/>
              <a:gd name="connsiteX3539" fmla="*/ 7674873 w 10130243"/>
              <a:gd name="connsiteY3539" fmla="*/ 6739584 h 10118348"/>
              <a:gd name="connsiteX3540" fmla="*/ 7630724 w 10130243"/>
              <a:gd name="connsiteY3540" fmla="*/ 6695497 h 10118348"/>
              <a:gd name="connsiteX3541" fmla="*/ 7586669 w 10130243"/>
              <a:gd name="connsiteY3541" fmla="*/ 6739584 h 10118348"/>
              <a:gd name="connsiteX3542" fmla="*/ 7630724 w 10130243"/>
              <a:gd name="connsiteY3542" fmla="*/ 6783672 h 10118348"/>
              <a:gd name="connsiteX3543" fmla="*/ 7674873 w 10130243"/>
              <a:gd name="connsiteY3543" fmla="*/ 6739584 h 10118348"/>
              <a:gd name="connsiteX3544" fmla="*/ 7674873 w 10130243"/>
              <a:gd name="connsiteY3544" fmla="*/ 6442350 h 10118348"/>
              <a:gd name="connsiteX3545" fmla="*/ 7630724 w 10130243"/>
              <a:gd name="connsiteY3545" fmla="*/ 6398263 h 10118348"/>
              <a:gd name="connsiteX3546" fmla="*/ 7586669 w 10130243"/>
              <a:gd name="connsiteY3546" fmla="*/ 6442350 h 10118348"/>
              <a:gd name="connsiteX3547" fmla="*/ 7630724 w 10130243"/>
              <a:gd name="connsiteY3547" fmla="*/ 6486438 h 10118348"/>
              <a:gd name="connsiteX3548" fmla="*/ 7674873 w 10130243"/>
              <a:gd name="connsiteY3548" fmla="*/ 6442350 h 10118348"/>
              <a:gd name="connsiteX3549" fmla="*/ 7822763 w 10130243"/>
              <a:gd name="connsiteY3549" fmla="*/ 6591680 h 10118348"/>
              <a:gd name="connsiteX3550" fmla="*/ 7778616 w 10130243"/>
              <a:gd name="connsiteY3550" fmla="*/ 6547592 h 10118348"/>
              <a:gd name="connsiteX3551" fmla="*/ 7734558 w 10130243"/>
              <a:gd name="connsiteY3551" fmla="*/ 6591680 h 10118348"/>
              <a:gd name="connsiteX3552" fmla="*/ 7778616 w 10130243"/>
              <a:gd name="connsiteY3552" fmla="*/ 6635768 h 10118348"/>
              <a:gd name="connsiteX3553" fmla="*/ 7822763 w 10130243"/>
              <a:gd name="connsiteY3553" fmla="*/ 6591680 h 10118348"/>
              <a:gd name="connsiteX3554" fmla="*/ 7525519 w 10130243"/>
              <a:gd name="connsiteY3554" fmla="*/ 6591680 h 10118348"/>
              <a:gd name="connsiteX3555" fmla="*/ 7481464 w 10130243"/>
              <a:gd name="connsiteY3555" fmla="*/ 6547592 h 10118348"/>
              <a:gd name="connsiteX3556" fmla="*/ 7437315 w 10130243"/>
              <a:gd name="connsiteY3556" fmla="*/ 6591680 h 10118348"/>
              <a:gd name="connsiteX3557" fmla="*/ 7481464 w 10130243"/>
              <a:gd name="connsiteY3557" fmla="*/ 6635768 h 10118348"/>
              <a:gd name="connsiteX3558" fmla="*/ 7525519 w 10130243"/>
              <a:gd name="connsiteY3558" fmla="*/ 6591680 h 10118348"/>
              <a:gd name="connsiteX3559" fmla="*/ 8630405 w 10130243"/>
              <a:gd name="connsiteY3559" fmla="*/ 6871848 h 10118348"/>
              <a:gd name="connsiteX3560" fmla="*/ 8627570 w 10130243"/>
              <a:gd name="connsiteY3560" fmla="*/ 6888914 h 10118348"/>
              <a:gd name="connsiteX3561" fmla="*/ 8627570 w 10130243"/>
              <a:gd name="connsiteY3561" fmla="*/ 6890331 h 10118348"/>
              <a:gd name="connsiteX3562" fmla="*/ 8629034 w 10130243"/>
              <a:gd name="connsiteY3562" fmla="*/ 6888914 h 10118348"/>
              <a:gd name="connsiteX3563" fmla="*/ 8671718 w 10130243"/>
              <a:gd name="connsiteY3563" fmla="*/ 6844827 h 10118348"/>
              <a:gd name="connsiteX3564" fmla="*/ 8673089 w 10130243"/>
              <a:gd name="connsiteY3564" fmla="*/ 6843409 h 10118348"/>
              <a:gd name="connsiteX3565" fmla="*/ 8671718 w 10130243"/>
              <a:gd name="connsiteY3565" fmla="*/ 6843409 h 10118348"/>
              <a:gd name="connsiteX3566" fmla="*/ 8630405 w 10130243"/>
              <a:gd name="connsiteY3566" fmla="*/ 6871848 h 10118348"/>
              <a:gd name="connsiteX3567" fmla="*/ 8415698 w 10130243"/>
              <a:gd name="connsiteY3567" fmla="*/ 6311513 h 10118348"/>
              <a:gd name="connsiteX3568" fmla="*/ 8418531 w 10130243"/>
              <a:gd name="connsiteY3568" fmla="*/ 6294447 h 10118348"/>
              <a:gd name="connsiteX3569" fmla="*/ 8417160 w 10130243"/>
              <a:gd name="connsiteY3569" fmla="*/ 6285918 h 10118348"/>
              <a:gd name="connsiteX3570" fmla="*/ 8382975 w 10130243"/>
              <a:gd name="connsiteY3570" fmla="*/ 6251785 h 10118348"/>
              <a:gd name="connsiteX3571" fmla="*/ 8374475 w 10130243"/>
              <a:gd name="connsiteY3571" fmla="*/ 6250359 h 10118348"/>
              <a:gd name="connsiteX3572" fmla="*/ 8365974 w 10130243"/>
              <a:gd name="connsiteY3572" fmla="*/ 6251785 h 10118348"/>
              <a:gd name="connsiteX3573" fmla="*/ 8331789 w 10130243"/>
              <a:gd name="connsiteY3573" fmla="*/ 6285918 h 10118348"/>
              <a:gd name="connsiteX3574" fmla="*/ 8330418 w 10130243"/>
              <a:gd name="connsiteY3574" fmla="*/ 6294447 h 10118348"/>
              <a:gd name="connsiteX3575" fmla="*/ 8333251 w 10130243"/>
              <a:gd name="connsiteY3575" fmla="*/ 6311513 h 10118348"/>
              <a:gd name="connsiteX3576" fmla="*/ 8374475 w 10130243"/>
              <a:gd name="connsiteY3576" fmla="*/ 6338534 h 10118348"/>
              <a:gd name="connsiteX3577" fmla="*/ 8415698 w 10130243"/>
              <a:gd name="connsiteY3577" fmla="*/ 6311513 h 10118348"/>
              <a:gd name="connsiteX3578" fmla="*/ 8117082 w 10130243"/>
              <a:gd name="connsiteY3578" fmla="*/ 6311513 h 10118348"/>
              <a:gd name="connsiteX3579" fmla="*/ 8119917 w 10130243"/>
              <a:gd name="connsiteY3579" fmla="*/ 6294447 h 10118348"/>
              <a:gd name="connsiteX3580" fmla="*/ 8118546 w 10130243"/>
              <a:gd name="connsiteY3580" fmla="*/ 6285918 h 10118348"/>
              <a:gd name="connsiteX3581" fmla="*/ 8084360 w 10130243"/>
              <a:gd name="connsiteY3581" fmla="*/ 6251785 h 10118348"/>
              <a:gd name="connsiteX3582" fmla="*/ 8075859 w 10130243"/>
              <a:gd name="connsiteY3582" fmla="*/ 6250359 h 10118348"/>
              <a:gd name="connsiteX3583" fmla="*/ 8067360 w 10130243"/>
              <a:gd name="connsiteY3583" fmla="*/ 6251785 h 10118348"/>
              <a:gd name="connsiteX3584" fmla="*/ 8033174 w 10130243"/>
              <a:gd name="connsiteY3584" fmla="*/ 6285918 h 10118348"/>
              <a:gd name="connsiteX3585" fmla="*/ 8031803 w 10130243"/>
              <a:gd name="connsiteY3585" fmla="*/ 6294447 h 10118348"/>
              <a:gd name="connsiteX3586" fmla="*/ 8034637 w 10130243"/>
              <a:gd name="connsiteY3586" fmla="*/ 6311513 h 10118348"/>
              <a:gd name="connsiteX3587" fmla="*/ 8067360 w 10130243"/>
              <a:gd name="connsiteY3587" fmla="*/ 6338534 h 10118348"/>
              <a:gd name="connsiteX3588" fmla="*/ 8075859 w 10130243"/>
              <a:gd name="connsiteY3588" fmla="*/ 6339951 h 10118348"/>
              <a:gd name="connsiteX3589" fmla="*/ 8117082 w 10130243"/>
              <a:gd name="connsiteY3589" fmla="*/ 6311504 h 10118348"/>
              <a:gd name="connsiteX3590" fmla="*/ 8567884 w 10130243"/>
              <a:gd name="connsiteY3590" fmla="*/ 6739584 h 10118348"/>
              <a:gd name="connsiteX3591" fmla="*/ 8523827 w 10130243"/>
              <a:gd name="connsiteY3591" fmla="*/ 6695497 h 10118348"/>
              <a:gd name="connsiteX3592" fmla="*/ 8479680 w 10130243"/>
              <a:gd name="connsiteY3592" fmla="*/ 6739584 h 10118348"/>
              <a:gd name="connsiteX3593" fmla="*/ 8523827 w 10130243"/>
              <a:gd name="connsiteY3593" fmla="*/ 6783672 h 10118348"/>
              <a:gd name="connsiteX3594" fmla="*/ 8567884 w 10130243"/>
              <a:gd name="connsiteY3594" fmla="*/ 6739584 h 10118348"/>
              <a:gd name="connsiteX3595" fmla="*/ 8567884 w 10130243"/>
              <a:gd name="connsiteY3595" fmla="*/ 6442350 h 10118348"/>
              <a:gd name="connsiteX3596" fmla="*/ 8523827 w 10130243"/>
              <a:gd name="connsiteY3596" fmla="*/ 6398263 h 10118348"/>
              <a:gd name="connsiteX3597" fmla="*/ 8479680 w 10130243"/>
              <a:gd name="connsiteY3597" fmla="*/ 6442350 h 10118348"/>
              <a:gd name="connsiteX3598" fmla="*/ 8523827 w 10130243"/>
              <a:gd name="connsiteY3598" fmla="*/ 6486438 h 10118348"/>
              <a:gd name="connsiteX3599" fmla="*/ 8567884 w 10130243"/>
              <a:gd name="connsiteY3599" fmla="*/ 6442350 h 10118348"/>
              <a:gd name="connsiteX3600" fmla="*/ 8269268 w 10130243"/>
              <a:gd name="connsiteY3600" fmla="*/ 6739584 h 10118348"/>
              <a:gd name="connsiteX3601" fmla="*/ 8225122 w 10130243"/>
              <a:gd name="connsiteY3601" fmla="*/ 6695497 h 10118348"/>
              <a:gd name="connsiteX3602" fmla="*/ 8181064 w 10130243"/>
              <a:gd name="connsiteY3602" fmla="*/ 6739584 h 10118348"/>
              <a:gd name="connsiteX3603" fmla="*/ 8225122 w 10130243"/>
              <a:gd name="connsiteY3603" fmla="*/ 6783672 h 10118348"/>
              <a:gd name="connsiteX3604" fmla="*/ 8269268 w 10130243"/>
              <a:gd name="connsiteY3604" fmla="*/ 6739584 h 10118348"/>
              <a:gd name="connsiteX3605" fmla="*/ 8269268 w 10130243"/>
              <a:gd name="connsiteY3605" fmla="*/ 6442350 h 10118348"/>
              <a:gd name="connsiteX3606" fmla="*/ 8225122 w 10130243"/>
              <a:gd name="connsiteY3606" fmla="*/ 6398263 h 10118348"/>
              <a:gd name="connsiteX3607" fmla="*/ 8181064 w 10130243"/>
              <a:gd name="connsiteY3607" fmla="*/ 6442350 h 10118348"/>
              <a:gd name="connsiteX3608" fmla="*/ 8225122 w 10130243"/>
              <a:gd name="connsiteY3608" fmla="*/ 6486438 h 10118348"/>
              <a:gd name="connsiteX3609" fmla="*/ 8269268 w 10130243"/>
              <a:gd name="connsiteY3609" fmla="*/ 6442350 h 10118348"/>
              <a:gd name="connsiteX3610" fmla="*/ 8418531 w 10130243"/>
              <a:gd name="connsiteY3610" fmla="*/ 6591680 h 10118348"/>
              <a:gd name="connsiteX3611" fmla="*/ 8374475 w 10130243"/>
              <a:gd name="connsiteY3611" fmla="*/ 6547592 h 10118348"/>
              <a:gd name="connsiteX3612" fmla="*/ 8330418 w 10130243"/>
              <a:gd name="connsiteY3612" fmla="*/ 6591680 h 10118348"/>
              <a:gd name="connsiteX3613" fmla="*/ 8374475 w 10130243"/>
              <a:gd name="connsiteY3613" fmla="*/ 6635768 h 10118348"/>
              <a:gd name="connsiteX3614" fmla="*/ 8418531 w 10130243"/>
              <a:gd name="connsiteY3614" fmla="*/ 6591680 h 10118348"/>
              <a:gd name="connsiteX3615" fmla="*/ 8121379 w 10130243"/>
              <a:gd name="connsiteY3615" fmla="*/ 6591680 h 10118348"/>
              <a:gd name="connsiteX3616" fmla="*/ 8077321 w 10130243"/>
              <a:gd name="connsiteY3616" fmla="*/ 6547592 h 10118348"/>
              <a:gd name="connsiteX3617" fmla="*/ 8068731 w 10130243"/>
              <a:gd name="connsiteY3617" fmla="*/ 6549010 h 10118348"/>
              <a:gd name="connsiteX3618" fmla="*/ 8033174 w 10130243"/>
              <a:gd name="connsiteY3618" fmla="*/ 6593097 h 10118348"/>
              <a:gd name="connsiteX3619" fmla="*/ 8068731 w 10130243"/>
              <a:gd name="connsiteY3619" fmla="*/ 6637185 h 10118348"/>
              <a:gd name="connsiteX3620" fmla="*/ 8077321 w 10130243"/>
              <a:gd name="connsiteY3620" fmla="*/ 6638602 h 10118348"/>
              <a:gd name="connsiteX3621" fmla="*/ 8121379 w 10130243"/>
              <a:gd name="connsiteY3621" fmla="*/ 6591671 h 10118348"/>
              <a:gd name="connsiteX3622" fmla="*/ 9010093 w 10130243"/>
              <a:gd name="connsiteY3622" fmla="*/ 6311522 h 10118348"/>
              <a:gd name="connsiteX3623" fmla="*/ 9012928 w 10130243"/>
              <a:gd name="connsiteY3623" fmla="*/ 6294456 h 10118348"/>
              <a:gd name="connsiteX3624" fmla="*/ 9011557 w 10130243"/>
              <a:gd name="connsiteY3624" fmla="*/ 6285927 h 10118348"/>
              <a:gd name="connsiteX3625" fmla="*/ 8977372 w 10130243"/>
              <a:gd name="connsiteY3625" fmla="*/ 6251794 h 10118348"/>
              <a:gd name="connsiteX3626" fmla="*/ 8968870 w 10130243"/>
              <a:gd name="connsiteY3626" fmla="*/ 6250368 h 10118348"/>
              <a:gd name="connsiteX3627" fmla="*/ 8960371 w 10130243"/>
              <a:gd name="connsiteY3627" fmla="*/ 6251794 h 10118348"/>
              <a:gd name="connsiteX3628" fmla="*/ 8926186 w 10130243"/>
              <a:gd name="connsiteY3628" fmla="*/ 6285927 h 10118348"/>
              <a:gd name="connsiteX3629" fmla="*/ 8924815 w 10130243"/>
              <a:gd name="connsiteY3629" fmla="*/ 6294456 h 10118348"/>
              <a:gd name="connsiteX3630" fmla="*/ 8927648 w 10130243"/>
              <a:gd name="connsiteY3630" fmla="*/ 6311522 h 10118348"/>
              <a:gd name="connsiteX3631" fmla="*/ 8968870 w 10130243"/>
              <a:gd name="connsiteY3631" fmla="*/ 6338543 h 10118348"/>
              <a:gd name="connsiteX3632" fmla="*/ 9010093 w 10130243"/>
              <a:gd name="connsiteY3632" fmla="*/ 6311522 h 10118348"/>
              <a:gd name="connsiteX3633" fmla="*/ 8712941 w 10130243"/>
              <a:gd name="connsiteY3633" fmla="*/ 6311522 h 10118348"/>
              <a:gd name="connsiteX3634" fmla="*/ 8715774 w 10130243"/>
              <a:gd name="connsiteY3634" fmla="*/ 6294456 h 10118348"/>
              <a:gd name="connsiteX3635" fmla="*/ 8714312 w 10130243"/>
              <a:gd name="connsiteY3635" fmla="*/ 6285927 h 10118348"/>
              <a:gd name="connsiteX3636" fmla="*/ 8680219 w 10130243"/>
              <a:gd name="connsiteY3636" fmla="*/ 6251794 h 10118348"/>
              <a:gd name="connsiteX3637" fmla="*/ 8671718 w 10130243"/>
              <a:gd name="connsiteY3637" fmla="*/ 6250368 h 10118348"/>
              <a:gd name="connsiteX3638" fmla="*/ 8663126 w 10130243"/>
              <a:gd name="connsiteY3638" fmla="*/ 6251794 h 10118348"/>
              <a:gd name="connsiteX3639" fmla="*/ 8629034 w 10130243"/>
              <a:gd name="connsiteY3639" fmla="*/ 6285927 h 10118348"/>
              <a:gd name="connsiteX3640" fmla="*/ 8627570 w 10130243"/>
              <a:gd name="connsiteY3640" fmla="*/ 6294456 h 10118348"/>
              <a:gd name="connsiteX3641" fmla="*/ 8630405 w 10130243"/>
              <a:gd name="connsiteY3641" fmla="*/ 6311522 h 10118348"/>
              <a:gd name="connsiteX3642" fmla="*/ 8671718 w 10130243"/>
              <a:gd name="connsiteY3642" fmla="*/ 6338543 h 10118348"/>
              <a:gd name="connsiteX3643" fmla="*/ 8712941 w 10130243"/>
              <a:gd name="connsiteY3643" fmla="*/ 6311522 h 10118348"/>
              <a:gd name="connsiteX3644" fmla="*/ 9072704 w 10130243"/>
              <a:gd name="connsiteY3644" fmla="*/ 6440934 h 10118348"/>
              <a:gd name="connsiteX3645" fmla="*/ 9115391 w 10130243"/>
              <a:gd name="connsiteY3645" fmla="*/ 6396846 h 10118348"/>
              <a:gd name="connsiteX3646" fmla="*/ 9072704 w 10130243"/>
              <a:gd name="connsiteY3646" fmla="*/ 6440934 h 10118348"/>
              <a:gd name="connsiteX3647" fmla="*/ 8775461 w 10130243"/>
              <a:gd name="connsiteY3647" fmla="*/ 6739584 h 10118348"/>
              <a:gd name="connsiteX3648" fmla="*/ 8775461 w 10130243"/>
              <a:gd name="connsiteY3648" fmla="*/ 6739584 h 10118348"/>
              <a:gd name="connsiteX3649" fmla="*/ 8820981 w 10130243"/>
              <a:gd name="connsiteY3649" fmla="*/ 6695497 h 10118348"/>
              <a:gd name="connsiteX3650" fmla="*/ 8820981 w 10130243"/>
              <a:gd name="connsiteY3650" fmla="*/ 6695497 h 10118348"/>
              <a:gd name="connsiteX3651" fmla="*/ 8775461 w 10130243"/>
              <a:gd name="connsiteY3651" fmla="*/ 6739584 h 10118348"/>
              <a:gd name="connsiteX3652" fmla="*/ 8865037 w 10130243"/>
              <a:gd name="connsiteY3652" fmla="*/ 6442350 h 10118348"/>
              <a:gd name="connsiteX3653" fmla="*/ 8820981 w 10130243"/>
              <a:gd name="connsiteY3653" fmla="*/ 6398263 h 10118348"/>
              <a:gd name="connsiteX3654" fmla="*/ 8776923 w 10130243"/>
              <a:gd name="connsiteY3654" fmla="*/ 6442350 h 10118348"/>
              <a:gd name="connsiteX3655" fmla="*/ 8820981 w 10130243"/>
              <a:gd name="connsiteY3655" fmla="*/ 6486438 h 10118348"/>
              <a:gd name="connsiteX3656" fmla="*/ 8865037 w 10130243"/>
              <a:gd name="connsiteY3656" fmla="*/ 6442350 h 10118348"/>
              <a:gd name="connsiteX3657" fmla="*/ 8924815 w 10130243"/>
              <a:gd name="connsiteY3657" fmla="*/ 6590254 h 10118348"/>
              <a:gd name="connsiteX3658" fmla="*/ 8968870 w 10130243"/>
              <a:gd name="connsiteY3658" fmla="*/ 6546166 h 10118348"/>
              <a:gd name="connsiteX3659" fmla="*/ 8924815 w 10130243"/>
              <a:gd name="connsiteY3659" fmla="*/ 6590254 h 10118348"/>
              <a:gd name="connsiteX3660" fmla="*/ 8715774 w 10130243"/>
              <a:gd name="connsiteY3660" fmla="*/ 6591671 h 10118348"/>
              <a:gd name="connsiteX3661" fmla="*/ 8671718 w 10130243"/>
              <a:gd name="connsiteY3661" fmla="*/ 6547584 h 10118348"/>
              <a:gd name="connsiteX3662" fmla="*/ 8627570 w 10130243"/>
              <a:gd name="connsiteY3662" fmla="*/ 6591671 h 10118348"/>
              <a:gd name="connsiteX3663" fmla="*/ 8671718 w 10130243"/>
              <a:gd name="connsiteY3663" fmla="*/ 6635759 h 10118348"/>
              <a:gd name="connsiteX3664" fmla="*/ 8715774 w 10130243"/>
              <a:gd name="connsiteY3664" fmla="*/ 6591671 h 10118348"/>
              <a:gd name="connsiteX3665" fmla="*/ 2616698 w 10130243"/>
              <a:gd name="connsiteY3665" fmla="*/ 7335460 h 10118348"/>
              <a:gd name="connsiteX3666" fmla="*/ 2572641 w 10130243"/>
              <a:gd name="connsiteY3666" fmla="*/ 7291372 h 10118348"/>
              <a:gd name="connsiteX3667" fmla="*/ 2528493 w 10130243"/>
              <a:gd name="connsiteY3667" fmla="*/ 7335460 h 10118348"/>
              <a:gd name="connsiteX3668" fmla="*/ 2572641 w 10130243"/>
              <a:gd name="connsiteY3668" fmla="*/ 7379548 h 10118348"/>
              <a:gd name="connsiteX3669" fmla="*/ 2616698 w 10130243"/>
              <a:gd name="connsiteY3669" fmla="*/ 7335460 h 10118348"/>
              <a:gd name="connsiteX3670" fmla="*/ 3058907 w 10130243"/>
              <a:gd name="connsiteY3670" fmla="*/ 6905972 h 10118348"/>
              <a:gd name="connsiteX3671" fmla="*/ 3061741 w 10130243"/>
              <a:gd name="connsiteY3671" fmla="*/ 6888905 h 10118348"/>
              <a:gd name="connsiteX3672" fmla="*/ 3058907 w 10130243"/>
              <a:gd name="connsiteY3672" fmla="*/ 6871838 h 10118348"/>
              <a:gd name="connsiteX3673" fmla="*/ 3017685 w 10130243"/>
              <a:gd name="connsiteY3673" fmla="*/ 6844817 h 10118348"/>
              <a:gd name="connsiteX3674" fmla="*/ 2976461 w 10130243"/>
              <a:gd name="connsiteY3674" fmla="*/ 6871838 h 10118348"/>
              <a:gd name="connsiteX3675" fmla="*/ 2973628 w 10130243"/>
              <a:gd name="connsiteY3675" fmla="*/ 6888905 h 10118348"/>
              <a:gd name="connsiteX3676" fmla="*/ 2976461 w 10130243"/>
              <a:gd name="connsiteY3676" fmla="*/ 6905972 h 10118348"/>
              <a:gd name="connsiteX3677" fmla="*/ 3017685 w 10130243"/>
              <a:gd name="connsiteY3677" fmla="*/ 6932993 h 10118348"/>
              <a:gd name="connsiteX3678" fmla="*/ 3058907 w 10130243"/>
              <a:gd name="connsiteY3678" fmla="*/ 6905972 h 10118348"/>
              <a:gd name="connsiteX3679" fmla="*/ 3211094 w 10130243"/>
              <a:gd name="connsiteY3679" fmla="*/ 7335460 h 10118348"/>
              <a:gd name="connsiteX3680" fmla="*/ 3167037 w 10130243"/>
              <a:gd name="connsiteY3680" fmla="*/ 7291372 h 10118348"/>
              <a:gd name="connsiteX3681" fmla="*/ 3122890 w 10130243"/>
              <a:gd name="connsiteY3681" fmla="*/ 7335460 h 10118348"/>
              <a:gd name="connsiteX3682" fmla="*/ 3167037 w 10130243"/>
              <a:gd name="connsiteY3682" fmla="*/ 7379548 h 10118348"/>
              <a:gd name="connsiteX3683" fmla="*/ 3211094 w 10130243"/>
              <a:gd name="connsiteY3683" fmla="*/ 7335460 h 10118348"/>
              <a:gd name="connsiteX3684" fmla="*/ 3211094 w 10130243"/>
              <a:gd name="connsiteY3684" fmla="*/ 7036809 h 10118348"/>
              <a:gd name="connsiteX3685" fmla="*/ 3167037 w 10130243"/>
              <a:gd name="connsiteY3685" fmla="*/ 6992721 h 10118348"/>
              <a:gd name="connsiteX3686" fmla="*/ 3122890 w 10130243"/>
              <a:gd name="connsiteY3686" fmla="*/ 7036809 h 10118348"/>
              <a:gd name="connsiteX3687" fmla="*/ 3167037 w 10130243"/>
              <a:gd name="connsiteY3687" fmla="*/ 7080897 h 10118348"/>
              <a:gd name="connsiteX3688" fmla="*/ 3211094 w 10130243"/>
              <a:gd name="connsiteY3688" fmla="*/ 7036809 h 10118348"/>
              <a:gd name="connsiteX3689" fmla="*/ 2913850 w 10130243"/>
              <a:gd name="connsiteY3689" fmla="*/ 7335460 h 10118348"/>
              <a:gd name="connsiteX3690" fmla="*/ 2869794 w 10130243"/>
              <a:gd name="connsiteY3690" fmla="*/ 7291372 h 10118348"/>
              <a:gd name="connsiteX3691" fmla="*/ 2825737 w 10130243"/>
              <a:gd name="connsiteY3691" fmla="*/ 7335460 h 10118348"/>
              <a:gd name="connsiteX3692" fmla="*/ 2869794 w 10130243"/>
              <a:gd name="connsiteY3692" fmla="*/ 7379548 h 10118348"/>
              <a:gd name="connsiteX3693" fmla="*/ 2913850 w 10130243"/>
              <a:gd name="connsiteY3693" fmla="*/ 7335460 h 10118348"/>
              <a:gd name="connsiteX3694" fmla="*/ 2913850 w 10130243"/>
              <a:gd name="connsiteY3694" fmla="*/ 7036809 h 10118348"/>
              <a:gd name="connsiteX3695" fmla="*/ 2869794 w 10130243"/>
              <a:gd name="connsiteY3695" fmla="*/ 6992721 h 10118348"/>
              <a:gd name="connsiteX3696" fmla="*/ 2825737 w 10130243"/>
              <a:gd name="connsiteY3696" fmla="*/ 7036809 h 10118348"/>
              <a:gd name="connsiteX3697" fmla="*/ 2869794 w 10130243"/>
              <a:gd name="connsiteY3697" fmla="*/ 7080897 h 10118348"/>
              <a:gd name="connsiteX3698" fmla="*/ 2913850 w 10130243"/>
              <a:gd name="connsiteY3698" fmla="*/ 7036809 h 10118348"/>
              <a:gd name="connsiteX3699" fmla="*/ 3063203 w 10130243"/>
              <a:gd name="connsiteY3699" fmla="*/ 7186139 h 10118348"/>
              <a:gd name="connsiteX3700" fmla="*/ 3019147 w 10130243"/>
              <a:gd name="connsiteY3700" fmla="*/ 7142051 h 10118348"/>
              <a:gd name="connsiteX3701" fmla="*/ 2974999 w 10130243"/>
              <a:gd name="connsiteY3701" fmla="*/ 7186139 h 10118348"/>
              <a:gd name="connsiteX3702" fmla="*/ 3019147 w 10130243"/>
              <a:gd name="connsiteY3702" fmla="*/ 7230227 h 10118348"/>
              <a:gd name="connsiteX3703" fmla="*/ 3063203 w 10130243"/>
              <a:gd name="connsiteY3703" fmla="*/ 7186139 h 10118348"/>
              <a:gd name="connsiteX3704" fmla="*/ 2765959 w 10130243"/>
              <a:gd name="connsiteY3704" fmla="*/ 7186139 h 10118348"/>
              <a:gd name="connsiteX3705" fmla="*/ 2721903 w 10130243"/>
              <a:gd name="connsiteY3705" fmla="*/ 7142051 h 10118348"/>
              <a:gd name="connsiteX3706" fmla="*/ 2677847 w 10130243"/>
              <a:gd name="connsiteY3706" fmla="*/ 7186139 h 10118348"/>
              <a:gd name="connsiteX3707" fmla="*/ 2721903 w 10130243"/>
              <a:gd name="connsiteY3707" fmla="*/ 7230227 h 10118348"/>
              <a:gd name="connsiteX3708" fmla="*/ 2765959 w 10130243"/>
              <a:gd name="connsiteY3708" fmla="*/ 7186139 h 10118348"/>
              <a:gd name="connsiteX3709" fmla="*/ 3654767 w 10130243"/>
              <a:gd name="connsiteY3709" fmla="*/ 6905981 h 10118348"/>
              <a:gd name="connsiteX3710" fmla="*/ 3657600 w 10130243"/>
              <a:gd name="connsiteY3710" fmla="*/ 6888914 h 10118348"/>
              <a:gd name="connsiteX3711" fmla="*/ 3654767 w 10130243"/>
              <a:gd name="connsiteY3711" fmla="*/ 6871848 h 10118348"/>
              <a:gd name="connsiteX3712" fmla="*/ 3613543 w 10130243"/>
              <a:gd name="connsiteY3712" fmla="*/ 6844827 h 10118348"/>
              <a:gd name="connsiteX3713" fmla="*/ 3572321 w 10130243"/>
              <a:gd name="connsiteY3713" fmla="*/ 6871848 h 10118348"/>
              <a:gd name="connsiteX3714" fmla="*/ 3569487 w 10130243"/>
              <a:gd name="connsiteY3714" fmla="*/ 6888914 h 10118348"/>
              <a:gd name="connsiteX3715" fmla="*/ 3572321 w 10130243"/>
              <a:gd name="connsiteY3715" fmla="*/ 6905981 h 10118348"/>
              <a:gd name="connsiteX3716" fmla="*/ 3613543 w 10130243"/>
              <a:gd name="connsiteY3716" fmla="*/ 6933002 h 10118348"/>
              <a:gd name="connsiteX3717" fmla="*/ 3654767 w 10130243"/>
              <a:gd name="connsiteY3717" fmla="*/ 6905981 h 10118348"/>
              <a:gd name="connsiteX3718" fmla="*/ 3357522 w 10130243"/>
              <a:gd name="connsiteY3718" fmla="*/ 6905981 h 10118348"/>
              <a:gd name="connsiteX3719" fmla="*/ 3360448 w 10130243"/>
              <a:gd name="connsiteY3719" fmla="*/ 6888914 h 10118348"/>
              <a:gd name="connsiteX3720" fmla="*/ 3357522 w 10130243"/>
              <a:gd name="connsiteY3720" fmla="*/ 6871848 h 10118348"/>
              <a:gd name="connsiteX3721" fmla="*/ 3316300 w 10130243"/>
              <a:gd name="connsiteY3721" fmla="*/ 6844827 h 10118348"/>
              <a:gd name="connsiteX3722" fmla="*/ 3307799 w 10130243"/>
              <a:gd name="connsiteY3722" fmla="*/ 6846253 h 10118348"/>
              <a:gd name="connsiteX3723" fmla="*/ 3275076 w 10130243"/>
              <a:gd name="connsiteY3723" fmla="*/ 6873274 h 10118348"/>
              <a:gd name="connsiteX3724" fmla="*/ 3272243 w 10130243"/>
              <a:gd name="connsiteY3724" fmla="*/ 6890340 h 10118348"/>
              <a:gd name="connsiteX3725" fmla="*/ 3275076 w 10130243"/>
              <a:gd name="connsiteY3725" fmla="*/ 6907407 h 10118348"/>
              <a:gd name="connsiteX3726" fmla="*/ 3307799 w 10130243"/>
              <a:gd name="connsiteY3726" fmla="*/ 6934428 h 10118348"/>
              <a:gd name="connsiteX3727" fmla="*/ 3316300 w 10130243"/>
              <a:gd name="connsiteY3727" fmla="*/ 6935845 h 10118348"/>
              <a:gd name="connsiteX3728" fmla="*/ 3357522 w 10130243"/>
              <a:gd name="connsiteY3728" fmla="*/ 6905981 h 10118348"/>
              <a:gd name="connsiteX3729" fmla="*/ 3806953 w 10130243"/>
              <a:gd name="connsiteY3729" fmla="*/ 7335469 h 10118348"/>
              <a:gd name="connsiteX3730" fmla="*/ 3762806 w 10130243"/>
              <a:gd name="connsiteY3730" fmla="*/ 7291381 h 10118348"/>
              <a:gd name="connsiteX3731" fmla="*/ 3718749 w 10130243"/>
              <a:gd name="connsiteY3731" fmla="*/ 7335469 h 10118348"/>
              <a:gd name="connsiteX3732" fmla="*/ 3762806 w 10130243"/>
              <a:gd name="connsiteY3732" fmla="*/ 7379557 h 10118348"/>
              <a:gd name="connsiteX3733" fmla="*/ 3806953 w 10130243"/>
              <a:gd name="connsiteY3733" fmla="*/ 7335469 h 10118348"/>
              <a:gd name="connsiteX3734" fmla="*/ 3806953 w 10130243"/>
              <a:gd name="connsiteY3734" fmla="*/ 7036818 h 10118348"/>
              <a:gd name="connsiteX3735" fmla="*/ 3762806 w 10130243"/>
              <a:gd name="connsiteY3735" fmla="*/ 6992730 h 10118348"/>
              <a:gd name="connsiteX3736" fmla="*/ 3718749 w 10130243"/>
              <a:gd name="connsiteY3736" fmla="*/ 7036818 h 10118348"/>
              <a:gd name="connsiteX3737" fmla="*/ 3762806 w 10130243"/>
              <a:gd name="connsiteY3737" fmla="*/ 7080906 h 10118348"/>
              <a:gd name="connsiteX3738" fmla="*/ 3806953 w 10130243"/>
              <a:gd name="connsiteY3738" fmla="*/ 7036818 h 10118348"/>
              <a:gd name="connsiteX3739" fmla="*/ 3509709 w 10130243"/>
              <a:gd name="connsiteY3739" fmla="*/ 7335469 h 10118348"/>
              <a:gd name="connsiteX3740" fmla="*/ 3465653 w 10130243"/>
              <a:gd name="connsiteY3740" fmla="*/ 7291381 h 10118348"/>
              <a:gd name="connsiteX3741" fmla="*/ 3421505 w 10130243"/>
              <a:gd name="connsiteY3741" fmla="*/ 7335469 h 10118348"/>
              <a:gd name="connsiteX3742" fmla="*/ 3465653 w 10130243"/>
              <a:gd name="connsiteY3742" fmla="*/ 7379557 h 10118348"/>
              <a:gd name="connsiteX3743" fmla="*/ 3509709 w 10130243"/>
              <a:gd name="connsiteY3743" fmla="*/ 7335469 h 10118348"/>
              <a:gd name="connsiteX3744" fmla="*/ 3509709 w 10130243"/>
              <a:gd name="connsiteY3744" fmla="*/ 7036818 h 10118348"/>
              <a:gd name="connsiteX3745" fmla="*/ 3465653 w 10130243"/>
              <a:gd name="connsiteY3745" fmla="*/ 6992730 h 10118348"/>
              <a:gd name="connsiteX3746" fmla="*/ 3421505 w 10130243"/>
              <a:gd name="connsiteY3746" fmla="*/ 7036818 h 10118348"/>
              <a:gd name="connsiteX3747" fmla="*/ 3465653 w 10130243"/>
              <a:gd name="connsiteY3747" fmla="*/ 7080906 h 10118348"/>
              <a:gd name="connsiteX3748" fmla="*/ 3509709 w 10130243"/>
              <a:gd name="connsiteY3748" fmla="*/ 7036818 h 10118348"/>
              <a:gd name="connsiteX3749" fmla="*/ 3657600 w 10130243"/>
              <a:gd name="connsiteY3749" fmla="*/ 7186148 h 10118348"/>
              <a:gd name="connsiteX3750" fmla="*/ 3613543 w 10130243"/>
              <a:gd name="connsiteY3750" fmla="*/ 7142061 h 10118348"/>
              <a:gd name="connsiteX3751" fmla="*/ 3569395 w 10130243"/>
              <a:gd name="connsiteY3751" fmla="*/ 7186148 h 10118348"/>
              <a:gd name="connsiteX3752" fmla="*/ 3613543 w 10130243"/>
              <a:gd name="connsiteY3752" fmla="*/ 7230236 h 10118348"/>
              <a:gd name="connsiteX3753" fmla="*/ 3657600 w 10130243"/>
              <a:gd name="connsiteY3753" fmla="*/ 7186148 h 10118348"/>
              <a:gd name="connsiteX3754" fmla="*/ 3360356 w 10130243"/>
              <a:gd name="connsiteY3754" fmla="*/ 7186148 h 10118348"/>
              <a:gd name="connsiteX3755" fmla="*/ 3316300 w 10130243"/>
              <a:gd name="connsiteY3755" fmla="*/ 7142061 h 10118348"/>
              <a:gd name="connsiteX3756" fmla="*/ 3307799 w 10130243"/>
              <a:gd name="connsiteY3756" fmla="*/ 7143477 h 10118348"/>
              <a:gd name="connsiteX3757" fmla="*/ 3272243 w 10130243"/>
              <a:gd name="connsiteY3757" fmla="*/ 7187565 h 10118348"/>
              <a:gd name="connsiteX3758" fmla="*/ 3307799 w 10130243"/>
              <a:gd name="connsiteY3758" fmla="*/ 7231653 h 10118348"/>
              <a:gd name="connsiteX3759" fmla="*/ 3316300 w 10130243"/>
              <a:gd name="connsiteY3759" fmla="*/ 7233079 h 10118348"/>
              <a:gd name="connsiteX3760" fmla="*/ 3360356 w 10130243"/>
              <a:gd name="connsiteY3760" fmla="*/ 7186148 h 10118348"/>
              <a:gd name="connsiteX3761" fmla="*/ 4249163 w 10130243"/>
              <a:gd name="connsiteY3761" fmla="*/ 6905990 h 10118348"/>
              <a:gd name="connsiteX3762" fmla="*/ 4251996 w 10130243"/>
              <a:gd name="connsiteY3762" fmla="*/ 6888923 h 10118348"/>
              <a:gd name="connsiteX3763" fmla="*/ 4249163 w 10130243"/>
              <a:gd name="connsiteY3763" fmla="*/ 6871857 h 10118348"/>
              <a:gd name="connsiteX3764" fmla="*/ 4207941 w 10130243"/>
              <a:gd name="connsiteY3764" fmla="*/ 6844835 h 10118348"/>
              <a:gd name="connsiteX3765" fmla="*/ 4166717 w 10130243"/>
              <a:gd name="connsiteY3765" fmla="*/ 6871857 h 10118348"/>
              <a:gd name="connsiteX3766" fmla="*/ 4163884 w 10130243"/>
              <a:gd name="connsiteY3766" fmla="*/ 6888923 h 10118348"/>
              <a:gd name="connsiteX3767" fmla="*/ 4166717 w 10130243"/>
              <a:gd name="connsiteY3767" fmla="*/ 6905990 h 10118348"/>
              <a:gd name="connsiteX3768" fmla="*/ 4207941 w 10130243"/>
              <a:gd name="connsiteY3768" fmla="*/ 6933011 h 10118348"/>
              <a:gd name="connsiteX3769" fmla="*/ 4249163 w 10130243"/>
              <a:gd name="connsiteY3769" fmla="*/ 6905990 h 10118348"/>
              <a:gd name="connsiteX3770" fmla="*/ 3951919 w 10130243"/>
              <a:gd name="connsiteY3770" fmla="*/ 6905990 h 10118348"/>
              <a:gd name="connsiteX3771" fmla="*/ 3954844 w 10130243"/>
              <a:gd name="connsiteY3771" fmla="*/ 6888923 h 10118348"/>
              <a:gd name="connsiteX3772" fmla="*/ 3951919 w 10130243"/>
              <a:gd name="connsiteY3772" fmla="*/ 6871857 h 10118348"/>
              <a:gd name="connsiteX3773" fmla="*/ 3910696 w 10130243"/>
              <a:gd name="connsiteY3773" fmla="*/ 6844835 h 10118348"/>
              <a:gd name="connsiteX3774" fmla="*/ 3869473 w 10130243"/>
              <a:gd name="connsiteY3774" fmla="*/ 6871857 h 10118348"/>
              <a:gd name="connsiteX3775" fmla="*/ 3866640 w 10130243"/>
              <a:gd name="connsiteY3775" fmla="*/ 6888923 h 10118348"/>
              <a:gd name="connsiteX3776" fmla="*/ 3869473 w 10130243"/>
              <a:gd name="connsiteY3776" fmla="*/ 6905990 h 10118348"/>
              <a:gd name="connsiteX3777" fmla="*/ 3910696 w 10130243"/>
              <a:gd name="connsiteY3777" fmla="*/ 6933011 h 10118348"/>
              <a:gd name="connsiteX3778" fmla="*/ 3951919 w 10130243"/>
              <a:gd name="connsiteY3778" fmla="*/ 6905990 h 10118348"/>
              <a:gd name="connsiteX3779" fmla="*/ 4401350 w 10130243"/>
              <a:gd name="connsiteY3779" fmla="*/ 7335478 h 10118348"/>
              <a:gd name="connsiteX3780" fmla="*/ 4357202 w 10130243"/>
              <a:gd name="connsiteY3780" fmla="*/ 7291390 h 10118348"/>
              <a:gd name="connsiteX3781" fmla="*/ 4313146 w 10130243"/>
              <a:gd name="connsiteY3781" fmla="*/ 7335478 h 10118348"/>
              <a:gd name="connsiteX3782" fmla="*/ 4357202 w 10130243"/>
              <a:gd name="connsiteY3782" fmla="*/ 7379566 h 10118348"/>
              <a:gd name="connsiteX3783" fmla="*/ 4401350 w 10130243"/>
              <a:gd name="connsiteY3783" fmla="*/ 7335478 h 10118348"/>
              <a:gd name="connsiteX3784" fmla="*/ 4401350 w 10130243"/>
              <a:gd name="connsiteY3784" fmla="*/ 7036827 h 10118348"/>
              <a:gd name="connsiteX3785" fmla="*/ 4357202 w 10130243"/>
              <a:gd name="connsiteY3785" fmla="*/ 6992740 h 10118348"/>
              <a:gd name="connsiteX3786" fmla="*/ 4313146 w 10130243"/>
              <a:gd name="connsiteY3786" fmla="*/ 7036827 h 10118348"/>
              <a:gd name="connsiteX3787" fmla="*/ 4357202 w 10130243"/>
              <a:gd name="connsiteY3787" fmla="*/ 7080915 h 10118348"/>
              <a:gd name="connsiteX3788" fmla="*/ 4401350 w 10130243"/>
              <a:gd name="connsiteY3788" fmla="*/ 7036827 h 10118348"/>
              <a:gd name="connsiteX3789" fmla="*/ 4104106 w 10130243"/>
              <a:gd name="connsiteY3789" fmla="*/ 7335478 h 10118348"/>
              <a:gd name="connsiteX3790" fmla="*/ 4060049 w 10130243"/>
              <a:gd name="connsiteY3790" fmla="*/ 7291390 h 10118348"/>
              <a:gd name="connsiteX3791" fmla="*/ 4015901 w 10130243"/>
              <a:gd name="connsiteY3791" fmla="*/ 7335478 h 10118348"/>
              <a:gd name="connsiteX3792" fmla="*/ 4060049 w 10130243"/>
              <a:gd name="connsiteY3792" fmla="*/ 7379566 h 10118348"/>
              <a:gd name="connsiteX3793" fmla="*/ 4104106 w 10130243"/>
              <a:gd name="connsiteY3793" fmla="*/ 7335478 h 10118348"/>
              <a:gd name="connsiteX3794" fmla="*/ 4104106 w 10130243"/>
              <a:gd name="connsiteY3794" fmla="*/ 7036827 h 10118348"/>
              <a:gd name="connsiteX3795" fmla="*/ 4060049 w 10130243"/>
              <a:gd name="connsiteY3795" fmla="*/ 6992740 h 10118348"/>
              <a:gd name="connsiteX3796" fmla="*/ 4015901 w 10130243"/>
              <a:gd name="connsiteY3796" fmla="*/ 7036827 h 10118348"/>
              <a:gd name="connsiteX3797" fmla="*/ 4060049 w 10130243"/>
              <a:gd name="connsiteY3797" fmla="*/ 7080915 h 10118348"/>
              <a:gd name="connsiteX3798" fmla="*/ 4104106 w 10130243"/>
              <a:gd name="connsiteY3798" fmla="*/ 7036827 h 10118348"/>
              <a:gd name="connsiteX3799" fmla="*/ 4253459 w 10130243"/>
              <a:gd name="connsiteY3799" fmla="*/ 7186157 h 10118348"/>
              <a:gd name="connsiteX3800" fmla="*/ 4209312 w 10130243"/>
              <a:gd name="connsiteY3800" fmla="*/ 7142070 h 10118348"/>
              <a:gd name="connsiteX3801" fmla="*/ 4165255 w 10130243"/>
              <a:gd name="connsiteY3801" fmla="*/ 7186157 h 10118348"/>
              <a:gd name="connsiteX3802" fmla="*/ 4209312 w 10130243"/>
              <a:gd name="connsiteY3802" fmla="*/ 7230245 h 10118348"/>
              <a:gd name="connsiteX3803" fmla="*/ 4253459 w 10130243"/>
              <a:gd name="connsiteY3803" fmla="*/ 7186157 h 10118348"/>
              <a:gd name="connsiteX3804" fmla="*/ 3954844 w 10130243"/>
              <a:gd name="connsiteY3804" fmla="*/ 7186157 h 10118348"/>
              <a:gd name="connsiteX3805" fmla="*/ 3910696 w 10130243"/>
              <a:gd name="connsiteY3805" fmla="*/ 7142070 h 10118348"/>
              <a:gd name="connsiteX3806" fmla="*/ 3866640 w 10130243"/>
              <a:gd name="connsiteY3806" fmla="*/ 7186157 h 10118348"/>
              <a:gd name="connsiteX3807" fmla="*/ 3910696 w 10130243"/>
              <a:gd name="connsiteY3807" fmla="*/ 7230245 h 10118348"/>
              <a:gd name="connsiteX3808" fmla="*/ 3954844 w 10130243"/>
              <a:gd name="connsiteY3808" fmla="*/ 7186157 h 10118348"/>
              <a:gd name="connsiteX3809" fmla="*/ 4845022 w 10130243"/>
              <a:gd name="connsiteY3809" fmla="*/ 6905999 h 10118348"/>
              <a:gd name="connsiteX3810" fmla="*/ 4847856 w 10130243"/>
              <a:gd name="connsiteY3810" fmla="*/ 6888933 h 10118348"/>
              <a:gd name="connsiteX3811" fmla="*/ 4845022 w 10130243"/>
              <a:gd name="connsiteY3811" fmla="*/ 6871866 h 10118348"/>
              <a:gd name="connsiteX3812" fmla="*/ 4803799 w 10130243"/>
              <a:gd name="connsiteY3812" fmla="*/ 6844845 h 10118348"/>
              <a:gd name="connsiteX3813" fmla="*/ 4762484 w 10130243"/>
              <a:gd name="connsiteY3813" fmla="*/ 6871866 h 10118348"/>
              <a:gd name="connsiteX3814" fmla="*/ 4759651 w 10130243"/>
              <a:gd name="connsiteY3814" fmla="*/ 6888933 h 10118348"/>
              <a:gd name="connsiteX3815" fmla="*/ 4762484 w 10130243"/>
              <a:gd name="connsiteY3815" fmla="*/ 6905999 h 10118348"/>
              <a:gd name="connsiteX3816" fmla="*/ 4803799 w 10130243"/>
              <a:gd name="connsiteY3816" fmla="*/ 6933020 h 10118348"/>
              <a:gd name="connsiteX3817" fmla="*/ 4845022 w 10130243"/>
              <a:gd name="connsiteY3817" fmla="*/ 6905999 h 10118348"/>
              <a:gd name="connsiteX3818" fmla="*/ 4546407 w 10130243"/>
              <a:gd name="connsiteY3818" fmla="*/ 6905999 h 10118348"/>
              <a:gd name="connsiteX3819" fmla="*/ 4549240 w 10130243"/>
              <a:gd name="connsiteY3819" fmla="*/ 6888933 h 10118348"/>
              <a:gd name="connsiteX3820" fmla="*/ 4546407 w 10130243"/>
              <a:gd name="connsiteY3820" fmla="*/ 6871866 h 10118348"/>
              <a:gd name="connsiteX3821" fmla="*/ 4505093 w 10130243"/>
              <a:gd name="connsiteY3821" fmla="*/ 6844845 h 10118348"/>
              <a:gd name="connsiteX3822" fmla="*/ 4463870 w 10130243"/>
              <a:gd name="connsiteY3822" fmla="*/ 6871866 h 10118348"/>
              <a:gd name="connsiteX3823" fmla="*/ 4461036 w 10130243"/>
              <a:gd name="connsiteY3823" fmla="*/ 6888933 h 10118348"/>
              <a:gd name="connsiteX3824" fmla="*/ 4463870 w 10130243"/>
              <a:gd name="connsiteY3824" fmla="*/ 6905999 h 10118348"/>
              <a:gd name="connsiteX3825" fmla="*/ 4505093 w 10130243"/>
              <a:gd name="connsiteY3825" fmla="*/ 6933020 h 10118348"/>
              <a:gd name="connsiteX3826" fmla="*/ 4546407 w 10130243"/>
              <a:gd name="connsiteY3826" fmla="*/ 6905999 h 10118348"/>
              <a:gd name="connsiteX3827" fmla="*/ 4997117 w 10130243"/>
              <a:gd name="connsiteY3827" fmla="*/ 7335487 h 10118348"/>
              <a:gd name="connsiteX3828" fmla="*/ 4953061 w 10130243"/>
              <a:gd name="connsiteY3828" fmla="*/ 7291399 h 10118348"/>
              <a:gd name="connsiteX3829" fmla="*/ 4909005 w 10130243"/>
              <a:gd name="connsiteY3829" fmla="*/ 7335487 h 10118348"/>
              <a:gd name="connsiteX3830" fmla="*/ 4953061 w 10130243"/>
              <a:gd name="connsiteY3830" fmla="*/ 7379575 h 10118348"/>
              <a:gd name="connsiteX3831" fmla="*/ 4997117 w 10130243"/>
              <a:gd name="connsiteY3831" fmla="*/ 7335487 h 10118348"/>
              <a:gd name="connsiteX3832" fmla="*/ 4997117 w 10130243"/>
              <a:gd name="connsiteY3832" fmla="*/ 7036836 h 10118348"/>
              <a:gd name="connsiteX3833" fmla="*/ 4953061 w 10130243"/>
              <a:gd name="connsiteY3833" fmla="*/ 6992749 h 10118348"/>
              <a:gd name="connsiteX3834" fmla="*/ 4909005 w 10130243"/>
              <a:gd name="connsiteY3834" fmla="*/ 7036836 h 10118348"/>
              <a:gd name="connsiteX3835" fmla="*/ 4953061 w 10130243"/>
              <a:gd name="connsiteY3835" fmla="*/ 7080924 h 10118348"/>
              <a:gd name="connsiteX3836" fmla="*/ 4997117 w 10130243"/>
              <a:gd name="connsiteY3836" fmla="*/ 7036836 h 10118348"/>
              <a:gd name="connsiteX3837" fmla="*/ 4699965 w 10130243"/>
              <a:gd name="connsiteY3837" fmla="*/ 7335487 h 10118348"/>
              <a:gd name="connsiteX3838" fmla="*/ 4655817 w 10130243"/>
              <a:gd name="connsiteY3838" fmla="*/ 7291399 h 10118348"/>
              <a:gd name="connsiteX3839" fmla="*/ 4611761 w 10130243"/>
              <a:gd name="connsiteY3839" fmla="*/ 7335487 h 10118348"/>
              <a:gd name="connsiteX3840" fmla="*/ 4655817 w 10130243"/>
              <a:gd name="connsiteY3840" fmla="*/ 7379575 h 10118348"/>
              <a:gd name="connsiteX3841" fmla="*/ 4699965 w 10130243"/>
              <a:gd name="connsiteY3841" fmla="*/ 7335487 h 10118348"/>
              <a:gd name="connsiteX3842" fmla="*/ 4699965 w 10130243"/>
              <a:gd name="connsiteY3842" fmla="*/ 7036836 h 10118348"/>
              <a:gd name="connsiteX3843" fmla="*/ 4655817 w 10130243"/>
              <a:gd name="connsiteY3843" fmla="*/ 6992749 h 10118348"/>
              <a:gd name="connsiteX3844" fmla="*/ 4611761 w 10130243"/>
              <a:gd name="connsiteY3844" fmla="*/ 7036836 h 10118348"/>
              <a:gd name="connsiteX3845" fmla="*/ 4655817 w 10130243"/>
              <a:gd name="connsiteY3845" fmla="*/ 7080924 h 10118348"/>
              <a:gd name="connsiteX3846" fmla="*/ 4699965 w 10130243"/>
              <a:gd name="connsiteY3846" fmla="*/ 7036836 h 10118348"/>
              <a:gd name="connsiteX3847" fmla="*/ 4847856 w 10130243"/>
              <a:gd name="connsiteY3847" fmla="*/ 7186167 h 10118348"/>
              <a:gd name="connsiteX3848" fmla="*/ 4803708 w 10130243"/>
              <a:gd name="connsiteY3848" fmla="*/ 7142079 h 10118348"/>
              <a:gd name="connsiteX3849" fmla="*/ 4759651 w 10130243"/>
              <a:gd name="connsiteY3849" fmla="*/ 7186167 h 10118348"/>
              <a:gd name="connsiteX3850" fmla="*/ 4803708 w 10130243"/>
              <a:gd name="connsiteY3850" fmla="*/ 7230254 h 10118348"/>
              <a:gd name="connsiteX3851" fmla="*/ 4847856 w 10130243"/>
              <a:gd name="connsiteY3851" fmla="*/ 7186167 h 10118348"/>
              <a:gd name="connsiteX3852" fmla="*/ 4550611 w 10130243"/>
              <a:gd name="connsiteY3852" fmla="*/ 7186167 h 10118348"/>
              <a:gd name="connsiteX3853" fmla="*/ 4506555 w 10130243"/>
              <a:gd name="connsiteY3853" fmla="*/ 7142079 h 10118348"/>
              <a:gd name="connsiteX3854" fmla="*/ 4462407 w 10130243"/>
              <a:gd name="connsiteY3854" fmla="*/ 7186167 h 10118348"/>
              <a:gd name="connsiteX3855" fmla="*/ 4506555 w 10130243"/>
              <a:gd name="connsiteY3855" fmla="*/ 7230254 h 10118348"/>
              <a:gd name="connsiteX3856" fmla="*/ 4550611 w 10130243"/>
              <a:gd name="connsiteY3856" fmla="*/ 7186167 h 10118348"/>
              <a:gd name="connsiteX3857" fmla="*/ 5439419 w 10130243"/>
              <a:gd name="connsiteY3857" fmla="*/ 6906008 h 10118348"/>
              <a:gd name="connsiteX3858" fmla="*/ 5442252 w 10130243"/>
              <a:gd name="connsiteY3858" fmla="*/ 6888942 h 10118348"/>
              <a:gd name="connsiteX3859" fmla="*/ 5439419 w 10130243"/>
              <a:gd name="connsiteY3859" fmla="*/ 6871875 h 10118348"/>
              <a:gd name="connsiteX3860" fmla="*/ 5398104 w 10130243"/>
              <a:gd name="connsiteY3860" fmla="*/ 6844854 h 10118348"/>
              <a:gd name="connsiteX3861" fmla="*/ 5356882 w 10130243"/>
              <a:gd name="connsiteY3861" fmla="*/ 6871875 h 10118348"/>
              <a:gd name="connsiteX3862" fmla="*/ 5354048 w 10130243"/>
              <a:gd name="connsiteY3862" fmla="*/ 6888942 h 10118348"/>
              <a:gd name="connsiteX3863" fmla="*/ 5356882 w 10130243"/>
              <a:gd name="connsiteY3863" fmla="*/ 6906008 h 10118348"/>
              <a:gd name="connsiteX3864" fmla="*/ 5398104 w 10130243"/>
              <a:gd name="connsiteY3864" fmla="*/ 6933029 h 10118348"/>
              <a:gd name="connsiteX3865" fmla="*/ 5439419 w 10130243"/>
              <a:gd name="connsiteY3865" fmla="*/ 6906008 h 10118348"/>
              <a:gd name="connsiteX3866" fmla="*/ 5142175 w 10130243"/>
              <a:gd name="connsiteY3866" fmla="*/ 6906008 h 10118348"/>
              <a:gd name="connsiteX3867" fmla="*/ 5145008 w 10130243"/>
              <a:gd name="connsiteY3867" fmla="*/ 6888942 h 10118348"/>
              <a:gd name="connsiteX3868" fmla="*/ 5142175 w 10130243"/>
              <a:gd name="connsiteY3868" fmla="*/ 6871875 h 10118348"/>
              <a:gd name="connsiteX3869" fmla="*/ 5100952 w 10130243"/>
              <a:gd name="connsiteY3869" fmla="*/ 6844854 h 10118348"/>
              <a:gd name="connsiteX3870" fmla="*/ 5092360 w 10130243"/>
              <a:gd name="connsiteY3870" fmla="*/ 6846280 h 10118348"/>
              <a:gd name="connsiteX3871" fmla="*/ 5059729 w 10130243"/>
              <a:gd name="connsiteY3871" fmla="*/ 6873301 h 10118348"/>
              <a:gd name="connsiteX3872" fmla="*/ 5056895 w 10130243"/>
              <a:gd name="connsiteY3872" fmla="*/ 6890368 h 10118348"/>
              <a:gd name="connsiteX3873" fmla="*/ 5059729 w 10130243"/>
              <a:gd name="connsiteY3873" fmla="*/ 6907434 h 10118348"/>
              <a:gd name="connsiteX3874" fmla="*/ 5092360 w 10130243"/>
              <a:gd name="connsiteY3874" fmla="*/ 6934455 h 10118348"/>
              <a:gd name="connsiteX3875" fmla="*/ 5100952 w 10130243"/>
              <a:gd name="connsiteY3875" fmla="*/ 6935873 h 10118348"/>
              <a:gd name="connsiteX3876" fmla="*/ 5142175 w 10130243"/>
              <a:gd name="connsiteY3876" fmla="*/ 6906008 h 10118348"/>
              <a:gd name="connsiteX3877" fmla="*/ 5591514 w 10130243"/>
              <a:gd name="connsiteY3877" fmla="*/ 7335497 h 10118348"/>
              <a:gd name="connsiteX3878" fmla="*/ 5547458 w 10130243"/>
              <a:gd name="connsiteY3878" fmla="*/ 7291409 h 10118348"/>
              <a:gd name="connsiteX3879" fmla="*/ 5503401 w 10130243"/>
              <a:gd name="connsiteY3879" fmla="*/ 7335497 h 10118348"/>
              <a:gd name="connsiteX3880" fmla="*/ 5547458 w 10130243"/>
              <a:gd name="connsiteY3880" fmla="*/ 7379584 h 10118348"/>
              <a:gd name="connsiteX3881" fmla="*/ 5591514 w 10130243"/>
              <a:gd name="connsiteY3881" fmla="*/ 7335497 h 10118348"/>
              <a:gd name="connsiteX3882" fmla="*/ 5591514 w 10130243"/>
              <a:gd name="connsiteY3882" fmla="*/ 7036846 h 10118348"/>
              <a:gd name="connsiteX3883" fmla="*/ 5547458 w 10130243"/>
              <a:gd name="connsiteY3883" fmla="*/ 6992758 h 10118348"/>
              <a:gd name="connsiteX3884" fmla="*/ 5503401 w 10130243"/>
              <a:gd name="connsiteY3884" fmla="*/ 7036846 h 10118348"/>
              <a:gd name="connsiteX3885" fmla="*/ 5547458 w 10130243"/>
              <a:gd name="connsiteY3885" fmla="*/ 7080934 h 10118348"/>
              <a:gd name="connsiteX3886" fmla="*/ 5591514 w 10130243"/>
              <a:gd name="connsiteY3886" fmla="*/ 7036846 h 10118348"/>
              <a:gd name="connsiteX3887" fmla="*/ 5294361 w 10130243"/>
              <a:gd name="connsiteY3887" fmla="*/ 7335497 h 10118348"/>
              <a:gd name="connsiteX3888" fmla="*/ 5250214 w 10130243"/>
              <a:gd name="connsiteY3888" fmla="*/ 7291409 h 10118348"/>
              <a:gd name="connsiteX3889" fmla="*/ 5206157 w 10130243"/>
              <a:gd name="connsiteY3889" fmla="*/ 7335497 h 10118348"/>
              <a:gd name="connsiteX3890" fmla="*/ 5250214 w 10130243"/>
              <a:gd name="connsiteY3890" fmla="*/ 7379584 h 10118348"/>
              <a:gd name="connsiteX3891" fmla="*/ 5294361 w 10130243"/>
              <a:gd name="connsiteY3891" fmla="*/ 7335497 h 10118348"/>
              <a:gd name="connsiteX3892" fmla="*/ 5294361 w 10130243"/>
              <a:gd name="connsiteY3892" fmla="*/ 7036846 h 10118348"/>
              <a:gd name="connsiteX3893" fmla="*/ 5250214 w 10130243"/>
              <a:gd name="connsiteY3893" fmla="*/ 6992758 h 10118348"/>
              <a:gd name="connsiteX3894" fmla="*/ 5206157 w 10130243"/>
              <a:gd name="connsiteY3894" fmla="*/ 7036846 h 10118348"/>
              <a:gd name="connsiteX3895" fmla="*/ 5250214 w 10130243"/>
              <a:gd name="connsiteY3895" fmla="*/ 7080934 h 10118348"/>
              <a:gd name="connsiteX3896" fmla="*/ 5294361 w 10130243"/>
              <a:gd name="connsiteY3896" fmla="*/ 7036846 h 10118348"/>
              <a:gd name="connsiteX3897" fmla="*/ 5443623 w 10130243"/>
              <a:gd name="connsiteY3897" fmla="*/ 7186176 h 10118348"/>
              <a:gd name="connsiteX3898" fmla="*/ 5399566 w 10130243"/>
              <a:gd name="connsiteY3898" fmla="*/ 7142088 h 10118348"/>
              <a:gd name="connsiteX3899" fmla="*/ 5355511 w 10130243"/>
              <a:gd name="connsiteY3899" fmla="*/ 7186176 h 10118348"/>
              <a:gd name="connsiteX3900" fmla="*/ 5399566 w 10130243"/>
              <a:gd name="connsiteY3900" fmla="*/ 7230263 h 10118348"/>
              <a:gd name="connsiteX3901" fmla="*/ 5443623 w 10130243"/>
              <a:gd name="connsiteY3901" fmla="*/ 7186176 h 10118348"/>
              <a:gd name="connsiteX3902" fmla="*/ 5145008 w 10130243"/>
              <a:gd name="connsiteY3902" fmla="*/ 7186176 h 10118348"/>
              <a:gd name="connsiteX3903" fmla="*/ 5100952 w 10130243"/>
              <a:gd name="connsiteY3903" fmla="*/ 7142088 h 10118348"/>
              <a:gd name="connsiteX3904" fmla="*/ 5092451 w 10130243"/>
              <a:gd name="connsiteY3904" fmla="*/ 7143505 h 10118348"/>
              <a:gd name="connsiteX3905" fmla="*/ 5056895 w 10130243"/>
              <a:gd name="connsiteY3905" fmla="*/ 7187592 h 10118348"/>
              <a:gd name="connsiteX3906" fmla="*/ 5092451 w 10130243"/>
              <a:gd name="connsiteY3906" fmla="*/ 7231680 h 10118348"/>
              <a:gd name="connsiteX3907" fmla="*/ 5100952 w 10130243"/>
              <a:gd name="connsiteY3907" fmla="*/ 7233106 h 10118348"/>
              <a:gd name="connsiteX3908" fmla="*/ 5145008 w 10130243"/>
              <a:gd name="connsiteY3908" fmla="*/ 7186176 h 10118348"/>
              <a:gd name="connsiteX3909" fmla="*/ 6035186 w 10130243"/>
              <a:gd name="connsiteY3909" fmla="*/ 6906017 h 10118348"/>
              <a:gd name="connsiteX3910" fmla="*/ 6038111 w 10130243"/>
              <a:gd name="connsiteY3910" fmla="*/ 6888951 h 10118348"/>
              <a:gd name="connsiteX3911" fmla="*/ 6035186 w 10130243"/>
              <a:gd name="connsiteY3911" fmla="*/ 6871884 h 10118348"/>
              <a:gd name="connsiteX3912" fmla="*/ 5993964 w 10130243"/>
              <a:gd name="connsiteY3912" fmla="*/ 6844863 h 10118348"/>
              <a:gd name="connsiteX3913" fmla="*/ 5952740 w 10130243"/>
              <a:gd name="connsiteY3913" fmla="*/ 6871884 h 10118348"/>
              <a:gd name="connsiteX3914" fmla="*/ 5949907 w 10130243"/>
              <a:gd name="connsiteY3914" fmla="*/ 6888951 h 10118348"/>
              <a:gd name="connsiteX3915" fmla="*/ 5952740 w 10130243"/>
              <a:gd name="connsiteY3915" fmla="*/ 6906017 h 10118348"/>
              <a:gd name="connsiteX3916" fmla="*/ 5993964 w 10130243"/>
              <a:gd name="connsiteY3916" fmla="*/ 6933039 h 10118348"/>
              <a:gd name="connsiteX3917" fmla="*/ 6035186 w 10130243"/>
              <a:gd name="connsiteY3917" fmla="*/ 6906017 h 10118348"/>
              <a:gd name="connsiteX3918" fmla="*/ 5736571 w 10130243"/>
              <a:gd name="connsiteY3918" fmla="*/ 6906017 h 10118348"/>
              <a:gd name="connsiteX3919" fmla="*/ 5739405 w 10130243"/>
              <a:gd name="connsiteY3919" fmla="*/ 6888951 h 10118348"/>
              <a:gd name="connsiteX3920" fmla="*/ 5736571 w 10130243"/>
              <a:gd name="connsiteY3920" fmla="*/ 6871884 h 10118348"/>
              <a:gd name="connsiteX3921" fmla="*/ 5695349 w 10130243"/>
              <a:gd name="connsiteY3921" fmla="*/ 6844863 h 10118348"/>
              <a:gd name="connsiteX3922" fmla="*/ 5654125 w 10130243"/>
              <a:gd name="connsiteY3922" fmla="*/ 6871884 h 10118348"/>
              <a:gd name="connsiteX3923" fmla="*/ 5651292 w 10130243"/>
              <a:gd name="connsiteY3923" fmla="*/ 6888951 h 10118348"/>
              <a:gd name="connsiteX3924" fmla="*/ 5654125 w 10130243"/>
              <a:gd name="connsiteY3924" fmla="*/ 6906017 h 10118348"/>
              <a:gd name="connsiteX3925" fmla="*/ 5695349 w 10130243"/>
              <a:gd name="connsiteY3925" fmla="*/ 6933039 h 10118348"/>
              <a:gd name="connsiteX3926" fmla="*/ 5736571 w 10130243"/>
              <a:gd name="connsiteY3926" fmla="*/ 6906017 h 10118348"/>
              <a:gd name="connsiteX3927" fmla="*/ 6187373 w 10130243"/>
              <a:gd name="connsiteY3927" fmla="*/ 7335505 h 10118348"/>
              <a:gd name="connsiteX3928" fmla="*/ 6143316 w 10130243"/>
              <a:gd name="connsiteY3928" fmla="*/ 7291418 h 10118348"/>
              <a:gd name="connsiteX3929" fmla="*/ 6099169 w 10130243"/>
              <a:gd name="connsiteY3929" fmla="*/ 7335505 h 10118348"/>
              <a:gd name="connsiteX3930" fmla="*/ 6143316 w 10130243"/>
              <a:gd name="connsiteY3930" fmla="*/ 7379593 h 10118348"/>
              <a:gd name="connsiteX3931" fmla="*/ 6187373 w 10130243"/>
              <a:gd name="connsiteY3931" fmla="*/ 7335505 h 10118348"/>
              <a:gd name="connsiteX3932" fmla="*/ 6187373 w 10130243"/>
              <a:gd name="connsiteY3932" fmla="*/ 7036855 h 10118348"/>
              <a:gd name="connsiteX3933" fmla="*/ 6143316 w 10130243"/>
              <a:gd name="connsiteY3933" fmla="*/ 6992767 h 10118348"/>
              <a:gd name="connsiteX3934" fmla="*/ 6099169 w 10130243"/>
              <a:gd name="connsiteY3934" fmla="*/ 7036855 h 10118348"/>
              <a:gd name="connsiteX3935" fmla="*/ 6143316 w 10130243"/>
              <a:gd name="connsiteY3935" fmla="*/ 7080942 h 10118348"/>
              <a:gd name="connsiteX3936" fmla="*/ 6187373 w 10130243"/>
              <a:gd name="connsiteY3936" fmla="*/ 7036855 h 10118348"/>
              <a:gd name="connsiteX3937" fmla="*/ 5888758 w 10130243"/>
              <a:gd name="connsiteY3937" fmla="*/ 7335505 h 10118348"/>
              <a:gd name="connsiteX3938" fmla="*/ 5844701 w 10130243"/>
              <a:gd name="connsiteY3938" fmla="*/ 7291418 h 10118348"/>
              <a:gd name="connsiteX3939" fmla="*/ 5800554 w 10130243"/>
              <a:gd name="connsiteY3939" fmla="*/ 7335505 h 10118348"/>
              <a:gd name="connsiteX3940" fmla="*/ 5844701 w 10130243"/>
              <a:gd name="connsiteY3940" fmla="*/ 7379593 h 10118348"/>
              <a:gd name="connsiteX3941" fmla="*/ 5888758 w 10130243"/>
              <a:gd name="connsiteY3941" fmla="*/ 7335505 h 10118348"/>
              <a:gd name="connsiteX3942" fmla="*/ 5888758 w 10130243"/>
              <a:gd name="connsiteY3942" fmla="*/ 7036855 h 10118348"/>
              <a:gd name="connsiteX3943" fmla="*/ 5844701 w 10130243"/>
              <a:gd name="connsiteY3943" fmla="*/ 6992767 h 10118348"/>
              <a:gd name="connsiteX3944" fmla="*/ 5800554 w 10130243"/>
              <a:gd name="connsiteY3944" fmla="*/ 7036855 h 10118348"/>
              <a:gd name="connsiteX3945" fmla="*/ 5844701 w 10130243"/>
              <a:gd name="connsiteY3945" fmla="*/ 7080942 h 10118348"/>
              <a:gd name="connsiteX3946" fmla="*/ 5888758 w 10130243"/>
              <a:gd name="connsiteY3946" fmla="*/ 7036855 h 10118348"/>
              <a:gd name="connsiteX3947" fmla="*/ 6038111 w 10130243"/>
              <a:gd name="connsiteY3947" fmla="*/ 7186185 h 10118348"/>
              <a:gd name="connsiteX3948" fmla="*/ 5993964 w 10130243"/>
              <a:gd name="connsiteY3948" fmla="*/ 7142097 h 10118348"/>
              <a:gd name="connsiteX3949" fmla="*/ 5949907 w 10130243"/>
              <a:gd name="connsiteY3949" fmla="*/ 7186185 h 10118348"/>
              <a:gd name="connsiteX3950" fmla="*/ 5993964 w 10130243"/>
              <a:gd name="connsiteY3950" fmla="*/ 7230273 h 10118348"/>
              <a:gd name="connsiteX3951" fmla="*/ 6038111 w 10130243"/>
              <a:gd name="connsiteY3951" fmla="*/ 7186185 h 10118348"/>
              <a:gd name="connsiteX3952" fmla="*/ 5740867 w 10130243"/>
              <a:gd name="connsiteY3952" fmla="*/ 7186185 h 10118348"/>
              <a:gd name="connsiteX3953" fmla="*/ 5696811 w 10130243"/>
              <a:gd name="connsiteY3953" fmla="*/ 7142097 h 10118348"/>
              <a:gd name="connsiteX3954" fmla="*/ 5652663 w 10130243"/>
              <a:gd name="connsiteY3954" fmla="*/ 7186185 h 10118348"/>
              <a:gd name="connsiteX3955" fmla="*/ 5696811 w 10130243"/>
              <a:gd name="connsiteY3955" fmla="*/ 7230273 h 10118348"/>
              <a:gd name="connsiteX3956" fmla="*/ 5740867 w 10130243"/>
              <a:gd name="connsiteY3956" fmla="*/ 7186185 h 10118348"/>
              <a:gd name="connsiteX3957" fmla="*/ 6629675 w 10130243"/>
              <a:gd name="connsiteY3957" fmla="*/ 6906026 h 10118348"/>
              <a:gd name="connsiteX3958" fmla="*/ 6632508 w 10130243"/>
              <a:gd name="connsiteY3958" fmla="*/ 6888960 h 10118348"/>
              <a:gd name="connsiteX3959" fmla="*/ 6629675 w 10130243"/>
              <a:gd name="connsiteY3959" fmla="*/ 6871893 h 10118348"/>
              <a:gd name="connsiteX3960" fmla="*/ 6588360 w 10130243"/>
              <a:gd name="connsiteY3960" fmla="*/ 6844872 h 10118348"/>
              <a:gd name="connsiteX3961" fmla="*/ 6547137 w 10130243"/>
              <a:gd name="connsiteY3961" fmla="*/ 6871893 h 10118348"/>
              <a:gd name="connsiteX3962" fmla="*/ 6544303 w 10130243"/>
              <a:gd name="connsiteY3962" fmla="*/ 6888960 h 10118348"/>
              <a:gd name="connsiteX3963" fmla="*/ 6547137 w 10130243"/>
              <a:gd name="connsiteY3963" fmla="*/ 6906026 h 10118348"/>
              <a:gd name="connsiteX3964" fmla="*/ 6588360 w 10130243"/>
              <a:gd name="connsiteY3964" fmla="*/ 6933048 h 10118348"/>
              <a:gd name="connsiteX3965" fmla="*/ 6629675 w 10130243"/>
              <a:gd name="connsiteY3965" fmla="*/ 6906026 h 10118348"/>
              <a:gd name="connsiteX3966" fmla="*/ 6332430 w 10130243"/>
              <a:gd name="connsiteY3966" fmla="*/ 6906026 h 10118348"/>
              <a:gd name="connsiteX3967" fmla="*/ 6335264 w 10130243"/>
              <a:gd name="connsiteY3967" fmla="*/ 6888960 h 10118348"/>
              <a:gd name="connsiteX3968" fmla="*/ 6332430 w 10130243"/>
              <a:gd name="connsiteY3968" fmla="*/ 6871893 h 10118348"/>
              <a:gd name="connsiteX3969" fmla="*/ 6291207 w 10130243"/>
              <a:gd name="connsiteY3969" fmla="*/ 6844872 h 10118348"/>
              <a:gd name="connsiteX3970" fmla="*/ 6282707 w 10130243"/>
              <a:gd name="connsiteY3970" fmla="*/ 6846298 h 10118348"/>
              <a:gd name="connsiteX3971" fmla="*/ 6249984 w 10130243"/>
              <a:gd name="connsiteY3971" fmla="*/ 6873319 h 10118348"/>
              <a:gd name="connsiteX3972" fmla="*/ 6247151 w 10130243"/>
              <a:gd name="connsiteY3972" fmla="*/ 6890386 h 10118348"/>
              <a:gd name="connsiteX3973" fmla="*/ 6249984 w 10130243"/>
              <a:gd name="connsiteY3973" fmla="*/ 6907452 h 10118348"/>
              <a:gd name="connsiteX3974" fmla="*/ 6282707 w 10130243"/>
              <a:gd name="connsiteY3974" fmla="*/ 6934474 h 10118348"/>
              <a:gd name="connsiteX3975" fmla="*/ 6291207 w 10130243"/>
              <a:gd name="connsiteY3975" fmla="*/ 6935891 h 10118348"/>
              <a:gd name="connsiteX3976" fmla="*/ 6332430 w 10130243"/>
              <a:gd name="connsiteY3976" fmla="*/ 6906026 h 10118348"/>
              <a:gd name="connsiteX3977" fmla="*/ 6781769 w 10130243"/>
              <a:gd name="connsiteY3977" fmla="*/ 7335515 h 10118348"/>
              <a:gd name="connsiteX3978" fmla="*/ 6737713 w 10130243"/>
              <a:gd name="connsiteY3978" fmla="*/ 7291427 h 10118348"/>
              <a:gd name="connsiteX3979" fmla="*/ 6693657 w 10130243"/>
              <a:gd name="connsiteY3979" fmla="*/ 7335515 h 10118348"/>
              <a:gd name="connsiteX3980" fmla="*/ 6737713 w 10130243"/>
              <a:gd name="connsiteY3980" fmla="*/ 7379603 h 10118348"/>
              <a:gd name="connsiteX3981" fmla="*/ 6781769 w 10130243"/>
              <a:gd name="connsiteY3981" fmla="*/ 7335515 h 10118348"/>
              <a:gd name="connsiteX3982" fmla="*/ 6781769 w 10130243"/>
              <a:gd name="connsiteY3982" fmla="*/ 7036864 h 10118348"/>
              <a:gd name="connsiteX3983" fmla="*/ 6737713 w 10130243"/>
              <a:gd name="connsiteY3983" fmla="*/ 6992776 h 10118348"/>
              <a:gd name="connsiteX3984" fmla="*/ 6693657 w 10130243"/>
              <a:gd name="connsiteY3984" fmla="*/ 7036864 h 10118348"/>
              <a:gd name="connsiteX3985" fmla="*/ 6737713 w 10130243"/>
              <a:gd name="connsiteY3985" fmla="*/ 7080952 h 10118348"/>
              <a:gd name="connsiteX3986" fmla="*/ 6781769 w 10130243"/>
              <a:gd name="connsiteY3986" fmla="*/ 7036864 h 10118348"/>
              <a:gd name="connsiteX3987" fmla="*/ 6484617 w 10130243"/>
              <a:gd name="connsiteY3987" fmla="*/ 7335515 h 10118348"/>
              <a:gd name="connsiteX3988" fmla="*/ 6440470 w 10130243"/>
              <a:gd name="connsiteY3988" fmla="*/ 7291427 h 10118348"/>
              <a:gd name="connsiteX3989" fmla="*/ 6396413 w 10130243"/>
              <a:gd name="connsiteY3989" fmla="*/ 7335515 h 10118348"/>
              <a:gd name="connsiteX3990" fmla="*/ 6440470 w 10130243"/>
              <a:gd name="connsiteY3990" fmla="*/ 7379603 h 10118348"/>
              <a:gd name="connsiteX3991" fmla="*/ 6484617 w 10130243"/>
              <a:gd name="connsiteY3991" fmla="*/ 7335515 h 10118348"/>
              <a:gd name="connsiteX3992" fmla="*/ 6484617 w 10130243"/>
              <a:gd name="connsiteY3992" fmla="*/ 7036864 h 10118348"/>
              <a:gd name="connsiteX3993" fmla="*/ 6440470 w 10130243"/>
              <a:gd name="connsiteY3993" fmla="*/ 6992776 h 10118348"/>
              <a:gd name="connsiteX3994" fmla="*/ 6396413 w 10130243"/>
              <a:gd name="connsiteY3994" fmla="*/ 7036864 h 10118348"/>
              <a:gd name="connsiteX3995" fmla="*/ 6440470 w 10130243"/>
              <a:gd name="connsiteY3995" fmla="*/ 7080952 h 10118348"/>
              <a:gd name="connsiteX3996" fmla="*/ 6484617 w 10130243"/>
              <a:gd name="connsiteY3996" fmla="*/ 7036864 h 10118348"/>
              <a:gd name="connsiteX3997" fmla="*/ 6633879 w 10130243"/>
              <a:gd name="connsiteY3997" fmla="*/ 7186194 h 10118348"/>
              <a:gd name="connsiteX3998" fmla="*/ 6589822 w 10130243"/>
              <a:gd name="connsiteY3998" fmla="*/ 7142106 h 10118348"/>
              <a:gd name="connsiteX3999" fmla="*/ 6545766 w 10130243"/>
              <a:gd name="connsiteY3999" fmla="*/ 7186194 h 10118348"/>
              <a:gd name="connsiteX4000" fmla="*/ 6589822 w 10130243"/>
              <a:gd name="connsiteY4000" fmla="*/ 7230282 h 10118348"/>
              <a:gd name="connsiteX4001" fmla="*/ 6633879 w 10130243"/>
              <a:gd name="connsiteY4001" fmla="*/ 7186194 h 10118348"/>
              <a:gd name="connsiteX4002" fmla="*/ 6335264 w 10130243"/>
              <a:gd name="connsiteY4002" fmla="*/ 7186194 h 10118348"/>
              <a:gd name="connsiteX4003" fmla="*/ 6291207 w 10130243"/>
              <a:gd name="connsiteY4003" fmla="*/ 7142106 h 10118348"/>
              <a:gd name="connsiteX4004" fmla="*/ 6282707 w 10130243"/>
              <a:gd name="connsiteY4004" fmla="*/ 7143523 h 10118348"/>
              <a:gd name="connsiteX4005" fmla="*/ 6247059 w 10130243"/>
              <a:gd name="connsiteY4005" fmla="*/ 7187611 h 10118348"/>
              <a:gd name="connsiteX4006" fmla="*/ 6282707 w 10130243"/>
              <a:gd name="connsiteY4006" fmla="*/ 7231698 h 10118348"/>
              <a:gd name="connsiteX4007" fmla="*/ 6291207 w 10130243"/>
              <a:gd name="connsiteY4007" fmla="*/ 7233124 h 10118348"/>
              <a:gd name="connsiteX4008" fmla="*/ 6335264 w 10130243"/>
              <a:gd name="connsiteY4008" fmla="*/ 7186194 h 10118348"/>
              <a:gd name="connsiteX4009" fmla="*/ 7225441 w 10130243"/>
              <a:gd name="connsiteY4009" fmla="*/ 6906036 h 10118348"/>
              <a:gd name="connsiteX4010" fmla="*/ 7228276 w 10130243"/>
              <a:gd name="connsiteY4010" fmla="*/ 6888969 h 10118348"/>
              <a:gd name="connsiteX4011" fmla="*/ 7225441 w 10130243"/>
              <a:gd name="connsiteY4011" fmla="*/ 6871903 h 10118348"/>
              <a:gd name="connsiteX4012" fmla="*/ 7184219 w 10130243"/>
              <a:gd name="connsiteY4012" fmla="*/ 6844881 h 10118348"/>
              <a:gd name="connsiteX4013" fmla="*/ 7142996 w 10130243"/>
              <a:gd name="connsiteY4013" fmla="*/ 6871903 h 10118348"/>
              <a:gd name="connsiteX4014" fmla="*/ 7140163 w 10130243"/>
              <a:gd name="connsiteY4014" fmla="*/ 6888969 h 10118348"/>
              <a:gd name="connsiteX4015" fmla="*/ 7142996 w 10130243"/>
              <a:gd name="connsiteY4015" fmla="*/ 6906036 h 10118348"/>
              <a:gd name="connsiteX4016" fmla="*/ 7184219 w 10130243"/>
              <a:gd name="connsiteY4016" fmla="*/ 6933057 h 10118348"/>
              <a:gd name="connsiteX4017" fmla="*/ 7225441 w 10130243"/>
              <a:gd name="connsiteY4017" fmla="*/ 6906036 h 10118348"/>
              <a:gd name="connsiteX4018" fmla="*/ 6926827 w 10130243"/>
              <a:gd name="connsiteY4018" fmla="*/ 6906036 h 10118348"/>
              <a:gd name="connsiteX4019" fmla="*/ 6929660 w 10130243"/>
              <a:gd name="connsiteY4019" fmla="*/ 6888969 h 10118348"/>
              <a:gd name="connsiteX4020" fmla="*/ 6926827 w 10130243"/>
              <a:gd name="connsiteY4020" fmla="*/ 6871903 h 10118348"/>
              <a:gd name="connsiteX4021" fmla="*/ 6885604 w 10130243"/>
              <a:gd name="connsiteY4021" fmla="*/ 6844881 h 10118348"/>
              <a:gd name="connsiteX4022" fmla="*/ 6844382 w 10130243"/>
              <a:gd name="connsiteY4022" fmla="*/ 6871903 h 10118348"/>
              <a:gd name="connsiteX4023" fmla="*/ 6841547 w 10130243"/>
              <a:gd name="connsiteY4023" fmla="*/ 6888969 h 10118348"/>
              <a:gd name="connsiteX4024" fmla="*/ 6844382 w 10130243"/>
              <a:gd name="connsiteY4024" fmla="*/ 6906036 h 10118348"/>
              <a:gd name="connsiteX4025" fmla="*/ 6885604 w 10130243"/>
              <a:gd name="connsiteY4025" fmla="*/ 6933057 h 10118348"/>
              <a:gd name="connsiteX4026" fmla="*/ 6926827 w 10130243"/>
              <a:gd name="connsiteY4026" fmla="*/ 6906036 h 10118348"/>
              <a:gd name="connsiteX4027" fmla="*/ 7377628 w 10130243"/>
              <a:gd name="connsiteY4027" fmla="*/ 7335524 h 10118348"/>
              <a:gd name="connsiteX4028" fmla="*/ 7333572 w 10130243"/>
              <a:gd name="connsiteY4028" fmla="*/ 7291436 h 10118348"/>
              <a:gd name="connsiteX4029" fmla="*/ 7289424 w 10130243"/>
              <a:gd name="connsiteY4029" fmla="*/ 7335524 h 10118348"/>
              <a:gd name="connsiteX4030" fmla="*/ 7333572 w 10130243"/>
              <a:gd name="connsiteY4030" fmla="*/ 7379612 h 10118348"/>
              <a:gd name="connsiteX4031" fmla="*/ 7377628 w 10130243"/>
              <a:gd name="connsiteY4031" fmla="*/ 7335524 h 10118348"/>
              <a:gd name="connsiteX4032" fmla="*/ 7377628 w 10130243"/>
              <a:gd name="connsiteY4032" fmla="*/ 7036873 h 10118348"/>
              <a:gd name="connsiteX4033" fmla="*/ 7333572 w 10130243"/>
              <a:gd name="connsiteY4033" fmla="*/ 6992785 h 10118348"/>
              <a:gd name="connsiteX4034" fmla="*/ 7289424 w 10130243"/>
              <a:gd name="connsiteY4034" fmla="*/ 7036873 h 10118348"/>
              <a:gd name="connsiteX4035" fmla="*/ 7333572 w 10130243"/>
              <a:gd name="connsiteY4035" fmla="*/ 7080961 h 10118348"/>
              <a:gd name="connsiteX4036" fmla="*/ 7377628 w 10130243"/>
              <a:gd name="connsiteY4036" fmla="*/ 7036873 h 10118348"/>
              <a:gd name="connsiteX4037" fmla="*/ 7079014 w 10130243"/>
              <a:gd name="connsiteY4037" fmla="*/ 7335524 h 10118348"/>
              <a:gd name="connsiteX4038" fmla="*/ 7034958 w 10130243"/>
              <a:gd name="connsiteY4038" fmla="*/ 7291436 h 10118348"/>
              <a:gd name="connsiteX4039" fmla="*/ 6990809 w 10130243"/>
              <a:gd name="connsiteY4039" fmla="*/ 7335524 h 10118348"/>
              <a:gd name="connsiteX4040" fmla="*/ 7034958 w 10130243"/>
              <a:gd name="connsiteY4040" fmla="*/ 7379612 h 10118348"/>
              <a:gd name="connsiteX4041" fmla="*/ 7079014 w 10130243"/>
              <a:gd name="connsiteY4041" fmla="*/ 7335524 h 10118348"/>
              <a:gd name="connsiteX4042" fmla="*/ 7079014 w 10130243"/>
              <a:gd name="connsiteY4042" fmla="*/ 7036873 h 10118348"/>
              <a:gd name="connsiteX4043" fmla="*/ 7034958 w 10130243"/>
              <a:gd name="connsiteY4043" fmla="*/ 6992785 h 10118348"/>
              <a:gd name="connsiteX4044" fmla="*/ 6990809 w 10130243"/>
              <a:gd name="connsiteY4044" fmla="*/ 7036873 h 10118348"/>
              <a:gd name="connsiteX4045" fmla="*/ 7034958 w 10130243"/>
              <a:gd name="connsiteY4045" fmla="*/ 7080961 h 10118348"/>
              <a:gd name="connsiteX4046" fmla="*/ 7079014 w 10130243"/>
              <a:gd name="connsiteY4046" fmla="*/ 7036873 h 10118348"/>
              <a:gd name="connsiteX4047" fmla="*/ 7228276 w 10130243"/>
              <a:gd name="connsiteY4047" fmla="*/ 7186203 h 10118348"/>
              <a:gd name="connsiteX4048" fmla="*/ 7184219 w 10130243"/>
              <a:gd name="connsiteY4048" fmla="*/ 7142115 h 10118348"/>
              <a:gd name="connsiteX4049" fmla="*/ 7140163 w 10130243"/>
              <a:gd name="connsiteY4049" fmla="*/ 7186203 h 10118348"/>
              <a:gd name="connsiteX4050" fmla="*/ 7184219 w 10130243"/>
              <a:gd name="connsiteY4050" fmla="*/ 7230291 h 10118348"/>
              <a:gd name="connsiteX4051" fmla="*/ 7228276 w 10130243"/>
              <a:gd name="connsiteY4051" fmla="*/ 7186203 h 10118348"/>
              <a:gd name="connsiteX4052" fmla="*/ 6931122 w 10130243"/>
              <a:gd name="connsiteY4052" fmla="*/ 7186203 h 10118348"/>
              <a:gd name="connsiteX4053" fmla="*/ 6887066 w 10130243"/>
              <a:gd name="connsiteY4053" fmla="*/ 7142115 h 10118348"/>
              <a:gd name="connsiteX4054" fmla="*/ 6842918 w 10130243"/>
              <a:gd name="connsiteY4054" fmla="*/ 7186203 h 10118348"/>
              <a:gd name="connsiteX4055" fmla="*/ 6887066 w 10130243"/>
              <a:gd name="connsiteY4055" fmla="*/ 7230291 h 10118348"/>
              <a:gd name="connsiteX4056" fmla="*/ 6931122 w 10130243"/>
              <a:gd name="connsiteY4056" fmla="*/ 7186203 h 10118348"/>
              <a:gd name="connsiteX4057" fmla="*/ 8034637 w 10130243"/>
              <a:gd name="connsiteY4057" fmla="*/ 7466370 h 10118348"/>
              <a:gd name="connsiteX4058" fmla="*/ 8031803 w 10130243"/>
              <a:gd name="connsiteY4058" fmla="*/ 7483437 h 10118348"/>
              <a:gd name="connsiteX4059" fmla="*/ 8031803 w 10130243"/>
              <a:gd name="connsiteY4059" fmla="*/ 7487706 h 10118348"/>
              <a:gd name="connsiteX4060" fmla="*/ 8036008 w 10130243"/>
              <a:gd name="connsiteY4060" fmla="*/ 7483437 h 10118348"/>
              <a:gd name="connsiteX4061" fmla="*/ 8075859 w 10130243"/>
              <a:gd name="connsiteY4061" fmla="*/ 7443618 h 10118348"/>
              <a:gd name="connsiteX4062" fmla="*/ 8080156 w 10130243"/>
              <a:gd name="connsiteY4062" fmla="*/ 7439350 h 10118348"/>
              <a:gd name="connsiteX4063" fmla="*/ 8075859 w 10130243"/>
              <a:gd name="connsiteY4063" fmla="*/ 7439350 h 10118348"/>
              <a:gd name="connsiteX4064" fmla="*/ 8067360 w 10130243"/>
              <a:gd name="connsiteY4064" fmla="*/ 7440775 h 10118348"/>
              <a:gd name="connsiteX4065" fmla="*/ 8034637 w 10130243"/>
              <a:gd name="connsiteY4065" fmla="*/ 7466370 h 10118348"/>
              <a:gd name="connsiteX4066" fmla="*/ 7819930 w 10130243"/>
              <a:gd name="connsiteY4066" fmla="*/ 6906045 h 10118348"/>
              <a:gd name="connsiteX4067" fmla="*/ 7822763 w 10130243"/>
              <a:gd name="connsiteY4067" fmla="*/ 6888978 h 10118348"/>
              <a:gd name="connsiteX4068" fmla="*/ 7819930 w 10130243"/>
              <a:gd name="connsiteY4068" fmla="*/ 6871912 h 10118348"/>
              <a:gd name="connsiteX4069" fmla="*/ 7778616 w 10130243"/>
              <a:gd name="connsiteY4069" fmla="*/ 6844890 h 10118348"/>
              <a:gd name="connsiteX4070" fmla="*/ 7737393 w 10130243"/>
              <a:gd name="connsiteY4070" fmla="*/ 6871912 h 10118348"/>
              <a:gd name="connsiteX4071" fmla="*/ 7734558 w 10130243"/>
              <a:gd name="connsiteY4071" fmla="*/ 6888978 h 10118348"/>
              <a:gd name="connsiteX4072" fmla="*/ 7737393 w 10130243"/>
              <a:gd name="connsiteY4072" fmla="*/ 6906045 h 10118348"/>
              <a:gd name="connsiteX4073" fmla="*/ 7778616 w 10130243"/>
              <a:gd name="connsiteY4073" fmla="*/ 6933066 h 10118348"/>
              <a:gd name="connsiteX4074" fmla="*/ 7819930 w 10130243"/>
              <a:gd name="connsiteY4074" fmla="*/ 6906045 h 10118348"/>
              <a:gd name="connsiteX4075" fmla="*/ 7522686 w 10130243"/>
              <a:gd name="connsiteY4075" fmla="*/ 6906045 h 10118348"/>
              <a:gd name="connsiteX4076" fmla="*/ 7525519 w 10130243"/>
              <a:gd name="connsiteY4076" fmla="*/ 6888978 h 10118348"/>
              <a:gd name="connsiteX4077" fmla="*/ 7522686 w 10130243"/>
              <a:gd name="connsiteY4077" fmla="*/ 6871912 h 10118348"/>
              <a:gd name="connsiteX4078" fmla="*/ 7481464 w 10130243"/>
              <a:gd name="connsiteY4078" fmla="*/ 6844890 h 10118348"/>
              <a:gd name="connsiteX4079" fmla="*/ 7440239 w 10130243"/>
              <a:gd name="connsiteY4079" fmla="*/ 6871912 h 10118348"/>
              <a:gd name="connsiteX4080" fmla="*/ 7437406 w 10130243"/>
              <a:gd name="connsiteY4080" fmla="*/ 6888978 h 10118348"/>
              <a:gd name="connsiteX4081" fmla="*/ 7440239 w 10130243"/>
              <a:gd name="connsiteY4081" fmla="*/ 6906045 h 10118348"/>
              <a:gd name="connsiteX4082" fmla="*/ 7481464 w 10130243"/>
              <a:gd name="connsiteY4082" fmla="*/ 6933066 h 10118348"/>
              <a:gd name="connsiteX4083" fmla="*/ 7522686 w 10130243"/>
              <a:gd name="connsiteY4083" fmla="*/ 6906045 h 10118348"/>
              <a:gd name="connsiteX4084" fmla="*/ 7972025 w 10130243"/>
              <a:gd name="connsiteY4084" fmla="*/ 7335533 h 10118348"/>
              <a:gd name="connsiteX4085" fmla="*/ 7927969 w 10130243"/>
              <a:gd name="connsiteY4085" fmla="*/ 7291445 h 10118348"/>
              <a:gd name="connsiteX4086" fmla="*/ 7883912 w 10130243"/>
              <a:gd name="connsiteY4086" fmla="*/ 7335533 h 10118348"/>
              <a:gd name="connsiteX4087" fmla="*/ 7927969 w 10130243"/>
              <a:gd name="connsiteY4087" fmla="*/ 7379621 h 10118348"/>
              <a:gd name="connsiteX4088" fmla="*/ 7972025 w 10130243"/>
              <a:gd name="connsiteY4088" fmla="*/ 7335533 h 10118348"/>
              <a:gd name="connsiteX4089" fmla="*/ 7972025 w 10130243"/>
              <a:gd name="connsiteY4089" fmla="*/ 7036882 h 10118348"/>
              <a:gd name="connsiteX4090" fmla="*/ 7927969 w 10130243"/>
              <a:gd name="connsiteY4090" fmla="*/ 6992795 h 10118348"/>
              <a:gd name="connsiteX4091" fmla="*/ 7883912 w 10130243"/>
              <a:gd name="connsiteY4091" fmla="*/ 7036882 h 10118348"/>
              <a:gd name="connsiteX4092" fmla="*/ 7927969 w 10130243"/>
              <a:gd name="connsiteY4092" fmla="*/ 7080970 h 10118348"/>
              <a:gd name="connsiteX4093" fmla="*/ 7972025 w 10130243"/>
              <a:gd name="connsiteY4093" fmla="*/ 7036882 h 10118348"/>
              <a:gd name="connsiteX4094" fmla="*/ 7674873 w 10130243"/>
              <a:gd name="connsiteY4094" fmla="*/ 7335533 h 10118348"/>
              <a:gd name="connsiteX4095" fmla="*/ 7630724 w 10130243"/>
              <a:gd name="connsiteY4095" fmla="*/ 7291445 h 10118348"/>
              <a:gd name="connsiteX4096" fmla="*/ 7586669 w 10130243"/>
              <a:gd name="connsiteY4096" fmla="*/ 7335533 h 10118348"/>
              <a:gd name="connsiteX4097" fmla="*/ 7630724 w 10130243"/>
              <a:gd name="connsiteY4097" fmla="*/ 7379621 h 10118348"/>
              <a:gd name="connsiteX4098" fmla="*/ 7674873 w 10130243"/>
              <a:gd name="connsiteY4098" fmla="*/ 7335533 h 10118348"/>
              <a:gd name="connsiteX4099" fmla="*/ 7674873 w 10130243"/>
              <a:gd name="connsiteY4099" fmla="*/ 7036882 h 10118348"/>
              <a:gd name="connsiteX4100" fmla="*/ 7630724 w 10130243"/>
              <a:gd name="connsiteY4100" fmla="*/ 6992795 h 10118348"/>
              <a:gd name="connsiteX4101" fmla="*/ 7586669 w 10130243"/>
              <a:gd name="connsiteY4101" fmla="*/ 7036882 h 10118348"/>
              <a:gd name="connsiteX4102" fmla="*/ 7630724 w 10130243"/>
              <a:gd name="connsiteY4102" fmla="*/ 7080970 h 10118348"/>
              <a:gd name="connsiteX4103" fmla="*/ 7674873 w 10130243"/>
              <a:gd name="connsiteY4103" fmla="*/ 7036882 h 10118348"/>
              <a:gd name="connsiteX4104" fmla="*/ 7822763 w 10130243"/>
              <a:gd name="connsiteY4104" fmla="*/ 7186212 h 10118348"/>
              <a:gd name="connsiteX4105" fmla="*/ 7778616 w 10130243"/>
              <a:gd name="connsiteY4105" fmla="*/ 7142124 h 10118348"/>
              <a:gd name="connsiteX4106" fmla="*/ 7734558 w 10130243"/>
              <a:gd name="connsiteY4106" fmla="*/ 7186212 h 10118348"/>
              <a:gd name="connsiteX4107" fmla="*/ 7778616 w 10130243"/>
              <a:gd name="connsiteY4107" fmla="*/ 7230300 h 10118348"/>
              <a:gd name="connsiteX4108" fmla="*/ 7822763 w 10130243"/>
              <a:gd name="connsiteY4108" fmla="*/ 7186212 h 10118348"/>
              <a:gd name="connsiteX4109" fmla="*/ 7525519 w 10130243"/>
              <a:gd name="connsiteY4109" fmla="*/ 7186212 h 10118348"/>
              <a:gd name="connsiteX4110" fmla="*/ 7481464 w 10130243"/>
              <a:gd name="connsiteY4110" fmla="*/ 7142124 h 10118348"/>
              <a:gd name="connsiteX4111" fmla="*/ 7437315 w 10130243"/>
              <a:gd name="connsiteY4111" fmla="*/ 7186212 h 10118348"/>
              <a:gd name="connsiteX4112" fmla="*/ 7481464 w 10130243"/>
              <a:gd name="connsiteY4112" fmla="*/ 7230300 h 10118348"/>
              <a:gd name="connsiteX4113" fmla="*/ 7525519 w 10130243"/>
              <a:gd name="connsiteY4113" fmla="*/ 7186212 h 10118348"/>
              <a:gd name="connsiteX4114" fmla="*/ 8415698 w 10130243"/>
              <a:gd name="connsiteY4114" fmla="*/ 6906054 h 10118348"/>
              <a:gd name="connsiteX4115" fmla="*/ 8418531 w 10130243"/>
              <a:gd name="connsiteY4115" fmla="*/ 6888988 h 10118348"/>
              <a:gd name="connsiteX4116" fmla="*/ 8415698 w 10130243"/>
              <a:gd name="connsiteY4116" fmla="*/ 6871921 h 10118348"/>
              <a:gd name="connsiteX4117" fmla="*/ 8374475 w 10130243"/>
              <a:gd name="connsiteY4117" fmla="*/ 6844900 h 10118348"/>
              <a:gd name="connsiteX4118" fmla="*/ 8333251 w 10130243"/>
              <a:gd name="connsiteY4118" fmla="*/ 6871921 h 10118348"/>
              <a:gd name="connsiteX4119" fmla="*/ 8330418 w 10130243"/>
              <a:gd name="connsiteY4119" fmla="*/ 6888988 h 10118348"/>
              <a:gd name="connsiteX4120" fmla="*/ 8333251 w 10130243"/>
              <a:gd name="connsiteY4120" fmla="*/ 6906054 h 10118348"/>
              <a:gd name="connsiteX4121" fmla="*/ 8374475 w 10130243"/>
              <a:gd name="connsiteY4121" fmla="*/ 6933075 h 10118348"/>
              <a:gd name="connsiteX4122" fmla="*/ 8415698 w 10130243"/>
              <a:gd name="connsiteY4122" fmla="*/ 6906054 h 10118348"/>
              <a:gd name="connsiteX4123" fmla="*/ 8117082 w 10130243"/>
              <a:gd name="connsiteY4123" fmla="*/ 6906054 h 10118348"/>
              <a:gd name="connsiteX4124" fmla="*/ 8119917 w 10130243"/>
              <a:gd name="connsiteY4124" fmla="*/ 6888988 h 10118348"/>
              <a:gd name="connsiteX4125" fmla="*/ 8117082 w 10130243"/>
              <a:gd name="connsiteY4125" fmla="*/ 6871921 h 10118348"/>
              <a:gd name="connsiteX4126" fmla="*/ 8075859 w 10130243"/>
              <a:gd name="connsiteY4126" fmla="*/ 6844900 h 10118348"/>
              <a:gd name="connsiteX4127" fmla="*/ 8067360 w 10130243"/>
              <a:gd name="connsiteY4127" fmla="*/ 6846326 h 10118348"/>
              <a:gd name="connsiteX4128" fmla="*/ 8034637 w 10130243"/>
              <a:gd name="connsiteY4128" fmla="*/ 6873347 h 10118348"/>
              <a:gd name="connsiteX4129" fmla="*/ 8031803 w 10130243"/>
              <a:gd name="connsiteY4129" fmla="*/ 6890414 h 10118348"/>
              <a:gd name="connsiteX4130" fmla="*/ 8034637 w 10130243"/>
              <a:gd name="connsiteY4130" fmla="*/ 6907480 h 10118348"/>
              <a:gd name="connsiteX4131" fmla="*/ 8067360 w 10130243"/>
              <a:gd name="connsiteY4131" fmla="*/ 6934501 h 10118348"/>
              <a:gd name="connsiteX4132" fmla="*/ 8075859 w 10130243"/>
              <a:gd name="connsiteY4132" fmla="*/ 6935918 h 10118348"/>
              <a:gd name="connsiteX4133" fmla="*/ 8117082 w 10130243"/>
              <a:gd name="connsiteY4133" fmla="*/ 6906054 h 10118348"/>
              <a:gd name="connsiteX4134" fmla="*/ 8478309 w 10130243"/>
              <a:gd name="connsiteY4134" fmla="*/ 7036891 h 10118348"/>
              <a:gd name="connsiteX4135" fmla="*/ 8478309 w 10130243"/>
              <a:gd name="connsiteY4135" fmla="*/ 7038317 h 10118348"/>
              <a:gd name="connsiteX4136" fmla="*/ 8523827 w 10130243"/>
              <a:gd name="connsiteY4136" fmla="*/ 6991387 h 10118348"/>
              <a:gd name="connsiteX4137" fmla="*/ 8522365 w 10130243"/>
              <a:gd name="connsiteY4137" fmla="*/ 6991387 h 10118348"/>
              <a:gd name="connsiteX4138" fmla="*/ 8478309 w 10130243"/>
              <a:gd name="connsiteY4138" fmla="*/ 7036891 h 10118348"/>
              <a:gd name="connsiteX4139" fmla="*/ 8181064 w 10130243"/>
              <a:gd name="connsiteY4139" fmla="*/ 7335542 h 10118348"/>
              <a:gd name="connsiteX4140" fmla="*/ 8181064 w 10130243"/>
              <a:gd name="connsiteY4140" fmla="*/ 7338385 h 10118348"/>
              <a:gd name="connsiteX4141" fmla="*/ 8228046 w 10130243"/>
              <a:gd name="connsiteY4141" fmla="*/ 7291454 h 10118348"/>
              <a:gd name="connsiteX4142" fmla="*/ 8225122 w 10130243"/>
              <a:gd name="connsiteY4142" fmla="*/ 7291454 h 10118348"/>
              <a:gd name="connsiteX4143" fmla="*/ 8181064 w 10130243"/>
              <a:gd name="connsiteY4143" fmla="*/ 7335542 h 10118348"/>
              <a:gd name="connsiteX4144" fmla="*/ 8269268 w 10130243"/>
              <a:gd name="connsiteY4144" fmla="*/ 7036891 h 10118348"/>
              <a:gd name="connsiteX4145" fmla="*/ 8225122 w 10130243"/>
              <a:gd name="connsiteY4145" fmla="*/ 6992804 h 10118348"/>
              <a:gd name="connsiteX4146" fmla="*/ 8181064 w 10130243"/>
              <a:gd name="connsiteY4146" fmla="*/ 7036891 h 10118348"/>
              <a:gd name="connsiteX4147" fmla="*/ 8225122 w 10130243"/>
              <a:gd name="connsiteY4147" fmla="*/ 7080979 h 10118348"/>
              <a:gd name="connsiteX4148" fmla="*/ 8269268 w 10130243"/>
              <a:gd name="connsiteY4148" fmla="*/ 7036891 h 10118348"/>
              <a:gd name="connsiteX4149" fmla="*/ 8328956 w 10130243"/>
              <a:gd name="connsiteY4149" fmla="*/ 7186221 h 10118348"/>
              <a:gd name="connsiteX4150" fmla="*/ 8328956 w 10130243"/>
              <a:gd name="connsiteY4150" fmla="*/ 7189064 h 10118348"/>
              <a:gd name="connsiteX4151" fmla="*/ 8375846 w 10130243"/>
              <a:gd name="connsiteY4151" fmla="*/ 7142133 h 10118348"/>
              <a:gd name="connsiteX4152" fmla="*/ 8373011 w 10130243"/>
              <a:gd name="connsiteY4152" fmla="*/ 7142133 h 10118348"/>
              <a:gd name="connsiteX4153" fmla="*/ 8328956 w 10130243"/>
              <a:gd name="connsiteY4153" fmla="*/ 7186221 h 10118348"/>
              <a:gd name="connsiteX4154" fmla="*/ 8121379 w 10130243"/>
              <a:gd name="connsiteY4154" fmla="*/ 7186221 h 10118348"/>
              <a:gd name="connsiteX4155" fmla="*/ 8077230 w 10130243"/>
              <a:gd name="connsiteY4155" fmla="*/ 7142133 h 10118348"/>
              <a:gd name="connsiteX4156" fmla="*/ 8068731 w 10130243"/>
              <a:gd name="connsiteY4156" fmla="*/ 7143550 h 10118348"/>
              <a:gd name="connsiteX4157" fmla="*/ 8033174 w 10130243"/>
              <a:gd name="connsiteY4157" fmla="*/ 7187638 h 10118348"/>
              <a:gd name="connsiteX4158" fmla="*/ 8068731 w 10130243"/>
              <a:gd name="connsiteY4158" fmla="*/ 7231726 h 10118348"/>
              <a:gd name="connsiteX4159" fmla="*/ 8077230 w 10130243"/>
              <a:gd name="connsiteY4159" fmla="*/ 7233152 h 10118348"/>
              <a:gd name="connsiteX4160" fmla="*/ 8121379 w 10130243"/>
              <a:gd name="connsiteY4160" fmla="*/ 7186221 h 10118348"/>
              <a:gd name="connsiteX4161" fmla="*/ 2020838 w 10130243"/>
              <a:gd name="connsiteY4161" fmla="*/ 7930010 h 10118348"/>
              <a:gd name="connsiteX4162" fmla="*/ 1976782 w 10130243"/>
              <a:gd name="connsiteY4162" fmla="*/ 7885922 h 10118348"/>
              <a:gd name="connsiteX4163" fmla="*/ 1932634 w 10130243"/>
              <a:gd name="connsiteY4163" fmla="*/ 7930010 h 10118348"/>
              <a:gd name="connsiteX4164" fmla="*/ 1976782 w 10130243"/>
              <a:gd name="connsiteY4164" fmla="*/ 7974097 h 10118348"/>
              <a:gd name="connsiteX4165" fmla="*/ 2020838 w 10130243"/>
              <a:gd name="connsiteY4165" fmla="*/ 7930010 h 10118348"/>
              <a:gd name="connsiteX4166" fmla="*/ 2467344 w 10130243"/>
              <a:gd name="connsiteY4166" fmla="*/ 7493410 h 10118348"/>
              <a:gd name="connsiteX4167" fmla="*/ 2468807 w 10130243"/>
              <a:gd name="connsiteY4167" fmla="*/ 7484881 h 10118348"/>
              <a:gd name="connsiteX4168" fmla="*/ 2465882 w 10130243"/>
              <a:gd name="connsiteY4168" fmla="*/ 7467815 h 10118348"/>
              <a:gd name="connsiteX4169" fmla="*/ 2424659 w 10130243"/>
              <a:gd name="connsiteY4169" fmla="*/ 7440793 h 10118348"/>
              <a:gd name="connsiteX4170" fmla="*/ 2383436 w 10130243"/>
              <a:gd name="connsiteY4170" fmla="*/ 7467815 h 10118348"/>
              <a:gd name="connsiteX4171" fmla="*/ 2380603 w 10130243"/>
              <a:gd name="connsiteY4171" fmla="*/ 7484881 h 10118348"/>
              <a:gd name="connsiteX4172" fmla="*/ 2382065 w 10130243"/>
              <a:gd name="connsiteY4172" fmla="*/ 7493410 h 10118348"/>
              <a:gd name="connsiteX4173" fmla="*/ 2409029 w 10130243"/>
              <a:gd name="connsiteY4173" fmla="*/ 7526117 h 10118348"/>
              <a:gd name="connsiteX4174" fmla="*/ 2426121 w 10130243"/>
              <a:gd name="connsiteY4174" fmla="*/ 7528960 h 10118348"/>
              <a:gd name="connsiteX4175" fmla="*/ 2443214 w 10130243"/>
              <a:gd name="connsiteY4175" fmla="*/ 7526117 h 10118348"/>
              <a:gd name="connsiteX4176" fmla="*/ 2467344 w 10130243"/>
              <a:gd name="connsiteY4176" fmla="*/ 7493410 h 10118348"/>
              <a:gd name="connsiteX4177" fmla="*/ 2616698 w 10130243"/>
              <a:gd name="connsiteY4177" fmla="*/ 7930010 h 10118348"/>
              <a:gd name="connsiteX4178" fmla="*/ 2572550 w 10130243"/>
              <a:gd name="connsiteY4178" fmla="*/ 7885922 h 10118348"/>
              <a:gd name="connsiteX4179" fmla="*/ 2528493 w 10130243"/>
              <a:gd name="connsiteY4179" fmla="*/ 7930010 h 10118348"/>
              <a:gd name="connsiteX4180" fmla="*/ 2572550 w 10130243"/>
              <a:gd name="connsiteY4180" fmla="*/ 7974097 h 10118348"/>
              <a:gd name="connsiteX4181" fmla="*/ 2616698 w 10130243"/>
              <a:gd name="connsiteY4181" fmla="*/ 7930010 h 10118348"/>
              <a:gd name="connsiteX4182" fmla="*/ 2616698 w 10130243"/>
              <a:gd name="connsiteY4182" fmla="*/ 7632785 h 10118348"/>
              <a:gd name="connsiteX4183" fmla="*/ 2572550 w 10130243"/>
              <a:gd name="connsiteY4183" fmla="*/ 7588698 h 10118348"/>
              <a:gd name="connsiteX4184" fmla="*/ 2528493 w 10130243"/>
              <a:gd name="connsiteY4184" fmla="*/ 7632785 h 10118348"/>
              <a:gd name="connsiteX4185" fmla="*/ 2572550 w 10130243"/>
              <a:gd name="connsiteY4185" fmla="*/ 7676873 h 10118348"/>
              <a:gd name="connsiteX4186" fmla="*/ 2616698 w 10130243"/>
              <a:gd name="connsiteY4186" fmla="*/ 7632785 h 10118348"/>
              <a:gd name="connsiteX4187" fmla="*/ 2319453 w 10130243"/>
              <a:gd name="connsiteY4187" fmla="*/ 7930010 h 10118348"/>
              <a:gd name="connsiteX4188" fmla="*/ 2275397 w 10130243"/>
              <a:gd name="connsiteY4188" fmla="*/ 7885922 h 10118348"/>
              <a:gd name="connsiteX4189" fmla="*/ 2231249 w 10130243"/>
              <a:gd name="connsiteY4189" fmla="*/ 7930010 h 10118348"/>
              <a:gd name="connsiteX4190" fmla="*/ 2275397 w 10130243"/>
              <a:gd name="connsiteY4190" fmla="*/ 7974097 h 10118348"/>
              <a:gd name="connsiteX4191" fmla="*/ 2319453 w 10130243"/>
              <a:gd name="connsiteY4191" fmla="*/ 7930010 h 10118348"/>
              <a:gd name="connsiteX4192" fmla="*/ 2319453 w 10130243"/>
              <a:gd name="connsiteY4192" fmla="*/ 7632785 h 10118348"/>
              <a:gd name="connsiteX4193" fmla="*/ 2275397 w 10130243"/>
              <a:gd name="connsiteY4193" fmla="*/ 7588698 h 10118348"/>
              <a:gd name="connsiteX4194" fmla="*/ 2231249 w 10130243"/>
              <a:gd name="connsiteY4194" fmla="*/ 7632785 h 10118348"/>
              <a:gd name="connsiteX4195" fmla="*/ 2275397 w 10130243"/>
              <a:gd name="connsiteY4195" fmla="*/ 7676873 h 10118348"/>
              <a:gd name="connsiteX4196" fmla="*/ 2319453 w 10130243"/>
              <a:gd name="connsiteY4196" fmla="*/ 7632785 h 10118348"/>
              <a:gd name="connsiteX4197" fmla="*/ 2467344 w 10130243"/>
              <a:gd name="connsiteY4197" fmla="*/ 7780689 h 10118348"/>
              <a:gd name="connsiteX4198" fmla="*/ 2423288 w 10130243"/>
              <a:gd name="connsiteY4198" fmla="*/ 7736601 h 10118348"/>
              <a:gd name="connsiteX4199" fmla="*/ 2379232 w 10130243"/>
              <a:gd name="connsiteY4199" fmla="*/ 7780689 h 10118348"/>
              <a:gd name="connsiteX4200" fmla="*/ 2423288 w 10130243"/>
              <a:gd name="connsiteY4200" fmla="*/ 7824777 h 10118348"/>
              <a:gd name="connsiteX4201" fmla="*/ 2467344 w 10130243"/>
              <a:gd name="connsiteY4201" fmla="*/ 7780689 h 10118348"/>
              <a:gd name="connsiteX4202" fmla="*/ 2170192 w 10130243"/>
              <a:gd name="connsiteY4202" fmla="*/ 7780689 h 10118348"/>
              <a:gd name="connsiteX4203" fmla="*/ 2126044 w 10130243"/>
              <a:gd name="connsiteY4203" fmla="*/ 7736601 h 10118348"/>
              <a:gd name="connsiteX4204" fmla="*/ 2117544 w 10130243"/>
              <a:gd name="connsiteY4204" fmla="*/ 7738018 h 10118348"/>
              <a:gd name="connsiteX4205" fmla="*/ 2081987 w 10130243"/>
              <a:gd name="connsiteY4205" fmla="*/ 7782106 h 10118348"/>
              <a:gd name="connsiteX4206" fmla="*/ 2117544 w 10130243"/>
              <a:gd name="connsiteY4206" fmla="*/ 7826194 h 10118348"/>
              <a:gd name="connsiteX4207" fmla="*/ 2126044 w 10130243"/>
              <a:gd name="connsiteY4207" fmla="*/ 7827620 h 10118348"/>
              <a:gd name="connsiteX4208" fmla="*/ 2170192 w 10130243"/>
              <a:gd name="connsiteY4208" fmla="*/ 7780689 h 10118348"/>
              <a:gd name="connsiteX4209" fmla="*/ 3061741 w 10130243"/>
              <a:gd name="connsiteY4209" fmla="*/ 7493410 h 10118348"/>
              <a:gd name="connsiteX4210" fmla="*/ 3063203 w 10130243"/>
              <a:gd name="connsiteY4210" fmla="*/ 7484881 h 10118348"/>
              <a:gd name="connsiteX4211" fmla="*/ 3060370 w 10130243"/>
              <a:gd name="connsiteY4211" fmla="*/ 7467815 h 10118348"/>
              <a:gd name="connsiteX4212" fmla="*/ 3019147 w 10130243"/>
              <a:gd name="connsiteY4212" fmla="*/ 7440793 h 10118348"/>
              <a:gd name="connsiteX4213" fmla="*/ 2977832 w 10130243"/>
              <a:gd name="connsiteY4213" fmla="*/ 7467815 h 10118348"/>
              <a:gd name="connsiteX4214" fmla="*/ 2974999 w 10130243"/>
              <a:gd name="connsiteY4214" fmla="*/ 7484881 h 10118348"/>
              <a:gd name="connsiteX4215" fmla="*/ 2976461 w 10130243"/>
              <a:gd name="connsiteY4215" fmla="*/ 7493410 h 10118348"/>
              <a:gd name="connsiteX4216" fmla="*/ 3003425 w 10130243"/>
              <a:gd name="connsiteY4216" fmla="*/ 7526117 h 10118348"/>
              <a:gd name="connsiteX4217" fmla="*/ 3020518 w 10130243"/>
              <a:gd name="connsiteY4217" fmla="*/ 7528960 h 10118348"/>
              <a:gd name="connsiteX4218" fmla="*/ 3037610 w 10130243"/>
              <a:gd name="connsiteY4218" fmla="*/ 7526117 h 10118348"/>
              <a:gd name="connsiteX4219" fmla="*/ 3061741 w 10130243"/>
              <a:gd name="connsiteY4219" fmla="*/ 7493410 h 10118348"/>
              <a:gd name="connsiteX4220" fmla="*/ 2764588 w 10130243"/>
              <a:gd name="connsiteY4220" fmla="*/ 7493410 h 10118348"/>
              <a:gd name="connsiteX4221" fmla="*/ 2765959 w 10130243"/>
              <a:gd name="connsiteY4221" fmla="*/ 7484881 h 10118348"/>
              <a:gd name="connsiteX4222" fmla="*/ 2763126 w 10130243"/>
              <a:gd name="connsiteY4222" fmla="*/ 7467815 h 10118348"/>
              <a:gd name="connsiteX4223" fmla="*/ 2721903 w 10130243"/>
              <a:gd name="connsiteY4223" fmla="*/ 7440793 h 10118348"/>
              <a:gd name="connsiteX4224" fmla="*/ 2680680 w 10130243"/>
              <a:gd name="connsiteY4224" fmla="*/ 7467815 h 10118348"/>
              <a:gd name="connsiteX4225" fmla="*/ 2677847 w 10130243"/>
              <a:gd name="connsiteY4225" fmla="*/ 7484881 h 10118348"/>
              <a:gd name="connsiteX4226" fmla="*/ 2679218 w 10130243"/>
              <a:gd name="connsiteY4226" fmla="*/ 7493410 h 10118348"/>
              <a:gd name="connsiteX4227" fmla="*/ 2706273 w 10130243"/>
              <a:gd name="connsiteY4227" fmla="*/ 7526117 h 10118348"/>
              <a:gd name="connsiteX4228" fmla="*/ 2723366 w 10130243"/>
              <a:gd name="connsiteY4228" fmla="*/ 7528960 h 10118348"/>
              <a:gd name="connsiteX4229" fmla="*/ 2740366 w 10130243"/>
              <a:gd name="connsiteY4229" fmla="*/ 7526117 h 10118348"/>
              <a:gd name="connsiteX4230" fmla="*/ 2764588 w 10130243"/>
              <a:gd name="connsiteY4230" fmla="*/ 7493410 h 10118348"/>
              <a:gd name="connsiteX4231" fmla="*/ 3211094 w 10130243"/>
              <a:gd name="connsiteY4231" fmla="*/ 7930010 h 10118348"/>
              <a:gd name="connsiteX4232" fmla="*/ 3166946 w 10130243"/>
              <a:gd name="connsiteY4232" fmla="*/ 7885922 h 10118348"/>
              <a:gd name="connsiteX4233" fmla="*/ 3122890 w 10130243"/>
              <a:gd name="connsiteY4233" fmla="*/ 7930010 h 10118348"/>
              <a:gd name="connsiteX4234" fmla="*/ 3166946 w 10130243"/>
              <a:gd name="connsiteY4234" fmla="*/ 7974097 h 10118348"/>
              <a:gd name="connsiteX4235" fmla="*/ 3211094 w 10130243"/>
              <a:gd name="connsiteY4235" fmla="*/ 7930010 h 10118348"/>
              <a:gd name="connsiteX4236" fmla="*/ 3211094 w 10130243"/>
              <a:gd name="connsiteY4236" fmla="*/ 7632785 h 10118348"/>
              <a:gd name="connsiteX4237" fmla="*/ 3166946 w 10130243"/>
              <a:gd name="connsiteY4237" fmla="*/ 7588698 h 10118348"/>
              <a:gd name="connsiteX4238" fmla="*/ 3122890 w 10130243"/>
              <a:gd name="connsiteY4238" fmla="*/ 7632785 h 10118348"/>
              <a:gd name="connsiteX4239" fmla="*/ 3166946 w 10130243"/>
              <a:gd name="connsiteY4239" fmla="*/ 7676873 h 10118348"/>
              <a:gd name="connsiteX4240" fmla="*/ 3211094 w 10130243"/>
              <a:gd name="connsiteY4240" fmla="*/ 7632785 h 10118348"/>
              <a:gd name="connsiteX4241" fmla="*/ 2913850 w 10130243"/>
              <a:gd name="connsiteY4241" fmla="*/ 7930010 h 10118348"/>
              <a:gd name="connsiteX4242" fmla="*/ 2869794 w 10130243"/>
              <a:gd name="connsiteY4242" fmla="*/ 7885922 h 10118348"/>
              <a:gd name="connsiteX4243" fmla="*/ 2825737 w 10130243"/>
              <a:gd name="connsiteY4243" fmla="*/ 7930010 h 10118348"/>
              <a:gd name="connsiteX4244" fmla="*/ 2869794 w 10130243"/>
              <a:gd name="connsiteY4244" fmla="*/ 7974097 h 10118348"/>
              <a:gd name="connsiteX4245" fmla="*/ 2913850 w 10130243"/>
              <a:gd name="connsiteY4245" fmla="*/ 7930010 h 10118348"/>
              <a:gd name="connsiteX4246" fmla="*/ 2913850 w 10130243"/>
              <a:gd name="connsiteY4246" fmla="*/ 7632785 h 10118348"/>
              <a:gd name="connsiteX4247" fmla="*/ 2869794 w 10130243"/>
              <a:gd name="connsiteY4247" fmla="*/ 7588698 h 10118348"/>
              <a:gd name="connsiteX4248" fmla="*/ 2825737 w 10130243"/>
              <a:gd name="connsiteY4248" fmla="*/ 7632785 h 10118348"/>
              <a:gd name="connsiteX4249" fmla="*/ 2869794 w 10130243"/>
              <a:gd name="connsiteY4249" fmla="*/ 7676873 h 10118348"/>
              <a:gd name="connsiteX4250" fmla="*/ 2913850 w 10130243"/>
              <a:gd name="connsiteY4250" fmla="*/ 7632785 h 10118348"/>
              <a:gd name="connsiteX4251" fmla="*/ 3063203 w 10130243"/>
              <a:gd name="connsiteY4251" fmla="*/ 7780689 h 10118348"/>
              <a:gd name="connsiteX4252" fmla="*/ 3019147 w 10130243"/>
              <a:gd name="connsiteY4252" fmla="*/ 7736601 h 10118348"/>
              <a:gd name="connsiteX4253" fmla="*/ 2974999 w 10130243"/>
              <a:gd name="connsiteY4253" fmla="*/ 7780689 h 10118348"/>
              <a:gd name="connsiteX4254" fmla="*/ 3019147 w 10130243"/>
              <a:gd name="connsiteY4254" fmla="*/ 7824777 h 10118348"/>
              <a:gd name="connsiteX4255" fmla="*/ 3063203 w 10130243"/>
              <a:gd name="connsiteY4255" fmla="*/ 7780689 h 10118348"/>
              <a:gd name="connsiteX4256" fmla="*/ 2765959 w 10130243"/>
              <a:gd name="connsiteY4256" fmla="*/ 7780689 h 10118348"/>
              <a:gd name="connsiteX4257" fmla="*/ 2721903 w 10130243"/>
              <a:gd name="connsiteY4257" fmla="*/ 7736601 h 10118348"/>
              <a:gd name="connsiteX4258" fmla="*/ 2677847 w 10130243"/>
              <a:gd name="connsiteY4258" fmla="*/ 7780689 h 10118348"/>
              <a:gd name="connsiteX4259" fmla="*/ 2721903 w 10130243"/>
              <a:gd name="connsiteY4259" fmla="*/ 7824777 h 10118348"/>
              <a:gd name="connsiteX4260" fmla="*/ 2765959 w 10130243"/>
              <a:gd name="connsiteY4260" fmla="*/ 7780689 h 10118348"/>
              <a:gd name="connsiteX4261" fmla="*/ 3657600 w 10130243"/>
              <a:gd name="connsiteY4261" fmla="*/ 7493410 h 10118348"/>
              <a:gd name="connsiteX4262" fmla="*/ 3658971 w 10130243"/>
              <a:gd name="connsiteY4262" fmla="*/ 7484881 h 10118348"/>
              <a:gd name="connsiteX4263" fmla="*/ 3656138 w 10130243"/>
              <a:gd name="connsiteY4263" fmla="*/ 7467815 h 10118348"/>
              <a:gd name="connsiteX4264" fmla="*/ 3614914 w 10130243"/>
              <a:gd name="connsiteY4264" fmla="*/ 7440793 h 10118348"/>
              <a:gd name="connsiteX4265" fmla="*/ 3573692 w 10130243"/>
              <a:gd name="connsiteY4265" fmla="*/ 7467815 h 10118348"/>
              <a:gd name="connsiteX4266" fmla="*/ 3570858 w 10130243"/>
              <a:gd name="connsiteY4266" fmla="*/ 7484881 h 10118348"/>
              <a:gd name="connsiteX4267" fmla="*/ 3572321 w 10130243"/>
              <a:gd name="connsiteY4267" fmla="*/ 7493410 h 10118348"/>
              <a:gd name="connsiteX4268" fmla="*/ 3599285 w 10130243"/>
              <a:gd name="connsiteY4268" fmla="*/ 7526117 h 10118348"/>
              <a:gd name="connsiteX4269" fmla="*/ 3616377 w 10130243"/>
              <a:gd name="connsiteY4269" fmla="*/ 7528960 h 10118348"/>
              <a:gd name="connsiteX4270" fmla="*/ 3633378 w 10130243"/>
              <a:gd name="connsiteY4270" fmla="*/ 7526117 h 10118348"/>
              <a:gd name="connsiteX4271" fmla="*/ 3657600 w 10130243"/>
              <a:gd name="connsiteY4271" fmla="*/ 7493410 h 10118348"/>
              <a:gd name="connsiteX4272" fmla="*/ 3358985 w 10130243"/>
              <a:gd name="connsiteY4272" fmla="*/ 7493410 h 10118348"/>
              <a:gd name="connsiteX4273" fmla="*/ 3360356 w 10130243"/>
              <a:gd name="connsiteY4273" fmla="*/ 7484881 h 10118348"/>
              <a:gd name="connsiteX4274" fmla="*/ 3357522 w 10130243"/>
              <a:gd name="connsiteY4274" fmla="*/ 7467815 h 10118348"/>
              <a:gd name="connsiteX4275" fmla="*/ 3316300 w 10130243"/>
              <a:gd name="connsiteY4275" fmla="*/ 7440793 h 10118348"/>
              <a:gd name="connsiteX4276" fmla="*/ 3307799 w 10130243"/>
              <a:gd name="connsiteY4276" fmla="*/ 7442211 h 10118348"/>
              <a:gd name="connsiteX4277" fmla="*/ 3275076 w 10130243"/>
              <a:gd name="connsiteY4277" fmla="*/ 7469231 h 10118348"/>
              <a:gd name="connsiteX4278" fmla="*/ 3272243 w 10130243"/>
              <a:gd name="connsiteY4278" fmla="*/ 7486298 h 10118348"/>
              <a:gd name="connsiteX4279" fmla="*/ 3273705 w 10130243"/>
              <a:gd name="connsiteY4279" fmla="*/ 7494827 h 10118348"/>
              <a:gd name="connsiteX4280" fmla="*/ 3300669 w 10130243"/>
              <a:gd name="connsiteY4280" fmla="*/ 7527534 h 10118348"/>
              <a:gd name="connsiteX4281" fmla="*/ 3309170 w 10130243"/>
              <a:gd name="connsiteY4281" fmla="*/ 7530376 h 10118348"/>
              <a:gd name="connsiteX4282" fmla="*/ 3317762 w 10130243"/>
              <a:gd name="connsiteY4282" fmla="*/ 7531803 h 10118348"/>
              <a:gd name="connsiteX4283" fmla="*/ 3334855 w 10130243"/>
              <a:gd name="connsiteY4283" fmla="*/ 7528960 h 10118348"/>
              <a:gd name="connsiteX4284" fmla="*/ 3358985 w 10130243"/>
              <a:gd name="connsiteY4284" fmla="*/ 7493401 h 10118348"/>
              <a:gd name="connsiteX4285" fmla="*/ 3806953 w 10130243"/>
              <a:gd name="connsiteY4285" fmla="*/ 7930010 h 10118348"/>
              <a:gd name="connsiteX4286" fmla="*/ 3762806 w 10130243"/>
              <a:gd name="connsiteY4286" fmla="*/ 7885922 h 10118348"/>
              <a:gd name="connsiteX4287" fmla="*/ 3718749 w 10130243"/>
              <a:gd name="connsiteY4287" fmla="*/ 7930010 h 10118348"/>
              <a:gd name="connsiteX4288" fmla="*/ 3762806 w 10130243"/>
              <a:gd name="connsiteY4288" fmla="*/ 7974097 h 10118348"/>
              <a:gd name="connsiteX4289" fmla="*/ 3806953 w 10130243"/>
              <a:gd name="connsiteY4289" fmla="*/ 7930010 h 10118348"/>
              <a:gd name="connsiteX4290" fmla="*/ 3806953 w 10130243"/>
              <a:gd name="connsiteY4290" fmla="*/ 7632785 h 10118348"/>
              <a:gd name="connsiteX4291" fmla="*/ 3762806 w 10130243"/>
              <a:gd name="connsiteY4291" fmla="*/ 7588698 h 10118348"/>
              <a:gd name="connsiteX4292" fmla="*/ 3718749 w 10130243"/>
              <a:gd name="connsiteY4292" fmla="*/ 7632785 h 10118348"/>
              <a:gd name="connsiteX4293" fmla="*/ 3762806 w 10130243"/>
              <a:gd name="connsiteY4293" fmla="*/ 7676873 h 10118348"/>
              <a:gd name="connsiteX4294" fmla="*/ 3806953 w 10130243"/>
              <a:gd name="connsiteY4294" fmla="*/ 7632785 h 10118348"/>
              <a:gd name="connsiteX4295" fmla="*/ 3509709 w 10130243"/>
              <a:gd name="connsiteY4295" fmla="*/ 7930010 h 10118348"/>
              <a:gd name="connsiteX4296" fmla="*/ 3465653 w 10130243"/>
              <a:gd name="connsiteY4296" fmla="*/ 7885922 h 10118348"/>
              <a:gd name="connsiteX4297" fmla="*/ 3421505 w 10130243"/>
              <a:gd name="connsiteY4297" fmla="*/ 7930010 h 10118348"/>
              <a:gd name="connsiteX4298" fmla="*/ 3465653 w 10130243"/>
              <a:gd name="connsiteY4298" fmla="*/ 7974097 h 10118348"/>
              <a:gd name="connsiteX4299" fmla="*/ 3509709 w 10130243"/>
              <a:gd name="connsiteY4299" fmla="*/ 7930010 h 10118348"/>
              <a:gd name="connsiteX4300" fmla="*/ 3509709 w 10130243"/>
              <a:gd name="connsiteY4300" fmla="*/ 7632785 h 10118348"/>
              <a:gd name="connsiteX4301" fmla="*/ 3465653 w 10130243"/>
              <a:gd name="connsiteY4301" fmla="*/ 7588698 h 10118348"/>
              <a:gd name="connsiteX4302" fmla="*/ 3421505 w 10130243"/>
              <a:gd name="connsiteY4302" fmla="*/ 7632785 h 10118348"/>
              <a:gd name="connsiteX4303" fmla="*/ 3465653 w 10130243"/>
              <a:gd name="connsiteY4303" fmla="*/ 7676873 h 10118348"/>
              <a:gd name="connsiteX4304" fmla="*/ 3509709 w 10130243"/>
              <a:gd name="connsiteY4304" fmla="*/ 7632785 h 10118348"/>
              <a:gd name="connsiteX4305" fmla="*/ 3657600 w 10130243"/>
              <a:gd name="connsiteY4305" fmla="*/ 7780689 h 10118348"/>
              <a:gd name="connsiteX4306" fmla="*/ 3613543 w 10130243"/>
              <a:gd name="connsiteY4306" fmla="*/ 7736601 h 10118348"/>
              <a:gd name="connsiteX4307" fmla="*/ 3569395 w 10130243"/>
              <a:gd name="connsiteY4307" fmla="*/ 7780689 h 10118348"/>
              <a:gd name="connsiteX4308" fmla="*/ 3613543 w 10130243"/>
              <a:gd name="connsiteY4308" fmla="*/ 7824777 h 10118348"/>
              <a:gd name="connsiteX4309" fmla="*/ 3657600 w 10130243"/>
              <a:gd name="connsiteY4309" fmla="*/ 7780689 h 10118348"/>
              <a:gd name="connsiteX4310" fmla="*/ 3360356 w 10130243"/>
              <a:gd name="connsiteY4310" fmla="*/ 7780689 h 10118348"/>
              <a:gd name="connsiteX4311" fmla="*/ 3316300 w 10130243"/>
              <a:gd name="connsiteY4311" fmla="*/ 7736601 h 10118348"/>
              <a:gd name="connsiteX4312" fmla="*/ 3307799 w 10130243"/>
              <a:gd name="connsiteY4312" fmla="*/ 7738018 h 10118348"/>
              <a:gd name="connsiteX4313" fmla="*/ 3272243 w 10130243"/>
              <a:gd name="connsiteY4313" fmla="*/ 7782106 h 10118348"/>
              <a:gd name="connsiteX4314" fmla="*/ 3307799 w 10130243"/>
              <a:gd name="connsiteY4314" fmla="*/ 7826194 h 10118348"/>
              <a:gd name="connsiteX4315" fmla="*/ 3316300 w 10130243"/>
              <a:gd name="connsiteY4315" fmla="*/ 7827620 h 10118348"/>
              <a:gd name="connsiteX4316" fmla="*/ 3360356 w 10130243"/>
              <a:gd name="connsiteY4316" fmla="*/ 7780689 h 10118348"/>
              <a:gd name="connsiteX4317" fmla="*/ 4251996 w 10130243"/>
              <a:gd name="connsiteY4317" fmla="*/ 7493410 h 10118348"/>
              <a:gd name="connsiteX4318" fmla="*/ 4253459 w 10130243"/>
              <a:gd name="connsiteY4318" fmla="*/ 7484881 h 10118348"/>
              <a:gd name="connsiteX4319" fmla="*/ 4250534 w 10130243"/>
              <a:gd name="connsiteY4319" fmla="*/ 7467815 h 10118348"/>
              <a:gd name="connsiteX4320" fmla="*/ 4209312 w 10130243"/>
              <a:gd name="connsiteY4320" fmla="*/ 7440793 h 10118348"/>
              <a:gd name="connsiteX4321" fmla="*/ 4168088 w 10130243"/>
              <a:gd name="connsiteY4321" fmla="*/ 7467815 h 10118348"/>
              <a:gd name="connsiteX4322" fmla="*/ 4165255 w 10130243"/>
              <a:gd name="connsiteY4322" fmla="*/ 7484881 h 10118348"/>
              <a:gd name="connsiteX4323" fmla="*/ 4166717 w 10130243"/>
              <a:gd name="connsiteY4323" fmla="*/ 7493410 h 10118348"/>
              <a:gd name="connsiteX4324" fmla="*/ 4193681 w 10130243"/>
              <a:gd name="connsiteY4324" fmla="*/ 7526117 h 10118348"/>
              <a:gd name="connsiteX4325" fmla="*/ 4210774 w 10130243"/>
              <a:gd name="connsiteY4325" fmla="*/ 7528960 h 10118348"/>
              <a:gd name="connsiteX4326" fmla="*/ 4227866 w 10130243"/>
              <a:gd name="connsiteY4326" fmla="*/ 7526117 h 10118348"/>
              <a:gd name="connsiteX4327" fmla="*/ 4251996 w 10130243"/>
              <a:gd name="connsiteY4327" fmla="*/ 7493410 h 10118348"/>
              <a:gd name="connsiteX4328" fmla="*/ 3954753 w 10130243"/>
              <a:gd name="connsiteY4328" fmla="*/ 7493410 h 10118348"/>
              <a:gd name="connsiteX4329" fmla="*/ 3956215 w 10130243"/>
              <a:gd name="connsiteY4329" fmla="*/ 7484881 h 10118348"/>
              <a:gd name="connsiteX4330" fmla="*/ 3953382 w 10130243"/>
              <a:gd name="connsiteY4330" fmla="*/ 7467815 h 10118348"/>
              <a:gd name="connsiteX4331" fmla="*/ 3912158 w 10130243"/>
              <a:gd name="connsiteY4331" fmla="*/ 7440793 h 10118348"/>
              <a:gd name="connsiteX4332" fmla="*/ 3870936 w 10130243"/>
              <a:gd name="connsiteY4332" fmla="*/ 7467815 h 10118348"/>
              <a:gd name="connsiteX4333" fmla="*/ 3868011 w 10130243"/>
              <a:gd name="connsiteY4333" fmla="*/ 7484881 h 10118348"/>
              <a:gd name="connsiteX4334" fmla="*/ 3869473 w 10130243"/>
              <a:gd name="connsiteY4334" fmla="*/ 7493410 h 10118348"/>
              <a:gd name="connsiteX4335" fmla="*/ 3896529 w 10130243"/>
              <a:gd name="connsiteY4335" fmla="*/ 7526117 h 10118348"/>
              <a:gd name="connsiteX4336" fmla="*/ 3913529 w 10130243"/>
              <a:gd name="connsiteY4336" fmla="*/ 7528960 h 10118348"/>
              <a:gd name="connsiteX4337" fmla="*/ 3930622 w 10130243"/>
              <a:gd name="connsiteY4337" fmla="*/ 7526117 h 10118348"/>
              <a:gd name="connsiteX4338" fmla="*/ 3954753 w 10130243"/>
              <a:gd name="connsiteY4338" fmla="*/ 7493410 h 10118348"/>
              <a:gd name="connsiteX4339" fmla="*/ 4401350 w 10130243"/>
              <a:gd name="connsiteY4339" fmla="*/ 7930010 h 10118348"/>
              <a:gd name="connsiteX4340" fmla="*/ 4357202 w 10130243"/>
              <a:gd name="connsiteY4340" fmla="*/ 7885922 h 10118348"/>
              <a:gd name="connsiteX4341" fmla="*/ 4313146 w 10130243"/>
              <a:gd name="connsiteY4341" fmla="*/ 7930010 h 10118348"/>
              <a:gd name="connsiteX4342" fmla="*/ 4357202 w 10130243"/>
              <a:gd name="connsiteY4342" fmla="*/ 7974097 h 10118348"/>
              <a:gd name="connsiteX4343" fmla="*/ 4401350 w 10130243"/>
              <a:gd name="connsiteY4343" fmla="*/ 7930010 h 10118348"/>
              <a:gd name="connsiteX4344" fmla="*/ 4401350 w 10130243"/>
              <a:gd name="connsiteY4344" fmla="*/ 7632785 h 10118348"/>
              <a:gd name="connsiteX4345" fmla="*/ 4357202 w 10130243"/>
              <a:gd name="connsiteY4345" fmla="*/ 7588698 h 10118348"/>
              <a:gd name="connsiteX4346" fmla="*/ 4313146 w 10130243"/>
              <a:gd name="connsiteY4346" fmla="*/ 7632785 h 10118348"/>
              <a:gd name="connsiteX4347" fmla="*/ 4357202 w 10130243"/>
              <a:gd name="connsiteY4347" fmla="*/ 7676873 h 10118348"/>
              <a:gd name="connsiteX4348" fmla="*/ 4401350 w 10130243"/>
              <a:gd name="connsiteY4348" fmla="*/ 7632785 h 10118348"/>
              <a:gd name="connsiteX4349" fmla="*/ 4104106 w 10130243"/>
              <a:gd name="connsiteY4349" fmla="*/ 7930010 h 10118348"/>
              <a:gd name="connsiteX4350" fmla="*/ 4060049 w 10130243"/>
              <a:gd name="connsiteY4350" fmla="*/ 7885922 h 10118348"/>
              <a:gd name="connsiteX4351" fmla="*/ 4015901 w 10130243"/>
              <a:gd name="connsiteY4351" fmla="*/ 7930010 h 10118348"/>
              <a:gd name="connsiteX4352" fmla="*/ 4060049 w 10130243"/>
              <a:gd name="connsiteY4352" fmla="*/ 7974097 h 10118348"/>
              <a:gd name="connsiteX4353" fmla="*/ 4104106 w 10130243"/>
              <a:gd name="connsiteY4353" fmla="*/ 7930010 h 10118348"/>
              <a:gd name="connsiteX4354" fmla="*/ 4104106 w 10130243"/>
              <a:gd name="connsiteY4354" fmla="*/ 7632785 h 10118348"/>
              <a:gd name="connsiteX4355" fmla="*/ 4060049 w 10130243"/>
              <a:gd name="connsiteY4355" fmla="*/ 7588698 h 10118348"/>
              <a:gd name="connsiteX4356" fmla="*/ 4015901 w 10130243"/>
              <a:gd name="connsiteY4356" fmla="*/ 7632785 h 10118348"/>
              <a:gd name="connsiteX4357" fmla="*/ 4060049 w 10130243"/>
              <a:gd name="connsiteY4357" fmla="*/ 7676873 h 10118348"/>
              <a:gd name="connsiteX4358" fmla="*/ 4104106 w 10130243"/>
              <a:gd name="connsiteY4358" fmla="*/ 7632785 h 10118348"/>
              <a:gd name="connsiteX4359" fmla="*/ 4253459 w 10130243"/>
              <a:gd name="connsiteY4359" fmla="*/ 7780689 h 10118348"/>
              <a:gd name="connsiteX4360" fmla="*/ 4209312 w 10130243"/>
              <a:gd name="connsiteY4360" fmla="*/ 7736601 h 10118348"/>
              <a:gd name="connsiteX4361" fmla="*/ 4165255 w 10130243"/>
              <a:gd name="connsiteY4361" fmla="*/ 7780689 h 10118348"/>
              <a:gd name="connsiteX4362" fmla="*/ 4209312 w 10130243"/>
              <a:gd name="connsiteY4362" fmla="*/ 7824777 h 10118348"/>
              <a:gd name="connsiteX4363" fmla="*/ 4253459 w 10130243"/>
              <a:gd name="connsiteY4363" fmla="*/ 7780689 h 10118348"/>
              <a:gd name="connsiteX4364" fmla="*/ 3954753 w 10130243"/>
              <a:gd name="connsiteY4364" fmla="*/ 7780689 h 10118348"/>
              <a:gd name="connsiteX4365" fmla="*/ 3910696 w 10130243"/>
              <a:gd name="connsiteY4365" fmla="*/ 7736601 h 10118348"/>
              <a:gd name="connsiteX4366" fmla="*/ 3866640 w 10130243"/>
              <a:gd name="connsiteY4366" fmla="*/ 7780689 h 10118348"/>
              <a:gd name="connsiteX4367" fmla="*/ 3910696 w 10130243"/>
              <a:gd name="connsiteY4367" fmla="*/ 7824777 h 10118348"/>
              <a:gd name="connsiteX4368" fmla="*/ 3954753 w 10130243"/>
              <a:gd name="connsiteY4368" fmla="*/ 7780689 h 10118348"/>
              <a:gd name="connsiteX4369" fmla="*/ 4847856 w 10130243"/>
              <a:gd name="connsiteY4369" fmla="*/ 7493410 h 10118348"/>
              <a:gd name="connsiteX4370" fmla="*/ 4849227 w 10130243"/>
              <a:gd name="connsiteY4370" fmla="*/ 7484881 h 10118348"/>
              <a:gd name="connsiteX4371" fmla="*/ 4846394 w 10130243"/>
              <a:gd name="connsiteY4371" fmla="*/ 7467815 h 10118348"/>
              <a:gd name="connsiteX4372" fmla="*/ 4805170 w 10130243"/>
              <a:gd name="connsiteY4372" fmla="*/ 7440793 h 10118348"/>
              <a:gd name="connsiteX4373" fmla="*/ 4763947 w 10130243"/>
              <a:gd name="connsiteY4373" fmla="*/ 7467815 h 10118348"/>
              <a:gd name="connsiteX4374" fmla="*/ 4761113 w 10130243"/>
              <a:gd name="connsiteY4374" fmla="*/ 7484881 h 10118348"/>
              <a:gd name="connsiteX4375" fmla="*/ 4762484 w 10130243"/>
              <a:gd name="connsiteY4375" fmla="*/ 7493410 h 10118348"/>
              <a:gd name="connsiteX4376" fmla="*/ 4789540 w 10130243"/>
              <a:gd name="connsiteY4376" fmla="*/ 7526117 h 10118348"/>
              <a:gd name="connsiteX4377" fmla="*/ 4806541 w 10130243"/>
              <a:gd name="connsiteY4377" fmla="*/ 7528960 h 10118348"/>
              <a:gd name="connsiteX4378" fmla="*/ 4823634 w 10130243"/>
              <a:gd name="connsiteY4378" fmla="*/ 7526117 h 10118348"/>
              <a:gd name="connsiteX4379" fmla="*/ 4847856 w 10130243"/>
              <a:gd name="connsiteY4379" fmla="*/ 7493410 h 10118348"/>
              <a:gd name="connsiteX4380" fmla="*/ 4549240 w 10130243"/>
              <a:gd name="connsiteY4380" fmla="*/ 7493410 h 10118348"/>
              <a:gd name="connsiteX4381" fmla="*/ 4550611 w 10130243"/>
              <a:gd name="connsiteY4381" fmla="*/ 7484881 h 10118348"/>
              <a:gd name="connsiteX4382" fmla="*/ 4547778 w 10130243"/>
              <a:gd name="connsiteY4382" fmla="*/ 7467815 h 10118348"/>
              <a:gd name="connsiteX4383" fmla="*/ 4506555 w 10130243"/>
              <a:gd name="connsiteY4383" fmla="*/ 7440793 h 10118348"/>
              <a:gd name="connsiteX4384" fmla="*/ 4465332 w 10130243"/>
              <a:gd name="connsiteY4384" fmla="*/ 7467815 h 10118348"/>
              <a:gd name="connsiteX4385" fmla="*/ 4462407 w 10130243"/>
              <a:gd name="connsiteY4385" fmla="*/ 7484881 h 10118348"/>
              <a:gd name="connsiteX4386" fmla="*/ 4463870 w 10130243"/>
              <a:gd name="connsiteY4386" fmla="*/ 7493410 h 10118348"/>
              <a:gd name="connsiteX4387" fmla="*/ 4490925 w 10130243"/>
              <a:gd name="connsiteY4387" fmla="*/ 7526117 h 10118348"/>
              <a:gd name="connsiteX4388" fmla="*/ 4507926 w 10130243"/>
              <a:gd name="connsiteY4388" fmla="*/ 7528960 h 10118348"/>
              <a:gd name="connsiteX4389" fmla="*/ 4525019 w 10130243"/>
              <a:gd name="connsiteY4389" fmla="*/ 7526117 h 10118348"/>
              <a:gd name="connsiteX4390" fmla="*/ 4549149 w 10130243"/>
              <a:gd name="connsiteY4390" fmla="*/ 7493410 h 10118348"/>
              <a:gd name="connsiteX4391" fmla="*/ 4997117 w 10130243"/>
              <a:gd name="connsiteY4391" fmla="*/ 7930010 h 10118348"/>
              <a:gd name="connsiteX4392" fmla="*/ 4953061 w 10130243"/>
              <a:gd name="connsiteY4392" fmla="*/ 7885922 h 10118348"/>
              <a:gd name="connsiteX4393" fmla="*/ 4909005 w 10130243"/>
              <a:gd name="connsiteY4393" fmla="*/ 7930010 h 10118348"/>
              <a:gd name="connsiteX4394" fmla="*/ 4953061 w 10130243"/>
              <a:gd name="connsiteY4394" fmla="*/ 7974097 h 10118348"/>
              <a:gd name="connsiteX4395" fmla="*/ 4997117 w 10130243"/>
              <a:gd name="connsiteY4395" fmla="*/ 7930010 h 10118348"/>
              <a:gd name="connsiteX4396" fmla="*/ 4997117 w 10130243"/>
              <a:gd name="connsiteY4396" fmla="*/ 7632785 h 10118348"/>
              <a:gd name="connsiteX4397" fmla="*/ 4953061 w 10130243"/>
              <a:gd name="connsiteY4397" fmla="*/ 7588698 h 10118348"/>
              <a:gd name="connsiteX4398" fmla="*/ 4909005 w 10130243"/>
              <a:gd name="connsiteY4398" fmla="*/ 7632785 h 10118348"/>
              <a:gd name="connsiteX4399" fmla="*/ 4953061 w 10130243"/>
              <a:gd name="connsiteY4399" fmla="*/ 7676873 h 10118348"/>
              <a:gd name="connsiteX4400" fmla="*/ 4997117 w 10130243"/>
              <a:gd name="connsiteY4400" fmla="*/ 7632785 h 10118348"/>
              <a:gd name="connsiteX4401" fmla="*/ 4699965 w 10130243"/>
              <a:gd name="connsiteY4401" fmla="*/ 7930010 h 10118348"/>
              <a:gd name="connsiteX4402" fmla="*/ 4655817 w 10130243"/>
              <a:gd name="connsiteY4402" fmla="*/ 7885922 h 10118348"/>
              <a:gd name="connsiteX4403" fmla="*/ 4611761 w 10130243"/>
              <a:gd name="connsiteY4403" fmla="*/ 7930010 h 10118348"/>
              <a:gd name="connsiteX4404" fmla="*/ 4655817 w 10130243"/>
              <a:gd name="connsiteY4404" fmla="*/ 7974097 h 10118348"/>
              <a:gd name="connsiteX4405" fmla="*/ 4699965 w 10130243"/>
              <a:gd name="connsiteY4405" fmla="*/ 7930010 h 10118348"/>
              <a:gd name="connsiteX4406" fmla="*/ 4699965 w 10130243"/>
              <a:gd name="connsiteY4406" fmla="*/ 7632785 h 10118348"/>
              <a:gd name="connsiteX4407" fmla="*/ 4655817 w 10130243"/>
              <a:gd name="connsiteY4407" fmla="*/ 7588698 h 10118348"/>
              <a:gd name="connsiteX4408" fmla="*/ 4611761 w 10130243"/>
              <a:gd name="connsiteY4408" fmla="*/ 7632785 h 10118348"/>
              <a:gd name="connsiteX4409" fmla="*/ 4655817 w 10130243"/>
              <a:gd name="connsiteY4409" fmla="*/ 7676873 h 10118348"/>
              <a:gd name="connsiteX4410" fmla="*/ 4699965 w 10130243"/>
              <a:gd name="connsiteY4410" fmla="*/ 7632785 h 10118348"/>
              <a:gd name="connsiteX4411" fmla="*/ 4847856 w 10130243"/>
              <a:gd name="connsiteY4411" fmla="*/ 7780689 h 10118348"/>
              <a:gd name="connsiteX4412" fmla="*/ 4803708 w 10130243"/>
              <a:gd name="connsiteY4412" fmla="*/ 7736601 h 10118348"/>
              <a:gd name="connsiteX4413" fmla="*/ 4759651 w 10130243"/>
              <a:gd name="connsiteY4413" fmla="*/ 7780689 h 10118348"/>
              <a:gd name="connsiteX4414" fmla="*/ 4803708 w 10130243"/>
              <a:gd name="connsiteY4414" fmla="*/ 7824777 h 10118348"/>
              <a:gd name="connsiteX4415" fmla="*/ 4847856 w 10130243"/>
              <a:gd name="connsiteY4415" fmla="*/ 7780689 h 10118348"/>
              <a:gd name="connsiteX4416" fmla="*/ 4550611 w 10130243"/>
              <a:gd name="connsiteY4416" fmla="*/ 7780689 h 10118348"/>
              <a:gd name="connsiteX4417" fmla="*/ 4506555 w 10130243"/>
              <a:gd name="connsiteY4417" fmla="*/ 7736601 h 10118348"/>
              <a:gd name="connsiteX4418" fmla="*/ 4462407 w 10130243"/>
              <a:gd name="connsiteY4418" fmla="*/ 7780689 h 10118348"/>
              <a:gd name="connsiteX4419" fmla="*/ 4506555 w 10130243"/>
              <a:gd name="connsiteY4419" fmla="*/ 7824777 h 10118348"/>
              <a:gd name="connsiteX4420" fmla="*/ 4550611 w 10130243"/>
              <a:gd name="connsiteY4420" fmla="*/ 7780689 h 10118348"/>
              <a:gd name="connsiteX4421" fmla="*/ 5442252 w 10130243"/>
              <a:gd name="connsiteY4421" fmla="*/ 7493410 h 10118348"/>
              <a:gd name="connsiteX4422" fmla="*/ 5443623 w 10130243"/>
              <a:gd name="connsiteY4422" fmla="*/ 7484881 h 10118348"/>
              <a:gd name="connsiteX4423" fmla="*/ 5440790 w 10130243"/>
              <a:gd name="connsiteY4423" fmla="*/ 7467815 h 10118348"/>
              <a:gd name="connsiteX4424" fmla="*/ 5399566 w 10130243"/>
              <a:gd name="connsiteY4424" fmla="*/ 7440793 h 10118348"/>
              <a:gd name="connsiteX4425" fmla="*/ 5358344 w 10130243"/>
              <a:gd name="connsiteY4425" fmla="*/ 7467815 h 10118348"/>
              <a:gd name="connsiteX4426" fmla="*/ 5355511 w 10130243"/>
              <a:gd name="connsiteY4426" fmla="*/ 7484881 h 10118348"/>
              <a:gd name="connsiteX4427" fmla="*/ 5356882 w 10130243"/>
              <a:gd name="connsiteY4427" fmla="*/ 7493410 h 10118348"/>
              <a:gd name="connsiteX4428" fmla="*/ 5383937 w 10130243"/>
              <a:gd name="connsiteY4428" fmla="*/ 7526117 h 10118348"/>
              <a:gd name="connsiteX4429" fmla="*/ 5401029 w 10130243"/>
              <a:gd name="connsiteY4429" fmla="*/ 7528960 h 10118348"/>
              <a:gd name="connsiteX4430" fmla="*/ 5418030 w 10130243"/>
              <a:gd name="connsiteY4430" fmla="*/ 7526117 h 10118348"/>
              <a:gd name="connsiteX4431" fmla="*/ 5442252 w 10130243"/>
              <a:gd name="connsiteY4431" fmla="*/ 7493410 h 10118348"/>
              <a:gd name="connsiteX4432" fmla="*/ 5145008 w 10130243"/>
              <a:gd name="connsiteY4432" fmla="*/ 7493410 h 10118348"/>
              <a:gd name="connsiteX4433" fmla="*/ 5146471 w 10130243"/>
              <a:gd name="connsiteY4433" fmla="*/ 7484881 h 10118348"/>
              <a:gd name="connsiteX4434" fmla="*/ 5143637 w 10130243"/>
              <a:gd name="connsiteY4434" fmla="*/ 7467815 h 10118348"/>
              <a:gd name="connsiteX4435" fmla="*/ 5102323 w 10130243"/>
              <a:gd name="connsiteY4435" fmla="*/ 7440793 h 10118348"/>
              <a:gd name="connsiteX4436" fmla="*/ 5093822 w 10130243"/>
              <a:gd name="connsiteY4436" fmla="*/ 7442211 h 10118348"/>
              <a:gd name="connsiteX4437" fmla="*/ 5061100 w 10130243"/>
              <a:gd name="connsiteY4437" fmla="*/ 7469231 h 10118348"/>
              <a:gd name="connsiteX4438" fmla="*/ 5058267 w 10130243"/>
              <a:gd name="connsiteY4438" fmla="*/ 7486298 h 10118348"/>
              <a:gd name="connsiteX4439" fmla="*/ 5059729 w 10130243"/>
              <a:gd name="connsiteY4439" fmla="*/ 7494827 h 10118348"/>
              <a:gd name="connsiteX4440" fmla="*/ 5086693 w 10130243"/>
              <a:gd name="connsiteY4440" fmla="*/ 7527534 h 10118348"/>
              <a:gd name="connsiteX4441" fmla="*/ 5095285 w 10130243"/>
              <a:gd name="connsiteY4441" fmla="*/ 7530376 h 10118348"/>
              <a:gd name="connsiteX4442" fmla="*/ 5103785 w 10130243"/>
              <a:gd name="connsiteY4442" fmla="*/ 7531803 h 10118348"/>
              <a:gd name="connsiteX4443" fmla="*/ 5120878 w 10130243"/>
              <a:gd name="connsiteY4443" fmla="*/ 7528960 h 10118348"/>
              <a:gd name="connsiteX4444" fmla="*/ 5145008 w 10130243"/>
              <a:gd name="connsiteY4444" fmla="*/ 7493401 h 10118348"/>
              <a:gd name="connsiteX4445" fmla="*/ 5591514 w 10130243"/>
              <a:gd name="connsiteY4445" fmla="*/ 7930010 h 10118348"/>
              <a:gd name="connsiteX4446" fmla="*/ 5547458 w 10130243"/>
              <a:gd name="connsiteY4446" fmla="*/ 7885922 h 10118348"/>
              <a:gd name="connsiteX4447" fmla="*/ 5503401 w 10130243"/>
              <a:gd name="connsiteY4447" fmla="*/ 7930010 h 10118348"/>
              <a:gd name="connsiteX4448" fmla="*/ 5547458 w 10130243"/>
              <a:gd name="connsiteY4448" fmla="*/ 7974097 h 10118348"/>
              <a:gd name="connsiteX4449" fmla="*/ 5591514 w 10130243"/>
              <a:gd name="connsiteY4449" fmla="*/ 7930010 h 10118348"/>
              <a:gd name="connsiteX4450" fmla="*/ 5591514 w 10130243"/>
              <a:gd name="connsiteY4450" fmla="*/ 7632785 h 10118348"/>
              <a:gd name="connsiteX4451" fmla="*/ 5547458 w 10130243"/>
              <a:gd name="connsiteY4451" fmla="*/ 7588698 h 10118348"/>
              <a:gd name="connsiteX4452" fmla="*/ 5503401 w 10130243"/>
              <a:gd name="connsiteY4452" fmla="*/ 7632785 h 10118348"/>
              <a:gd name="connsiteX4453" fmla="*/ 5547458 w 10130243"/>
              <a:gd name="connsiteY4453" fmla="*/ 7676873 h 10118348"/>
              <a:gd name="connsiteX4454" fmla="*/ 5591514 w 10130243"/>
              <a:gd name="connsiteY4454" fmla="*/ 7632785 h 10118348"/>
              <a:gd name="connsiteX4455" fmla="*/ 5294361 w 10130243"/>
              <a:gd name="connsiteY4455" fmla="*/ 7930010 h 10118348"/>
              <a:gd name="connsiteX4456" fmla="*/ 5250214 w 10130243"/>
              <a:gd name="connsiteY4456" fmla="*/ 7885922 h 10118348"/>
              <a:gd name="connsiteX4457" fmla="*/ 5206157 w 10130243"/>
              <a:gd name="connsiteY4457" fmla="*/ 7930010 h 10118348"/>
              <a:gd name="connsiteX4458" fmla="*/ 5250214 w 10130243"/>
              <a:gd name="connsiteY4458" fmla="*/ 7974097 h 10118348"/>
              <a:gd name="connsiteX4459" fmla="*/ 5294361 w 10130243"/>
              <a:gd name="connsiteY4459" fmla="*/ 7930010 h 10118348"/>
              <a:gd name="connsiteX4460" fmla="*/ 5294361 w 10130243"/>
              <a:gd name="connsiteY4460" fmla="*/ 7632785 h 10118348"/>
              <a:gd name="connsiteX4461" fmla="*/ 5250214 w 10130243"/>
              <a:gd name="connsiteY4461" fmla="*/ 7588698 h 10118348"/>
              <a:gd name="connsiteX4462" fmla="*/ 5206157 w 10130243"/>
              <a:gd name="connsiteY4462" fmla="*/ 7632785 h 10118348"/>
              <a:gd name="connsiteX4463" fmla="*/ 5250214 w 10130243"/>
              <a:gd name="connsiteY4463" fmla="*/ 7676873 h 10118348"/>
              <a:gd name="connsiteX4464" fmla="*/ 5294361 w 10130243"/>
              <a:gd name="connsiteY4464" fmla="*/ 7632785 h 10118348"/>
              <a:gd name="connsiteX4465" fmla="*/ 5443623 w 10130243"/>
              <a:gd name="connsiteY4465" fmla="*/ 7780689 h 10118348"/>
              <a:gd name="connsiteX4466" fmla="*/ 5399566 w 10130243"/>
              <a:gd name="connsiteY4466" fmla="*/ 7736601 h 10118348"/>
              <a:gd name="connsiteX4467" fmla="*/ 5355511 w 10130243"/>
              <a:gd name="connsiteY4467" fmla="*/ 7780689 h 10118348"/>
              <a:gd name="connsiteX4468" fmla="*/ 5399566 w 10130243"/>
              <a:gd name="connsiteY4468" fmla="*/ 7824777 h 10118348"/>
              <a:gd name="connsiteX4469" fmla="*/ 5443623 w 10130243"/>
              <a:gd name="connsiteY4469" fmla="*/ 7780689 h 10118348"/>
              <a:gd name="connsiteX4470" fmla="*/ 5145008 w 10130243"/>
              <a:gd name="connsiteY4470" fmla="*/ 7780689 h 10118348"/>
              <a:gd name="connsiteX4471" fmla="*/ 5100952 w 10130243"/>
              <a:gd name="connsiteY4471" fmla="*/ 7736601 h 10118348"/>
              <a:gd name="connsiteX4472" fmla="*/ 5092451 w 10130243"/>
              <a:gd name="connsiteY4472" fmla="*/ 7738018 h 10118348"/>
              <a:gd name="connsiteX4473" fmla="*/ 5056895 w 10130243"/>
              <a:gd name="connsiteY4473" fmla="*/ 7782106 h 10118348"/>
              <a:gd name="connsiteX4474" fmla="*/ 5092451 w 10130243"/>
              <a:gd name="connsiteY4474" fmla="*/ 7826194 h 10118348"/>
              <a:gd name="connsiteX4475" fmla="*/ 5100952 w 10130243"/>
              <a:gd name="connsiteY4475" fmla="*/ 7827620 h 10118348"/>
              <a:gd name="connsiteX4476" fmla="*/ 5145008 w 10130243"/>
              <a:gd name="connsiteY4476" fmla="*/ 7780689 h 10118348"/>
              <a:gd name="connsiteX4477" fmla="*/ 6036648 w 10130243"/>
              <a:gd name="connsiteY4477" fmla="*/ 7493410 h 10118348"/>
              <a:gd name="connsiteX4478" fmla="*/ 6038111 w 10130243"/>
              <a:gd name="connsiteY4478" fmla="*/ 7484881 h 10118348"/>
              <a:gd name="connsiteX4479" fmla="*/ 6035186 w 10130243"/>
              <a:gd name="connsiteY4479" fmla="*/ 7467815 h 10118348"/>
              <a:gd name="connsiteX4480" fmla="*/ 5993964 w 10130243"/>
              <a:gd name="connsiteY4480" fmla="*/ 7440793 h 10118348"/>
              <a:gd name="connsiteX4481" fmla="*/ 5952740 w 10130243"/>
              <a:gd name="connsiteY4481" fmla="*/ 7467815 h 10118348"/>
              <a:gd name="connsiteX4482" fmla="*/ 5949907 w 10130243"/>
              <a:gd name="connsiteY4482" fmla="*/ 7484881 h 10118348"/>
              <a:gd name="connsiteX4483" fmla="*/ 5951369 w 10130243"/>
              <a:gd name="connsiteY4483" fmla="*/ 7493410 h 10118348"/>
              <a:gd name="connsiteX4484" fmla="*/ 5978333 w 10130243"/>
              <a:gd name="connsiteY4484" fmla="*/ 7526117 h 10118348"/>
              <a:gd name="connsiteX4485" fmla="*/ 5995426 w 10130243"/>
              <a:gd name="connsiteY4485" fmla="*/ 7528960 h 10118348"/>
              <a:gd name="connsiteX4486" fmla="*/ 6012518 w 10130243"/>
              <a:gd name="connsiteY4486" fmla="*/ 7526117 h 10118348"/>
              <a:gd name="connsiteX4487" fmla="*/ 6036648 w 10130243"/>
              <a:gd name="connsiteY4487" fmla="*/ 7493410 h 10118348"/>
              <a:gd name="connsiteX4488" fmla="*/ 5739405 w 10130243"/>
              <a:gd name="connsiteY4488" fmla="*/ 7493410 h 10118348"/>
              <a:gd name="connsiteX4489" fmla="*/ 5740867 w 10130243"/>
              <a:gd name="connsiteY4489" fmla="*/ 7484881 h 10118348"/>
              <a:gd name="connsiteX4490" fmla="*/ 5738034 w 10130243"/>
              <a:gd name="connsiteY4490" fmla="*/ 7467815 h 10118348"/>
              <a:gd name="connsiteX4491" fmla="*/ 5696811 w 10130243"/>
              <a:gd name="connsiteY4491" fmla="*/ 7440793 h 10118348"/>
              <a:gd name="connsiteX4492" fmla="*/ 5655496 w 10130243"/>
              <a:gd name="connsiteY4492" fmla="*/ 7467815 h 10118348"/>
              <a:gd name="connsiteX4493" fmla="*/ 5652663 w 10130243"/>
              <a:gd name="connsiteY4493" fmla="*/ 7484881 h 10118348"/>
              <a:gd name="connsiteX4494" fmla="*/ 5654125 w 10130243"/>
              <a:gd name="connsiteY4494" fmla="*/ 7493410 h 10118348"/>
              <a:gd name="connsiteX4495" fmla="*/ 5681181 w 10130243"/>
              <a:gd name="connsiteY4495" fmla="*/ 7526117 h 10118348"/>
              <a:gd name="connsiteX4496" fmla="*/ 5698182 w 10130243"/>
              <a:gd name="connsiteY4496" fmla="*/ 7528960 h 10118348"/>
              <a:gd name="connsiteX4497" fmla="*/ 5715274 w 10130243"/>
              <a:gd name="connsiteY4497" fmla="*/ 7526117 h 10118348"/>
              <a:gd name="connsiteX4498" fmla="*/ 5739405 w 10130243"/>
              <a:gd name="connsiteY4498" fmla="*/ 7493410 h 10118348"/>
              <a:gd name="connsiteX4499" fmla="*/ 6187373 w 10130243"/>
              <a:gd name="connsiteY4499" fmla="*/ 7930010 h 10118348"/>
              <a:gd name="connsiteX4500" fmla="*/ 6143316 w 10130243"/>
              <a:gd name="connsiteY4500" fmla="*/ 7885922 h 10118348"/>
              <a:gd name="connsiteX4501" fmla="*/ 6099169 w 10130243"/>
              <a:gd name="connsiteY4501" fmla="*/ 7930010 h 10118348"/>
              <a:gd name="connsiteX4502" fmla="*/ 6143316 w 10130243"/>
              <a:gd name="connsiteY4502" fmla="*/ 7974097 h 10118348"/>
              <a:gd name="connsiteX4503" fmla="*/ 6187373 w 10130243"/>
              <a:gd name="connsiteY4503" fmla="*/ 7930010 h 10118348"/>
              <a:gd name="connsiteX4504" fmla="*/ 6187373 w 10130243"/>
              <a:gd name="connsiteY4504" fmla="*/ 7632785 h 10118348"/>
              <a:gd name="connsiteX4505" fmla="*/ 6143316 w 10130243"/>
              <a:gd name="connsiteY4505" fmla="*/ 7588698 h 10118348"/>
              <a:gd name="connsiteX4506" fmla="*/ 6099169 w 10130243"/>
              <a:gd name="connsiteY4506" fmla="*/ 7632785 h 10118348"/>
              <a:gd name="connsiteX4507" fmla="*/ 6143316 w 10130243"/>
              <a:gd name="connsiteY4507" fmla="*/ 7676873 h 10118348"/>
              <a:gd name="connsiteX4508" fmla="*/ 6187373 w 10130243"/>
              <a:gd name="connsiteY4508" fmla="*/ 7632785 h 10118348"/>
              <a:gd name="connsiteX4509" fmla="*/ 5888758 w 10130243"/>
              <a:gd name="connsiteY4509" fmla="*/ 7930010 h 10118348"/>
              <a:gd name="connsiteX4510" fmla="*/ 5844701 w 10130243"/>
              <a:gd name="connsiteY4510" fmla="*/ 7885922 h 10118348"/>
              <a:gd name="connsiteX4511" fmla="*/ 5800554 w 10130243"/>
              <a:gd name="connsiteY4511" fmla="*/ 7930010 h 10118348"/>
              <a:gd name="connsiteX4512" fmla="*/ 5844701 w 10130243"/>
              <a:gd name="connsiteY4512" fmla="*/ 7974097 h 10118348"/>
              <a:gd name="connsiteX4513" fmla="*/ 5888758 w 10130243"/>
              <a:gd name="connsiteY4513" fmla="*/ 7930010 h 10118348"/>
              <a:gd name="connsiteX4514" fmla="*/ 5888758 w 10130243"/>
              <a:gd name="connsiteY4514" fmla="*/ 7632785 h 10118348"/>
              <a:gd name="connsiteX4515" fmla="*/ 5844701 w 10130243"/>
              <a:gd name="connsiteY4515" fmla="*/ 7588698 h 10118348"/>
              <a:gd name="connsiteX4516" fmla="*/ 5800554 w 10130243"/>
              <a:gd name="connsiteY4516" fmla="*/ 7632785 h 10118348"/>
              <a:gd name="connsiteX4517" fmla="*/ 5844701 w 10130243"/>
              <a:gd name="connsiteY4517" fmla="*/ 7676873 h 10118348"/>
              <a:gd name="connsiteX4518" fmla="*/ 5888758 w 10130243"/>
              <a:gd name="connsiteY4518" fmla="*/ 7632785 h 10118348"/>
              <a:gd name="connsiteX4519" fmla="*/ 6038111 w 10130243"/>
              <a:gd name="connsiteY4519" fmla="*/ 7780689 h 10118348"/>
              <a:gd name="connsiteX4520" fmla="*/ 5993964 w 10130243"/>
              <a:gd name="connsiteY4520" fmla="*/ 7736601 h 10118348"/>
              <a:gd name="connsiteX4521" fmla="*/ 5949907 w 10130243"/>
              <a:gd name="connsiteY4521" fmla="*/ 7780689 h 10118348"/>
              <a:gd name="connsiteX4522" fmla="*/ 5993964 w 10130243"/>
              <a:gd name="connsiteY4522" fmla="*/ 7824777 h 10118348"/>
              <a:gd name="connsiteX4523" fmla="*/ 6038111 w 10130243"/>
              <a:gd name="connsiteY4523" fmla="*/ 7780689 h 10118348"/>
              <a:gd name="connsiteX4524" fmla="*/ 5740867 w 10130243"/>
              <a:gd name="connsiteY4524" fmla="*/ 7780689 h 10118348"/>
              <a:gd name="connsiteX4525" fmla="*/ 5696811 w 10130243"/>
              <a:gd name="connsiteY4525" fmla="*/ 7736601 h 10118348"/>
              <a:gd name="connsiteX4526" fmla="*/ 5652663 w 10130243"/>
              <a:gd name="connsiteY4526" fmla="*/ 7780689 h 10118348"/>
              <a:gd name="connsiteX4527" fmla="*/ 5696811 w 10130243"/>
              <a:gd name="connsiteY4527" fmla="*/ 7824777 h 10118348"/>
              <a:gd name="connsiteX4528" fmla="*/ 5740867 w 10130243"/>
              <a:gd name="connsiteY4528" fmla="*/ 7780689 h 10118348"/>
              <a:gd name="connsiteX4529" fmla="*/ 6632508 w 10130243"/>
              <a:gd name="connsiteY4529" fmla="*/ 7493410 h 10118348"/>
              <a:gd name="connsiteX4530" fmla="*/ 6633879 w 10130243"/>
              <a:gd name="connsiteY4530" fmla="*/ 7484881 h 10118348"/>
              <a:gd name="connsiteX4531" fmla="*/ 6631046 w 10130243"/>
              <a:gd name="connsiteY4531" fmla="*/ 7467815 h 10118348"/>
              <a:gd name="connsiteX4532" fmla="*/ 6589822 w 10130243"/>
              <a:gd name="connsiteY4532" fmla="*/ 7440793 h 10118348"/>
              <a:gd name="connsiteX4533" fmla="*/ 6548600 w 10130243"/>
              <a:gd name="connsiteY4533" fmla="*/ 7467815 h 10118348"/>
              <a:gd name="connsiteX4534" fmla="*/ 6545766 w 10130243"/>
              <a:gd name="connsiteY4534" fmla="*/ 7484881 h 10118348"/>
              <a:gd name="connsiteX4535" fmla="*/ 6547137 w 10130243"/>
              <a:gd name="connsiteY4535" fmla="*/ 7493410 h 10118348"/>
              <a:gd name="connsiteX4536" fmla="*/ 6574193 w 10130243"/>
              <a:gd name="connsiteY4536" fmla="*/ 7526117 h 10118348"/>
              <a:gd name="connsiteX4537" fmla="*/ 6591193 w 10130243"/>
              <a:gd name="connsiteY4537" fmla="*/ 7528960 h 10118348"/>
              <a:gd name="connsiteX4538" fmla="*/ 6608286 w 10130243"/>
              <a:gd name="connsiteY4538" fmla="*/ 7526117 h 10118348"/>
              <a:gd name="connsiteX4539" fmla="*/ 6632508 w 10130243"/>
              <a:gd name="connsiteY4539" fmla="*/ 7493410 h 10118348"/>
              <a:gd name="connsiteX4540" fmla="*/ 6335264 w 10130243"/>
              <a:gd name="connsiteY4540" fmla="*/ 7493410 h 10118348"/>
              <a:gd name="connsiteX4541" fmla="*/ 6336727 w 10130243"/>
              <a:gd name="connsiteY4541" fmla="*/ 7484881 h 10118348"/>
              <a:gd name="connsiteX4542" fmla="*/ 6333893 w 10130243"/>
              <a:gd name="connsiteY4542" fmla="*/ 7467815 h 10118348"/>
              <a:gd name="connsiteX4543" fmla="*/ 6292578 w 10130243"/>
              <a:gd name="connsiteY4543" fmla="*/ 7440793 h 10118348"/>
              <a:gd name="connsiteX4544" fmla="*/ 6284078 w 10130243"/>
              <a:gd name="connsiteY4544" fmla="*/ 7442211 h 10118348"/>
              <a:gd name="connsiteX4545" fmla="*/ 6251355 w 10130243"/>
              <a:gd name="connsiteY4545" fmla="*/ 7469231 h 10118348"/>
              <a:gd name="connsiteX4546" fmla="*/ 6248522 w 10130243"/>
              <a:gd name="connsiteY4546" fmla="*/ 7486298 h 10118348"/>
              <a:gd name="connsiteX4547" fmla="*/ 6249984 w 10130243"/>
              <a:gd name="connsiteY4547" fmla="*/ 7494827 h 10118348"/>
              <a:gd name="connsiteX4548" fmla="*/ 6276948 w 10130243"/>
              <a:gd name="connsiteY4548" fmla="*/ 7527534 h 10118348"/>
              <a:gd name="connsiteX4549" fmla="*/ 6285449 w 10130243"/>
              <a:gd name="connsiteY4549" fmla="*/ 7530376 h 10118348"/>
              <a:gd name="connsiteX4550" fmla="*/ 6294041 w 10130243"/>
              <a:gd name="connsiteY4550" fmla="*/ 7531803 h 10118348"/>
              <a:gd name="connsiteX4551" fmla="*/ 6311042 w 10130243"/>
              <a:gd name="connsiteY4551" fmla="*/ 7528960 h 10118348"/>
              <a:gd name="connsiteX4552" fmla="*/ 6335264 w 10130243"/>
              <a:gd name="connsiteY4552" fmla="*/ 7493401 h 10118348"/>
              <a:gd name="connsiteX4553" fmla="*/ 6781769 w 10130243"/>
              <a:gd name="connsiteY4553" fmla="*/ 7930010 h 10118348"/>
              <a:gd name="connsiteX4554" fmla="*/ 6737713 w 10130243"/>
              <a:gd name="connsiteY4554" fmla="*/ 7885922 h 10118348"/>
              <a:gd name="connsiteX4555" fmla="*/ 6693657 w 10130243"/>
              <a:gd name="connsiteY4555" fmla="*/ 7930010 h 10118348"/>
              <a:gd name="connsiteX4556" fmla="*/ 6737713 w 10130243"/>
              <a:gd name="connsiteY4556" fmla="*/ 7974097 h 10118348"/>
              <a:gd name="connsiteX4557" fmla="*/ 6781769 w 10130243"/>
              <a:gd name="connsiteY4557" fmla="*/ 7930010 h 10118348"/>
              <a:gd name="connsiteX4558" fmla="*/ 6781769 w 10130243"/>
              <a:gd name="connsiteY4558" fmla="*/ 7632785 h 10118348"/>
              <a:gd name="connsiteX4559" fmla="*/ 6737713 w 10130243"/>
              <a:gd name="connsiteY4559" fmla="*/ 7588698 h 10118348"/>
              <a:gd name="connsiteX4560" fmla="*/ 6693657 w 10130243"/>
              <a:gd name="connsiteY4560" fmla="*/ 7632785 h 10118348"/>
              <a:gd name="connsiteX4561" fmla="*/ 6737713 w 10130243"/>
              <a:gd name="connsiteY4561" fmla="*/ 7676873 h 10118348"/>
              <a:gd name="connsiteX4562" fmla="*/ 6781769 w 10130243"/>
              <a:gd name="connsiteY4562" fmla="*/ 7632785 h 10118348"/>
              <a:gd name="connsiteX4563" fmla="*/ 6484617 w 10130243"/>
              <a:gd name="connsiteY4563" fmla="*/ 7930010 h 10118348"/>
              <a:gd name="connsiteX4564" fmla="*/ 6440470 w 10130243"/>
              <a:gd name="connsiteY4564" fmla="*/ 7885922 h 10118348"/>
              <a:gd name="connsiteX4565" fmla="*/ 6396413 w 10130243"/>
              <a:gd name="connsiteY4565" fmla="*/ 7930010 h 10118348"/>
              <a:gd name="connsiteX4566" fmla="*/ 6440470 w 10130243"/>
              <a:gd name="connsiteY4566" fmla="*/ 7974097 h 10118348"/>
              <a:gd name="connsiteX4567" fmla="*/ 6484617 w 10130243"/>
              <a:gd name="connsiteY4567" fmla="*/ 7930010 h 10118348"/>
              <a:gd name="connsiteX4568" fmla="*/ 6484617 w 10130243"/>
              <a:gd name="connsiteY4568" fmla="*/ 7632785 h 10118348"/>
              <a:gd name="connsiteX4569" fmla="*/ 6440470 w 10130243"/>
              <a:gd name="connsiteY4569" fmla="*/ 7588698 h 10118348"/>
              <a:gd name="connsiteX4570" fmla="*/ 6396413 w 10130243"/>
              <a:gd name="connsiteY4570" fmla="*/ 7632785 h 10118348"/>
              <a:gd name="connsiteX4571" fmla="*/ 6440470 w 10130243"/>
              <a:gd name="connsiteY4571" fmla="*/ 7676873 h 10118348"/>
              <a:gd name="connsiteX4572" fmla="*/ 6484617 w 10130243"/>
              <a:gd name="connsiteY4572" fmla="*/ 7632785 h 10118348"/>
              <a:gd name="connsiteX4573" fmla="*/ 6633879 w 10130243"/>
              <a:gd name="connsiteY4573" fmla="*/ 7780689 h 10118348"/>
              <a:gd name="connsiteX4574" fmla="*/ 6589822 w 10130243"/>
              <a:gd name="connsiteY4574" fmla="*/ 7736601 h 10118348"/>
              <a:gd name="connsiteX4575" fmla="*/ 6545766 w 10130243"/>
              <a:gd name="connsiteY4575" fmla="*/ 7780689 h 10118348"/>
              <a:gd name="connsiteX4576" fmla="*/ 6589822 w 10130243"/>
              <a:gd name="connsiteY4576" fmla="*/ 7824777 h 10118348"/>
              <a:gd name="connsiteX4577" fmla="*/ 6633879 w 10130243"/>
              <a:gd name="connsiteY4577" fmla="*/ 7780689 h 10118348"/>
              <a:gd name="connsiteX4578" fmla="*/ 6335264 w 10130243"/>
              <a:gd name="connsiteY4578" fmla="*/ 7780689 h 10118348"/>
              <a:gd name="connsiteX4579" fmla="*/ 6291207 w 10130243"/>
              <a:gd name="connsiteY4579" fmla="*/ 7736601 h 10118348"/>
              <a:gd name="connsiteX4580" fmla="*/ 6282707 w 10130243"/>
              <a:gd name="connsiteY4580" fmla="*/ 7738018 h 10118348"/>
              <a:gd name="connsiteX4581" fmla="*/ 6247059 w 10130243"/>
              <a:gd name="connsiteY4581" fmla="*/ 7782106 h 10118348"/>
              <a:gd name="connsiteX4582" fmla="*/ 6282707 w 10130243"/>
              <a:gd name="connsiteY4582" fmla="*/ 7826194 h 10118348"/>
              <a:gd name="connsiteX4583" fmla="*/ 6291207 w 10130243"/>
              <a:gd name="connsiteY4583" fmla="*/ 7827620 h 10118348"/>
              <a:gd name="connsiteX4584" fmla="*/ 6335264 w 10130243"/>
              <a:gd name="connsiteY4584" fmla="*/ 7780689 h 10118348"/>
              <a:gd name="connsiteX4585" fmla="*/ 7440239 w 10130243"/>
              <a:gd name="connsiteY4585" fmla="*/ 8062273 h 10118348"/>
              <a:gd name="connsiteX4586" fmla="*/ 7437315 w 10130243"/>
              <a:gd name="connsiteY4586" fmla="*/ 8079340 h 10118348"/>
              <a:gd name="connsiteX4587" fmla="*/ 7437315 w 10130243"/>
              <a:gd name="connsiteY4587" fmla="*/ 8086452 h 10118348"/>
              <a:gd name="connsiteX4588" fmla="*/ 7444445 w 10130243"/>
              <a:gd name="connsiteY4588" fmla="*/ 8079340 h 10118348"/>
              <a:gd name="connsiteX4589" fmla="*/ 7481464 w 10130243"/>
              <a:gd name="connsiteY4589" fmla="*/ 8042364 h 10118348"/>
              <a:gd name="connsiteX4590" fmla="*/ 7487130 w 10130243"/>
              <a:gd name="connsiteY4590" fmla="*/ 8035252 h 10118348"/>
              <a:gd name="connsiteX4591" fmla="*/ 7481464 w 10130243"/>
              <a:gd name="connsiteY4591" fmla="*/ 8035252 h 10118348"/>
              <a:gd name="connsiteX4592" fmla="*/ 7440239 w 10130243"/>
              <a:gd name="connsiteY4592" fmla="*/ 8062264 h 10118348"/>
              <a:gd name="connsiteX4593" fmla="*/ 7226905 w 10130243"/>
              <a:gd name="connsiteY4593" fmla="*/ 7493410 h 10118348"/>
              <a:gd name="connsiteX4594" fmla="*/ 7228276 w 10130243"/>
              <a:gd name="connsiteY4594" fmla="*/ 7484881 h 10118348"/>
              <a:gd name="connsiteX4595" fmla="*/ 7225441 w 10130243"/>
              <a:gd name="connsiteY4595" fmla="*/ 7467815 h 10118348"/>
              <a:gd name="connsiteX4596" fmla="*/ 7184219 w 10130243"/>
              <a:gd name="connsiteY4596" fmla="*/ 7440793 h 10118348"/>
              <a:gd name="connsiteX4597" fmla="*/ 7142996 w 10130243"/>
              <a:gd name="connsiteY4597" fmla="*/ 7467815 h 10118348"/>
              <a:gd name="connsiteX4598" fmla="*/ 7140163 w 10130243"/>
              <a:gd name="connsiteY4598" fmla="*/ 7484881 h 10118348"/>
              <a:gd name="connsiteX4599" fmla="*/ 7141534 w 10130243"/>
              <a:gd name="connsiteY4599" fmla="*/ 7493410 h 10118348"/>
              <a:gd name="connsiteX4600" fmla="*/ 7168589 w 10130243"/>
              <a:gd name="connsiteY4600" fmla="*/ 7526117 h 10118348"/>
              <a:gd name="connsiteX4601" fmla="*/ 7185681 w 10130243"/>
              <a:gd name="connsiteY4601" fmla="*/ 7528960 h 10118348"/>
              <a:gd name="connsiteX4602" fmla="*/ 7202683 w 10130243"/>
              <a:gd name="connsiteY4602" fmla="*/ 7526117 h 10118348"/>
              <a:gd name="connsiteX4603" fmla="*/ 7226905 w 10130243"/>
              <a:gd name="connsiteY4603" fmla="*/ 7493410 h 10118348"/>
              <a:gd name="connsiteX4604" fmla="*/ 6929660 w 10130243"/>
              <a:gd name="connsiteY4604" fmla="*/ 7493410 h 10118348"/>
              <a:gd name="connsiteX4605" fmla="*/ 6931122 w 10130243"/>
              <a:gd name="connsiteY4605" fmla="*/ 7484881 h 10118348"/>
              <a:gd name="connsiteX4606" fmla="*/ 6928289 w 10130243"/>
              <a:gd name="connsiteY4606" fmla="*/ 7467815 h 10118348"/>
              <a:gd name="connsiteX4607" fmla="*/ 6886975 w 10130243"/>
              <a:gd name="connsiteY4607" fmla="*/ 7440793 h 10118348"/>
              <a:gd name="connsiteX4608" fmla="*/ 6845753 w 10130243"/>
              <a:gd name="connsiteY4608" fmla="*/ 7467815 h 10118348"/>
              <a:gd name="connsiteX4609" fmla="*/ 6842918 w 10130243"/>
              <a:gd name="connsiteY4609" fmla="*/ 7484881 h 10118348"/>
              <a:gd name="connsiteX4610" fmla="*/ 6844382 w 10130243"/>
              <a:gd name="connsiteY4610" fmla="*/ 7493410 h 10118348"/>
              <a:gd name="connsiteX4611" fmla="*/ 6871346 w 10130243"/>
              <a:gd name="connsiteY4611" fmla="*/ 7526117 h 10118348"/>
              <a:gd name="connsiteX4612" fmla="*/ 6888437 w 10130243"/>
              <a:gd name="connsiteY4612" fmla="*/ 7528960 h 10118348"/>
              <a:gd name="connsiteX4613" fmla="*/ 6905529 w 10130243"/>
              <a:gd name="connsiteY4613" fmla="*/ 7526117 h 10118348"/>
              <a:gd name="connsiteX4614" fmla="*/ 6929660 w 10130243"/>
              <a:gd name="connsiteY4614" fmla="*/ 7493410 h 10118348"/>
              <a:gd name="connsiteX4615" fmla="*/ 7377628 w 10130243"/>
              <a:gd name="connsiteY4615" fmla="*/ 7930010 h 10118348"/>
              <a:gd name="connsiteX4616" fmla="*/ 7333572 w 10130243"/>
              <a:gd name="connsiteY4616" fmla="*/ 7885922 h 10118348"/>
              <a:gd name="connsiteX4617" fmla="*/ 7289424 w 10130243"/>
              <a:gd name="connsiteY4617" fmla="*/ 7930010 h 10118348"/>
              <a:gd name="connsiteX4618" fmla="*/ 7333572 w 10130243"/>
              <a:gd name="connsiteY4618" fmla="*/ 7974097 h 10118348"/>
              <a:gd name="connsiteX4619" fmla="*/ 7377628 w 10130243"/>
              <a:gd name="connsiteY4619" fmla="*/ 7930010 h 10118348"/>
              <a:gd name="connsiteX4620" fmla="*/ 7377628 w 10130243"/>
              <a:gd name="connsiteY4620" fmla="*/ 7632785 h 10118348"/>
              <a:gd name="connsiteX4621" fmla="*/ 7333572 w 10130243"/>
              <a:gd name="connsiteY4621" fmla="*/ 7588698 h 10118348"/>
              <a:gd name="connsiteX4622" fmla="*/ 7289424 w 10130243"/>
              <a:gd name="connsiteY4622" fmla="*/ 7632785 h 10118348"/>
              <a:gd name="connsiteX4623" fmla="*/ 7333572 w 10130243"/>
              <a:gd name="connsiteY4623" fmla="*/ 7676873 h 10118348"/>
              <a:gd name="connsiteX4624" fmla="*/ 7377628 w 10130243"/>
              <a:gd name="connsiteY4624" fmla="*/ 7632785 h 10118348"/>
              <a:gd name="connsiteX4625" fmla="*/ 7079014 w 10130243"/>
              <a:gd name="connsiteY4625" fmla="*/ 7930010 h 10118348"/>
              <a:gd name="connsiteX4626" fmla="*/ 7034958 w 10130243"/>
              <a:gd name="connsiteY4626" fmla="*/ 7885922 h 10118348"/>
              <a:gd name="connsiteX4627" fmla="*/ 6990809 w 10130243"/>
              <a:gd name="connsiteY4627" fmla="*/ 7930010 h 10118348"/>
              <a:gd name="connsiteX4628" fmla="*/ 7034958 w 10130243"/>
              <a:gd name="connsiteY4628" fmla="*/ 7974097 h 10118348"/>
              <a:gd name="connsiteX4629" fmla="*/ 7079014 w 10130243"/>
              <a:gd name="connsiteY4629" fmla="*/ 7930010 h 10118348"/>
              <a:gd name="connsiteX4630" fmla="*/ 7079014 w 10130243"/>
              <a:gd name="connsiteY4630" fmla="*/ 7632785 h 10118348"/>
              <a:gd name="connsiteX4631" fmla="*/ 7034958 w 10130243"/>
              <a:gd name="connsiteY4631" fmla="*/ 7588698 h 10118348"/>
              <a:gd name="connsiteX4632" fmla="*/ 6990809 w 10130243"/>
              <a:gd name="connsiteY4632" fmla="*/ 7632785 h 10118348"/>
              <a:gd name="connsiteX4633" fmla="*/ 7034958 w 10130243"/>
              <a:gd name="connsiteY4633" fmla="*/ 7676873 h 10118348"/>
              <a:gd name="connsiteX4634" fmla="*/ 7079014 w 10130243"/>
              <a:gd name="connsiteY4634" fmla="*/ 7632785 h 10118348"/>
              <a:gd name="connsiteX4635" fmla="*/ 7228276 w 10130243"/>
              <a:gd name="connsiteY4635" fmla="*/ 7780689 h 10118348"/>
              <a:gd name="connsiteX4636" fmla="*/ 7184219 w 10130243"/>
              <a:gd name="connsiteY4636" fmla="*/ 7736601 h 10118348"/>
              <a:gd name="connsiteX4637" fmla="*/ 7140163 w 10130243"/>
              <a:gd name="connsiteY4637" fmla="*/ 7780689 h 10118348"/>
              <a:gd name="connsiteX4638" fmla="*/ 7184219 w 10130243"/>
              <a:gd name="connsiteY4638" fmla="*/ 7824777 h 10118348"/>
              <a:gd name="connsiteX4639" fmla="*/ 7228276 w 10130243"/>
              <a:gd name="connsiteY4639" fmla="*/ 7780689 h 10118348"/>
              <a:gd name="connsiteX4640" fmla="*/ 6931122 w 10130243"/>
              <a:gd name="connsiteY4640" fmla="*/ 7780689 h 10118348"/>
              <a:gd name="connsiteX4641" fmla="*/ 6886975 w 10130243"/>
              <a:gd name="connsiteY4641" fmla="*/ 7736601 h 10118348"/>
              <a:gd name="connsiteX4642" fmla="*/ 6842918 w 10130243"/>
              <a:gd name="connsiteY4642" fmla="*/ 7780689 h 10118348"/>
              <a:gd name="connsiteX4643" fmla="*/ 6886975 w 10130243"/>
              <a:gd name="connsiteY4643" fmla="*/ 7824777 h 10118348"/>
              <a:gd name="connsiteX4644" fmla="*/ 6931122 w 10130243"/>
              <a:gd name="connsiteY4644" fmla="*/ 7780689 h 10118348"/>
              <a:gd name="connsiteX4645" fmla="*/ 7822763 w 10130243"/>
              <a:gd name="connsiteY4645" fmla="*/ 7493410 h 10118348"/>
              <a:gd name="connsiteX4646" fmla="*/ 7824134 w 10130243"/>
              <a:gd name="connsiteY4646" fmla="*/ 7484881 h 10118348"/>
              <a:gd name="connsiteX4647" fmla="*/ 7821301 w 10130243"/>
              <a:gd name="connsiteY4647" fmla="*/ 7467815 h 10118348"/>
              <a:gd name="connsiteX4648" fmla="*/ 7780078 w 10130243"/>
              <a:gd name="connsiteY4648" fmla="*/ 7440793 h 10118348"/>
              <a:gd name="connsiteX4649" fmla="*/ 7738855 w 10130243"/>
              <a:gd name="connsiteY4649" fmla="*/ 7467815 h 10118348"/>
              <a:gd name="connsiteX4650" fmla="*/ 7736022 w 10130243"/>
              <a:gd name="connsiteY4650" fmla="*/ 7484881 h 10118348"/>
              <a:gd name="connsiteX4651" fmla="*/ 7737393 w 10130243"/>
              <a:gd name="connsiteY4651" fmla="*/ 7493410 h 10118348"/>
              <a:gd name="connsiteX4652" fmla="*/ 7764448 w 10130243"/>
              <a:gd name="connsiteY4652" fmla="*/ 7526117 h 10118348"/>
              <a:gd name="connsiteX4653" fmla="*/ 7781449 w 10130243"/>
              <a:gd name="connsiteY4653" fmla="*/ 7528960 h 10118348"/>
              <a:gd name="connsiteX4654" fmla="*/ 7798541 w 10130243"/>
              <a:gd name="connsiteY4654" fmla="*/ 7526117 h 10118348"/>
              <a:gd name="connsiteX4655" fmla="*/ 7822763 w 10130243"/>
              <a:gd name="connsiteY4655" fmla="*/ 7493410 h 10118348"/>
              <a:gd name="connsiteX4656" fmla="*/ 7525519 w 10130243"/>
              <a:gd name="connsiteY4656" fmla="*/ 7493410 h 10118348"/>
              <a:gd name="connsiteX4657" fmla="*/ 7526890 w 10130243"/>
              <a:gd name="connsiteY4657" fmla="*/ 7484881 h 10118348"/>
              <a:gd name="connsiteX4658" fmla="*/ 7524057 w 10130243"/>
              <a:gd name="connsiteY4658" fmla="*/ 7467815 h 10118348"/>
              <a:gd name="connsiteX4659" fmla="*/ 7482835 w 10130243"/>
              <a:gd name="connsiteY4659" fmla="*/ 7440793 h 10118348"/>
              <a:gd name="connsiteX4660" fmla="*/ 7441610 w 10130243"/>
              <a:gd name="connsiteY4660" fmla="*/ 7467815 h 10118348"/>
              <a:gd name="connsiteX4661" fmla="*/ 7438777 w 10130243"/>
              <a:gd name="connsiteY4661" fmla="*/ 7484881 h 10118348"/>
              <a:gd name="connsiteX4662" fmla="*/ 7440239 w 10130243"/>
              <a:gd name="connsiteY4662" fmla="*/ 7493410 h 10118348"/>
              <a:gd name="connsiteX4663" fmla="*/ 7467203 w 10130243"/>
              <a:gd name="connsiteY4663" fmla="*/ 7526117 h 10118348"/>
              <a:gd name="connsiteX4664" fmla="*/ 7484297 w 10130243"/>
              <a:gd name="connsiteY4664" fmla="*/ 7528960 h 10118348"/>
              <a:gd name="connsiteX4665" fmla="*/ 7501389 w 10130243"/>
              <a:gd name="connsiteY4665" fmla="*/ 7526117 h 10118348"/>
              <a:gd name="connsiteX4666" fmla="*/ 7525519 w 10130243"/>
              <a:gd name="connsiteY4666" fmla="*/ 7493410 h 10118348"/>
              <a:gd name="connsiteX4667" fmla="*/ 7882450 w 10130243"/>
              <a:gd name="connsiteY4667" fmla="*/ 7632785 h 10118348"/>
              <a:gd name="connsiteX4668" fmla="*/ 7882450 w 10130243"/>
              <a:gd name="connsiteY4668" fmla="*/ 7637054 h 10118348"/>
              <a:gd name="connsiteX4669" fmla="*/ 7930803 w 10130243"/>
              <a:gd name="connsiteY4669" fmla="*/ 7588698 h 10118348"/>
              <a:gd name="connsiteX4670" fmla="*/ 7926506 w 10130243"/>
              <a:gd name="connsiteY4670" fmla="*/ 7588698 h 10118348"/>
              <a:gd name="connsiteX4671" fmla="*/ 7882450 w 10130243"/>
              <a:gd name="connsiteY4671" fmla="*/ 7632785 h 10118348"/>
              <a:gd name="connsiteX4672" fmla="*/ 7585207 w 10130243"/>
              <a:gd name="connsiteY4672" fmla="*/ 7930010 h 10118348"/>
              <a:gd name="connsiteX4673" fmla="*/ 7585207 w 10130243"/>
              <a:gd name="connsiteY4673" fmla="*/ 7935696 h 10118348"/>
              <a:gd name="connsiteX4674" fmla="*/ 7635021 w 10130243"/>
              <a:gd name="connsiteY4674" fmla="*/ 7885922 h 10118348"/>
              <a:gd name="connsiteX4675" fmla="*/ 7629353 w 10130243"/>
              <a:gd name="connsiteY4675" fmla="*/ 7885922 h 10118348"/>
              <a:gd name="connsiteX4676" fmla="*/ 7585207 w 10130243"/>
              <a:gd name="connsiteY4676" fmla="*/ 7930010 h 10118348"/>
              <a:gd name="connsiteX4677" fmla="*/ 7674782 w 10130243"/>
              <a:gd name="connsiteY4677" fmla="*/ 7632785 h 10118348"/>
              <a:gd name="connsiteX4678" fmla="*/ 7630724 w 10130243"/>
              <a:gd name="connsiteY4678" fmla="*/ 7588698 h 10118348"/>
              <a:gd name="connsiteX4679" fmla="*/ 7586669 w 10130243"/>
              <a:gd name="connsiteY4679" fmla="*/ 7632785 h 10118348"/>
              <a:gd name="connsiteX4680" fmla="*/ 7630724 w 10130243"/>
              <a:gd name="connsiteY4680" fmla="*/ 7676873 h 10118348"/>
              <a:gd name="connsiteX4681" fmla="*/ 7674782 w 10130243"/>
              <a:gd name="connsiteY4681" fmla="*/ 7632785 h 10118348"/>
              <a:gd name="connsiteX4682" fmla="*/ 7734558 w 10130243"/>
              <a:gd name="connsiteY4682" fmla="*/ 7780689 h 10118348"/>
              <a:gd name="connsiteX4683" fmla="*/ 7734558 w 10130243"/>
              <a:gd name="connsiteY4683" fmla="*/ 7786375 h 10118348"/>
              <a:gd name="connsiteX4684" fmla="*/ 7784282 w 10130243"/>
              <a:gd name="connsiteY4684" fmla="*/ 7736601 h 10118348"/>
              <a:gd name="connsiteX4685" fmla="*/ 7778616 w 10130243"/>
              <a:gd name="connsiteY4685" fmla="*/ 7736601 h 10118348"/>
              <a:gd name="connsiteX4686" fmla="*/ 7734558 w 10130243"/>
              <a:gd name="connsiteY4686" fmla="*/ 7780689 h 10118348"/>
              <a:gd name="connsiteX4687" fmla="*/ 7525519 w 10130243"/>
              <a:gd name="connsiteY4687" fmla="*/ 7780689 h 10118348"/>
              <a:gd name="connsiteX4688" fmla="*/ 7481464 w 10130243"/>
              <a:gd name="connsiteY4688" fmla="*/ 7736601 h 10118348"/>
              <a:gd name="connsiteX4689" fmla="*/ 7437315 w 10130243"/>
              <a:gd name="connsiteY4689" fmla="*/ 7780689 h 10118348"/>
              <a:gd name="connsiteX4690" fmla="*/ 7481464 w 10130243"/>
              <a:gd name="connsiteY4690" fmla="*/ 7824777 h 10118348"/>
              <a:gd name="connsiteX4691" fmla="*/ 7525519 w 10130243"/>
              <a:gd name="connsiteY4691" fmla="*/ 7780689 h 10118348"/>
              <a:gd name="connsiteX4692" fmla="*/ 1426442 w 10130243"/>
              <a:gd name="connsiteY4692" fmla="*/ 8525904 h 10118348"/>
              <a:gd name="connsiteX4693" fmla="*/ 1382294 w 10130243"/>
              <a:gd name="connsiteY4693" fmla="*/ 8481815 h 10118348"/>
              <a:gd name="connsiteX4694" fmla="*/ 1338237 w 10130243"/>
              <a:gd name="connsiteY4694" fmla="*/ 8525904 h 10118348"/>
              <a:gd name="connsiteX4695" fmla="*/ 1382294 w 10130243"/>
              <a:gd name="connsiteY4695" fmla="*/ 8569991 h 10118348"/>
              <a:gd name="connsiteX4696" fmla="*/ 1426442 w 10130243"/>
              <a:gd name="connsiteY4696" fmla="*/ 8525904 h 10118348"/>
              <a:gd name="connsiteX4697" fmla="*/ 1871485 w 10130243"/>
              <a:gd name="connsiteY4697" fmla="*/ 8087878 h 10118348"/>
              <a:gd name="connsiteX4698" fmla="*/ 1872948 w 10130243"/>
              <a:gd name="connsiteY4698" fmla="*/ 8079349 h 10118348"/>
              <a:gd name="connsiteX4699" fmla="*/ 1870114 w 10130243"/>
              <a:gd name="connsiteY4699" fmla="*/ 8062283 h 10118348"/>
              <a:gd name="connsiteX4700" fmla="*/ 1828891 w 10130243"/>
              <a:gd name="connsiteY4700" fmla="*/ 8035261 h 10118348"/>
              <a:gd name="connsiteX4701" fmla="*/ 1787577 w 10130243"/>
              <a:gd name="connsiteY4701" fmla="*/ 8062283 h 10118348"/>
              <a:gd name="connsiteX4702" fmla="*/ 1784743 w 10130243"/>
              <a:gd name="connsiteY4702" fmla="*/ 8079349 h 10118348"/>
              <a:gd name="connsiteX4703" fmla="*/ 1786206 w 10130243"/>
              <a:gd name="connsiteY4703" fmla="*/ 8087878 h 10118348"/>
              <a:gd name="connsiteX4704" fmla="*/ 1804669 w 10130243"/>
              <a:gd name="connsiteY4704" fmla="*/ 8116325 h 10118348"/>
              <a:gd name="connsiteX4705" fmla="*/ 1830262 w 10130243"/>
              <a:gd name="connsiteY4705" fmla="*/ 8123437 h 10118348"/>
              <a:gd name="connsiteX4706" fmla="*/ 1855855 w 10130243"/>
              <a:gd name="connsiteY4706" fmla="*/ 8116325 h 10118348"/>
              <a:gd name="connsiteX4707" fmla="*/ 1871485 w 10130243"/>
              <a:gd name="connsiteY4707" fmla="*/ 8087878 h 10118348"/>
              <a:gd name="connsiteX4708" fmla="*/ 2020838 w 10130243"/>
              <a:gd name="connsiteY4708" fmla="*/ 8525904 h 10118348"/>
              <a:gd name="connsiteX4709" fmla="*/ 1976782 w 10130243"/>
              <a:gd name="connsiteY4709" fmla="*/ 8481815 h 10118348"/>
              <a:gd name="connsiteX4710" fmla="*/ 1932634 w 10130243"/>
              <a:gd name="connsiteY4710" fmla="*/ 8525904 h 10118348"/>
              <a:gd name="connsiteX4711" fmla="*/ 1976782 w 10130243"/>
              <a:gd name="connsiteY4711" fmla="*/ 8569991 h 10118348"/>
              <a:gd name="connsiteX4712" fmla="*/ 2020838 w 10130243"/>
              <a:gd name="connsiteY4712" fmla="*/ 8525904 h 10118348"/>
              <a:gd name="connsiteX4713" fmla="*/ 2020838 w 10130243"/>
              <a:gd name="connsiteY4713" fmla="*/ 8227253 h 10118348"/>
              <a:gd name="connsiteX4714" fmla="*/ 1976782 w 10130243"/>
              <a:gd name="connsiteY4714" fmla="*/ 8183165 h 10118348"/>
              <a:gd name="connsiteX4715" fmla="*/ 1932634 w 10130243"/>
              <a:gd name="connsiteY4715" fmla="*/ 8227253 h 10118348"/>
              <a:gd name="connsiteX4716" fmla="*/ 1976782 w 10130243"/>
              <a:gd name="connsiteY4716" fmla="*/ 8271340 h 10118348"/>
              <a:gd name="connsiteX4717" fmla="*/ 2020838 w 10130243"/>
              <a:gd name="connsiteY4717" fmla="*/ 8227253 h 10118348"/>
              <a:gd name="connsiteX4718" fmla="*/ 1723595 w 10130243"/>
              <a:gd name="connsiteY4718" fmla="*/ 8525904 h 10118348"/>
              <a:gd name="connsiteX4719" fmla="*/ 1679538 w 10130243"/>
              <a:gd name="connsiteY4719" fmla="*/ 8481815 h 10118348"/>
              <a:gd name="connsiteX4720" fmla="*/ 1635482 w 10130243"/>
              <a:gd name="connsiteY4720" fmla="*/ 8525904 h 10118348"/>
              <a:gd name="connsiteX4721" fmla="*/ 1679538 w 10130243"/>
              <a:gd name="connsiteY4721" fmla="*/ 8569991 h 10118348"/>
              <a:gd name="connsiteX4722" fmla="*/ 1723595 w 10130243"/>
              <a:gd name="connsiteY4722" fmla="*/ 8525904 h 10118348"/>
              <a:gd name="connsiteX4723" fmla="*/ 1723595 w 10130243"/>
              <a:gd name="connsiteY4723" fmla="*/ 8227253 h 10118348"/>
              <a:gd name="connsiteX4724" fmla="*/ 1679538 w 10130243"/>
              <a:gd name="connsiteY4724" fmla="*/ 8183165 h 10118348"/>
              <a:gd name="connsiteX4725" fmla="*/ 1635482 w 10130243"/>
              <a:gd name="connsiteY4725" fmla="*/ 8227253 h 10118348"/>
              <a:gd name="connsiteX4726" fmla="*/ 1679538 w 10130243"/>
              <a:gd name="connsiteY4726" fmla="*/ 8271340 h 10118348"/>
              <a:gd name="connsiteX4727" fmla="*/ 1723595 w 10130243"/>
              <a:gd name="connsiteY4727" fmla="*/ 8227253 h 10118348"/>
              <a:gd name="connsiteX4728" fmla="*/ 1872948 w 10130243"/>
              <a:gd name="connsiteY4728" fmla="*/ 8376583 h 10118348"/>
              <a:gd name="connsiteX4729" fmla="*/ 1828891 w 10130243"/>
              <a:gd name="connsiteY4729" fmla="*/ 8332495 h 10118348"/>
              <a:gd name="connsiteX4730" fmla="*/ 1784743 w 10130243"/>
              <a:gd name="connsiteY4730" fmla="*/ 8376583 h 10118348"/>
              <a:gd name="connsiteX4731" fmla="*/ 1828891 w 10130243"/>
              <a:gd name="connsiteY4731" fmla="*/ 8420670 h 10118348"/>
              <a:gd name="connsiteX4732" fmla="*/ 1872948 w 10130243"/>
              <a:gd name="connsiteY4732" fmla="*/ 8376583 h 10118348"/>
              <a:gd name="connsiteX4733" fmla="*/ 1575703 w 10130243"/>
              <a:gd name="connsiteY4733" fmla="*/ 8376583 h 10118348"/>
              <a:gd name="connsiteX4734" fmla="*/ 1531648 w 10130243"/>
              <a:gd name="connsiteY4734" fmla="*/ 8332495 h 10118348"/>
              <a:gd name="connsiteX4735" fmla="*/ 1487591 w 10130243"/>
              <a:gd name="connsiteY4735" fmla="*/ 8376583 h 10118348"/>
              <a:gd name="connsiteX4736" fmla="*/ 1531648 w 10130243"/>
              <a:gd name="connsiteY4736" fmla="*/ 8420670 h 10118348"/>
              <a:gd name="connsiteX4737" fmla="*/ 1575703 w 10130243"/>
              <a:gd name="connsiteY4737" fmla="*/ 8376583 h 10118348"/>
              <a:gd name="connsiteX4738" fmla="*/ 2467344 w 10130243"/>
              <a:gd name="connsiteY4738" fmla="*/ 8087887 h 10118348"/>
              <a:gd name="connsiteX4739" fmla="*/ 2468807 w 10130243"/>
              <a:gd name="connsiteY4739" fmla="*/ 8079358 h 10118348"/>
              <a:gd name="connsiteX4740" fmla="*/ 2465882 w 10130243"/>
              <a:gd name="connsiteY4740" fmla="*/ 8062292 h 10118348"/>
              <a:gd name="connsiteX4741" fmla="*/ 2424659 w 10130243"/>
              <a:gd name="connsiteY4741" fmla="*/ 8035270 h 10118348"/>
              <a:gd name="connsiteX4742" fmla="*/ 2383436 w 10130243"/>
              <a:gd name="connsiteY4742" fmla="*/ 8062292 h 10118348"/>
              <a:gd name="connsiteX4743" fmla="*/ 2380603 w 10130243"/>
              <a:gd name="connsiteY4743" fmla="*/ 8079358 h 10118348"/>
              <a:gd name="connsiteX4744" fmla="*/ 2382065 w 10130243"/>
              <a:gd name="connsiteY4744" fmla="*/ 8087887 h 10118348"/>
              <a:gd name="connsiteX4745" fmla="*/ 2400528 w 10130243"/>
              <a:gd name="connsiteY4745" fmla="*/ 8116334 h 10118348"/>
              <a:gd name="connsiteX4746" fmla="*/ 2426121 w 10130243"/>
              <a:gd name="connsiteY4746" fmla="*/ 8123446 h 10118348"/>
              <a:gd name="connsiteX4747" fmla="*/ 2451714 w 10130243"/>
              <a:gd name="connsiteY4747" fmla="*/ 8116334 h 10118348"/>
              <a:gd name="connsiteX4748" fmla="*/ 2467344 w 10130243"/>
              <a:gd name="connsiteY4748" fmla="*/ 8087887 h 10118348"/>
              <a:gd name="connsiteX4749" fmla="*/ 2168730 w 10130243"/>
              <a:gd name="connsiteY4749" fmla="*/ 8087887 h 10118348"/>
              <a:gd name="connsiteX4750" fmla="*/ 2170101 w 10130243"/>
              <a:gd name="connsiteY4750" fmla="*/ 8079358 h 10118348"/>
              <a:gd name="connsiteX4751" fmla="*/ 2167267 w 10130243"/>
              <a:gd name="connsiteY4751" fmla="*/ 8062292 h 10118348"/>
              <a:gd name="connsiteX4752" fmla="*/ 2126044 w 10130243"/>
              <a:gd name="connsiteY4752" fmla="*/ 8035270 h 10118348"/>
              <a:gd name="connsiteX4753" fmla="*/ 2117544 w 10130243"/>
              <a:gd name="connsiteY4753" fmla="*/ 8036688 h 10118348"/>
              <a:gd name="connsiteX4754" fmla="*/ 2084821 w 10130243"/>
              <a:gd name="connsiteY4754" fmla="*/ 8063708 h 10118348"/>
              <a:gd name="connsiteX4755" fmla="*/ 2081987 w 10130243"/>
              <a:gd name="connsiteY4755" fmla="*/ 8080775 h 10118348"/>
              <a:gd name="connsiteX4756" fmla="*/ 2083358 w 10130243"/>
              <a:gd name="connsiteY4756" fmla="*/ 8089304 h 10118348"/>
              <a:gd name="connsiteX4757" fmla="*/ 2101913 w 10130243"/>
              <a:gd name="connsiteY4757" fmla="*/ 8117751 h 10118348"/>
              <a:gd name="connsiteX4758" fmla="*/ 2117544 w 10130243"/>
              <a:gd name="connsiteY4758" fmla="*/ 8124863 h 10118348"/>
              <a:gd name="connsiteX4759" fmla="*/ 2126044 w 10130243"/>
              <a:gd name="connsiteY4759" fmla="*/ 8126289 h 10118348"/>
              <a:gd name="connsiteX4760" fmla="*/ 2151637 w 10130243"/>
              <a:gd name="connsiteY4760" fmla="*/ 8119177 h 10118348"/>
              <a:gd name="connsiteX4761" fmla="*/ 2168730 w 10130243"/>
              <a:gd name="connsiteY4761" fmla="*/ 8087887 h 10118348"/>
              <a:gd name="connsiteX4762" fmla="*/ 2616698 w 10130243"/>
              <a:gd name="connsiteY4762" fmla="*/ 8525913 h 10118348"/>
              <a:gd name="connsiteX4763" fmla="*/ 2572550 w 10130243"/>
              <a:gd name="connsiteY4763" fmla="*/ 8481825 h 10118348"/>
              <a:gd name="connsiteX4764" fmla="*/ 2528493 w 10130243"/>
              <a:gd name="connsiteY4764" fmla="*/ 8525913 h 10118348"/>
              <a:gd name="connsiteX4765" fmla="*/ 2572550 w 10130243"/>
              <a:gd name="connsiteY4765" fmla="*/ 8570001 h 10118348"/>
              <a:gd name="connsiteX4766" fmla="*/ 2616698 w 10130243"/>
              <a:gd name="connsiteY4766" fmla="*/ 8525913 h 10118348"/>
              <a:gd name="connsiteX4767" fmla="*/ 2616698 w 10130243"/>
              <a:gd name="connsiteY4767" fmla="*/ 8227262 h 10118348"/>
              <a:gd name="connsiteX4768" fmla="*/ 2572550 w 10130243"/>
              <a:gd name="connsiteY4768" fmla="*/ 8183175 h 10118348"/>
              <a:gd name="connsiteX4769" fmla="*/ 2528493 w 10130243"/>
              <a:gd name="connsiteY4769" fmla="*/ 8227262 h 10118348"/>
              <a:gd name="connsiteX4770" fmla="*/ 2572550 w 10130243"/>
              <a:gd name="connsiteY4770" fmla="*/ 8271350 h 10118348"/>
              <a:gd name="connsiteX4771" fmla="*/ 2616698 w 10130243"/>
              <a:gd name="connsiteY4771" fmla="*/ 8227262 h 10118348"/>
              <a:gd name="connsiteX4772" fmla="*/ 2319453 w 10130243"/>
              <a:gd name="connsiteY4772" fmla="*/ 8525913 h 10118348"/>
              <a:gd name="connsiteX4773" fmla="*/ 2275397 w 10130243"/>
              <a:gd name="connsiteY4773" fmla="*/ 8481825 h 10118348"/>
              <a:gd name="connsiteX4774" fmla="*/ 2231249 w 10130243"/>
              <a:gd name="connsiteY4774" fmla="*/ 8525913 h 10118348"/>
              <a:gd name="connsiteX4775" fmla="*/ 2275397 w 10130243"/>
              <a:gd name="connsiteY4775" fmla="*/ 8570001 h 10118348"/>
              <a:gd name="connsiteX4776" fmla="*/ 2319453 w 10130243"/>
              <a:gd name="connsiteY4776" fmla="*/ 8525913 h 10118348"/>
              <a:gd name="connsiteX4777" fmla="*/ 2319453 w 10130243"/>
              <a:gd name="connsiteY4777" fmla="*/ 8227262 h 10118348"/>
              <a:gd name="connsiteX4778" fmla="*/ 2275397 w 10130243"/>
              <a:gd name="connsiteY4778" fmla="*/ 8183175 h 10118348"/>
              <a:gd name="connsiteX4779" fmla="*/ 2231249 w 10130243"/>
              <a:gd name="connsiteY4779" fmla="*/ 8227262 h 10118348"/>
              <a:gd name="connsiteX4780" fmla="*/ 2275397 w 10130243"/>
              <a:gd name="connsiteY4780" fmla="*/ 8271350 h 10118348"/>
              <a:gd name="connsiteX4781" fmla="*/ 2319453 w 10130243"/>
              <a:gd name="connsiteY4781" fmla="*/ 8227262 h 10118348"/>
              <a:gd name="connsiteX4782" fmla="*/ 2467344 w 10130243"/>
              <a:gd name="connsiteY4782" fmla="*/ 8376592 h 10118348"/>
              <a:gd name="connsiteX4783" fmla="*/ 2423288 w 10130243"/>
              <a:gd name="connsiteY4783" fmla="*/ 8332504 h 10118348"/>
              <a:gd name="connsiteX4784" fmla="*/ 2379140 w 10130243"/>
              <a:gd name="connsiteY4784" fmla="*/ 8376592 h 10118348"/>
              <a:gd name="connsiteX4785" fmla="*/ 2423288 w 10130243"/>
              <a:gd name="connsiteY4785" fmla="*/ 8420679 h 10118348"/>
              <a:gd name="connsiteX4786" fmla="*/ 2467344 w 10130243"/>
              <a:gd name="connsiteY4786" fmla="*/ 8376592 h 10118348"/>
              <a:gd name="connsiteX4787" fmla="*/ 2170101 w 10130243"/>
              <a:gd name="connsiteY4787" fmla="*/ 8376592 h 10118348"/>
              <a:gd name="connsiteX4788" fmla="*/ 2126044 w 10130243"/>
              <a:gd name="connsiteY4788" fmla="*/ 8332504 h 10118348"/>
              <a:gd name="connsiteX4789" fmla="*/ 2117544 w 10130243"/>
              <a:gd name="connsiteY4789" fmla="*/ 8333931 h 10118348"/>
              <a:gd name="connsiteX4790" fmla="*/ 2081987 w 10130243"/>
              <a:gd name="connsiteY4790" fmla="*/ 8378018 h 10118348"/>
              <a:gd name="connsiteX4791" fmla="*/ 2117544 w 10130243"/>
              <a:gd name="connsiteY4791" fmla="*/ 8422106 h 10118348"/>
              <a:gd name="connsiteX4792" fmla="*/ 2126044 w 10130243"/>
              <a:gd name="connsiteY4792" fmla="*/ 8423523 h 10118348"/>
              <a:gd name="connsiteX4793" fmla="*/ 2170101 w 10130243"/>
              <a:gd name="connsiteY4793" fmla="*/ 8376592 h 10118348"/>
              <a:gd name="connsiteX4794" fmla="*/ 3061741 w 10130243"/>
              <a:gd name="connsiteY4794" fmla="*/ 8087896 h 10118348"/>
              <a:gd name="connsiteX4795" fmla="*/ 3063203 w 10130243"/>
              <a:gd name="connsiteY4795" fmla="*/ 8079367 h 10118348"/>
              <a:gd name="connsiteX4796" fmla="*/ 3060278 w 10130243"/>
              <a:gd name="connsiteY4796" fmla="*/ 8062301 h 10118348"/>
              <a:gd name="connsiteX4797" fmla="*/ 3019056 w 10130243"/>
              <a:gd name="connsiteY4797" fmla="*/ 8035280 h 10118348"/>
              <a:gd name="connsiteX4798" fmla="*/ 2977832 w 10130243"/>
              <a:gd name="connsiteY4798" fmla="*/ 8062301 h 10118348"/>
              <a:gd name="connsiteX4799" fmla="*/ 2974999 w 10130243"/>
              <a:gd name="connsiteY4799" fmla="*/ 8079367 h 10118348"/>
              <a:gd name="connsiteX4800" fmla="*/ 2976461 w 10130243"/>
              <a:gd name="connsiteY4800" fmla="*/ 8087896 h 10118348"/>
              <a:gd name="connsiteX4801" fmla="*/ 2994925 w 10130243"/>
              <a:gd name="connsiteY4801" fmla="*/ 8116343 h 10118348"/>
              <a:gd name="connsiteX4802" fmla="*/ 3020518 w 10130243"/>
              <a:gd name="connsiteY4802" fmla="*/ 8123455 h 10118348"/>
              <a:gd name="connsiteX4803" fmla="*/ 3046111 w 10130243"/>
              <a:gd name="connsiteY4803" fmla="*/ 8116343 h 10118348"/>
              <a:gd name="connsiteX4804" fmla="*/ 3061741 w 10130243"/>
              <a:gd name="connsiteY4804" fmla="*/ 8087896 h 10118348"/>
              <a:gd name="connsiteX4805" fmla="*/ 2764588 w 10130243"/>
              <a:gd name="connsiteY4805" fmla="*/ 8087896 h 10118348"/>
              <a:gd name="connsiteX4806" fmla="*/ 2765959 w 10130243"/>
              <a:gd name="connsiteY4806" fmla="*/ 8079367 h 10118348"/>
              <a:gd name="connsiteX4807" fmla="*/ 2763126 w 10130243"/>
              <a:gd name="connsiteY4807" fmla="*/ 8062301 h 10118348"/>
              <a:gd name="connsiteX4808" fmla="*/ 2721903 w 10130243"/>
              <a:gd name="connsiteY4808" fmla="*/ 8035280 h 10118348"/>
              <a:gd name="connsiteX4809" fmla="*/ 2680680 w 10130243"/>
              <a:gd name="connsiteY4809" fmla="*/ 8062301 h 10118348"/>
              <a:gd name="connsiteX4810" fmla="*/ 2677755 w 10130243"/>
              <a:gd name="connsiteY4810" fmla="*/ 8079367 h 10118348"/>
              <a:gd name="connsiteX4811" fmla="*/ 2679218 w 10130243"/>
              <a:gd name="connsiteY4811" fmla="*/ 8087896 h 10118348"/>
              <a:gd name="connsiteX4812" fmla="*/ 2697681 w 10130243"/>
              <a:gd name="connsiteY4812" fmla="*/ 8116343 h 10118348"/>
              <a:gd name="connsiteX4813" fmla="*/ 2723274 w 10130243"/>
              <a:gd name="connsiteY4813" fmla="*/ 8123455 h 10118348"/>
              <a:gd name="connsiteX4814" fmla="*/ 2748867 w 10130243"/>
              <a:gd name="connsiteY4814" fmla="*/ 8116343 h 10118348"/>
              <a:gd name="connsiteX4815" fmla="*/ 2764588 w 10130243"/>
              <a:gd name="connsiteY4815" fmla="*/ 8087896 h 10118348"/>
              <a:gd name="connsiteX4816" fmla="*/ 3211094 w 10130243"/>
              <a:gd name="connsiteY4816" fmla="*/ 8525921 h 10118348"/>
              <a:gd name="connsiteX4817" fmla="*/ 3166946 w 10130243"/>
              <a:gd name="connsiteY4817" fmla="*/ 8481834 h 10118348"/>
              <a:gd name="connsiteX4818" fmla="*/ 3122890 w 10130243"/>
              <a:gd name="connsiteY4818" fmla="*/ 8525921 h 10118348"/>
              <a:gd name="connsiteX4819" fmla="*/ 3166946 w 10130243"/>
              <a:gd name="connsiteY4819" fmla="*/ 8570010 h 10118348"/>
              <a:gd name="connsiteX4820" fmla="*/ 3211094 w 10130243"/>
              <a:gd name="connsiteY4820" fmla="*/ 8525921 h 10118348"/>
              <a:gd name="connsiteX4821" fmla="*/ 3211094 w 10130243"/>
              <a:gd name="connsiteY4821" fmla="*/ 8227271 h 10118348"/>
              <a:gd name="connsiteX4822" fmla="*/ 3166946 w 10130243"/>
              <a:gd name="connsiteY4822" fmla="*/ 8183184 h 10118348"/>
              <a:gd name="connsiteX4823" fmla="*/ 3122890 w 10130243"/>
              <a:gd name="connsiteY4823" fmla="*/ 8227271 h 10118348"/>
              <a:gd name="connsiteX4824" fmla="*/ 3166946 w 10130243"/>
              <a:gd name="connsiteY4824" fmla="*/ 8271359 h 10118348"/>
              <a:gd name="connsiteX4825" fmla="*/ 3211094 w 10130243"/>
              <a:gd name="connsiteY4825" fmla="*/ 8227271 h 10118348"/>
              <a:gd name="connsiteX4826" fmla="*/ 2913850 w 10130243"/>
              <a:gd name="connsiteY4826" fmla="*/ 8525921 h 10118348"/>
              <a:gd name="connsiteX4827" fmla="*/ 2869794 w 10130243"/>
              <a:gd name="connsiteY4827" fmla="*/ 8481834 h 10118348"/>
              <a:gd name="connsiteX4828" fmla="*/ 2825737 w 10130243"/>
              <a:gd name="connsiteY4828" fmla="*/ 8525921 h 10118348"/>
              <a:gd name="connsiteX4829" fmla="*/ 2869794 w 10130243"/>
              <a:gd name="connsiteY4829" fmla="*/ 8570010 h 10118348"/>
              <a:gd name="connsiteX4830" fmla="*/ 2913850 w 10130243"/>
              <a:gd name="connsiteY4830" fmla="*/ 8525921 h 10118348"/>
              <a:gd name="connsiteX4831" fmla="*/ 2913850 w 10130243"/>
              <a:gd name="connsiteY4831" fmla="*/ 8227271 h 10118348"/>
              <a:gd name="connsiteX4832" fmla="*/ 2869794 w 10130243"/>
              <a:gd name="connsiteY4832" fmla="*/ 8183184 h 10118348"/>
              <a:gd name="connsiteX4833" fmla="*/ 2825737 w 10130243"/>
              <a:gd name="connsiteY4833" fmla="*/ 8227271 h 10118348"/>
              <a:gd name="connsiteX4834" fmla="*/ 2869794 w 10130243"/>
              <a:gd name="connsiteY4834" fmla="*/ 8271359 h 10118348"/>
              <a:gd name="connsiteX4835" fmla="*/ 2913850 w 10130243"/>
              <a:gd name="connsiteY4835" fmla="*/ 8227271 h 10118348"/>
              <a:gd name="connsiteX4836" fmla="*/ 3063203 w 10130243"/>
              <a:gd name="connsiteY4836" fmla="*/ 8376601 h 10118348"/>
              <a:gd name="connsiteX4837" fmla="*/ 3019056 w 10130243"/>
              <a:gd name="connsiteY4837" fmla="*/ 8332513 h 10118348"/>
              <a:gd name="connsiteX4838" fmla="*/ 2974999 w 10130243"/>
              <a:gd name="connsiteY4838" fmla="*/ 8376601 h 10118348"/>
              <a:gd name="connsiteX4839" fmla="*/ 3019056 w 10130243"/>
              <a:gd name="connsiteY4839" fmla="*/ 8420689 h 10118348"/>
              <a:gd name="connsiteX4840" fmla="*/ 3063203 w 10130243"/>
              <a:gd name="connsiteY4840" fmla="*/ 8376601 h 10118348"/>
              <a:gd name="connsiteX4841" fmla="*/ 2765959 w 10130243"/>
              <a:gd name="connsiteY4841" fmla="*/ 8376601 h 10118348"/>
              <a:gd name="connsiteX4842" fmla="*/ 2721903 w 10130243"/>
              <a:gd name="connsiteY4842" fmla="*/ 8332513 h 10118348"/>
              <a:gd name="connsiteX4843" fmla="*/ 2677755 w 10130243"/>
              <a:gd name="connsiteY4843" fmla="*/ 8376601 h 10118348"/>
              <a:gd name="connsiteX4844" fmla="*/ 2721903 w 10130243"/>
              <a:gd name="connsiteY4844" fmla="*/ 8420689 h 10118348"/>
              <a:gd name="connsiteX4845" fmla="*/ 2765959 w 10130243"/>
              <a:gd name="connsiteY4845" fmla="*/ 8376601 h 10118348"/>
              <a:gd name="connsiteX4846" fmla="*/ 3657600 w 10130243"/>
              <a:gd name="connsiteY4846" fmla="*/ 8087905 h 10118348"/>
              <a:gd name="connsiteX4847" fmla="*/ 3658971 w 10130243"/>
              <a:gd name="connsiteY4847" fmla="*/ 8079376 h 10118348"/>
              <a:gd name="connsiteX4848" fmla="*/ 3656138 w 10130243"/>
              <a:gd name="connsiteY4848" fmla="*/ 8062310 h 10118348"/>
              <a:gd name="connsiteX4849" fmla="*/ 3614914 w 10130243"/>
              <a:gd name="connsiteY4849" fmla="*/ 8035289 h 10118348"/>
              <a:gd name="connsiteX4850" fmla="*/ 3573692 w 10130243"/>
              <a:gd name="connsiteY4850" fmla="*/ 8062310 h 10118348"/>
              <a:gd name="connsiteX4851" fmla="*/ 3570858 w 10130243"/>
              <a:gd name="connsiteY4851" fmla="*/ 8079376 h 10118348"/>
              <a:gd name="connsiteX4852" fmla="*/ 3572229 w 10130243"/>
              <a:gd name="connsiteY4852" fmla="*/ 8087905 h 10118348"/>
              <a:gd name="connsiteX4853" fmla="*/ 3590784 w 10130243"/>
              <a:gd name="connsiteY4853" fmla="*/ 8116352 h 10118348"/>
              <a:gd name="connsiteX4854" fmla="*/ 3616377 w 10130243"/>
              <a:gd name="connsiteY4854" fmla="*/ 8123464 h 10118348"/>
              <a:gd name="connsiteX4855" fmla="*/ 3641970 w 10130243"/>
              <a:gd name="connsiteY4855" fmla="*/ 8116352 h 10118348"/>
              <a:gd name="connsiteX4856" fmla="*/ 3657600 w 10130243"/>
              <a:gd name="connsiteY4856" fmla="*/ 8087905 h 10118348"/>
              <a:gd name="connsiteX4857" fmla="*/ 3358985 w 10130243"/>
              <a:gd name="connsiteY4857" fmla="*/ 8087905 h 10118348"/>
              <a:gd name="connsiteX4858" fmla="*/ 3360356 w 10130243"/>
              <a:gd name="connsiteY4858" fmla="*/ 8079376 h 10118348"/>
              <a:gd name="connsiteX4859" fmla="*/ 3357522 w 10130243"/>
              <a:gd name="connsiteY4859" fmla="*/ 8062310 h 10118348"/>
              <a:gd name="connsiteX4860" fmla="*/ 3316300 w 10130243"/>
              <a:gd name="connsiteY4860" fmla="*/ 8035289 h 10118348"/>
              <a:gd name="connsiteX4861" fmla="*/ 3307799 w 10130243"/>
              <a:gd name="connsiteY4861" fmla="*/ 8036705 h 10118348"/>
              <a:gd name="connsiteX4862" fmla="*/ 3275076 w 10130243"/>
              <a:gd name="connsiteY4862" fmla="*/ 8063727 h 10118348"/>
              <a:gd name="connsiteX4863" fmla="*/ 3272243 w 10130243"/>
              <a:gd name="connsiteY4863" fmla="*/ 8080794 h 10118348"/>
              <a:gd name="connsiteX4864" fmla="*/ 3273614 w 10130243"/>
              <a:gd name="connsiteY4864" fmla="*/ 8089322 h 10118348"/>
              <a:gd name="connsiteX4865" fmla="*/ 3292169 w 10130243"/>
              <a:gd name="connsiteY4865" fmla="*/ 8117769 h 10118348"/>
              <a:gd name="connsiteX4866" fmla="*/ 3307799 w 10130243"/>
              <a:gd name="connsiteY4866" fmla="*/ 8124881 h 10118348"/>
              <a:gd name="connsiteX4867" fmla="*/ 3316300 w 10130243"/>
              <a:gd name="connsiteY4867" fmla="*/ 8126308 h 10118348"/>
              <a:gd name="connsiteX4868" fmla="*/ 3341893 w 10130243"/>
              <a:gd name="connsiteY4868" fmla="*/ 8119196 h 10118348"/>
              <a:gd name="connsiteX4869" fmla="*/ 3358985 w 10130243"/>
              <a:gd name="connsiteY4869" fmla="*/ 8087905 h 10118348"/>
              <a:gd name="connsiteX4870" fmla="*/ 3806861 w 10130243"/>
              <a:gd name="connsiteY4870" fmla="*/ 8525931 h 10118348"/>
              <a:gd name="connsiteX4871" fmla="*/ 3762806 w 10130243"/>
              <a:gd name="connsiteY4871" fmla="*/ 8481843 h 10118348"/>
              <a:gd name="connsiteX4872" fmla="*/ 3718749 w 10130243"/>
              <a:gd name="connsiteY4872" fmla="*/ 8525931 h 10118348"/>
              <a:gd name="connsiteX4873" fmla="*/ 3762806 w 10130243"/>
              <a:gd name="connsiteY4873" fmla="*/ 8570019 h 10118348"/>
              <a:gd name="connsiteX4874" fmla="*/ 3806861 w 10130243"/>
              <a:gd name="connsiteY4874" fmla="*/ 8525931 h 10118348"/>
              <a:gd name="connsiteX4875" fmla="*/ 3806861 w 10130243"/>
              <a:gd name="connsiteY4875" fmla="*/ 8227281 h 10118348"/>
              <a:gd name="connsiteX4876" fmla="*/ 3762806 w 10130243"/>
              <a:gd name="connsiteY4876" fmla="*/ 8183193 h 10118348"/>
              <a:gd name="connsiteX4877" fmla="*/ 3718749 w 10130243"/>
              <a:gd name="connsiteY4877" fmla="*/ 8227281 h 10118348"/>
              <a:gd name="connsiteX4878" fmla="*/ 3762806 w 10130243"/>
              <a:gd name="connsiteY4878" fmla="*/ 8271368 h 10118348"/>
              <a:gd name="connsiteX4879" fmla="*/ 3806861 w 10130243"/>
              <a:gd name="connsiteY4879" fmla="*/ 8227281 h 10118348"/>
              <a:gd name="connsiteX4880" fmla="*/ 3509709 w 10130243"/>
              <a:gd name="connsiteY4880" fmla="*/ 8525931 h 10118348"/>
              <a:gd name="connsiteX4881" fmla="*/ 3465653 w 10130243"/>
              <a:gd name="connsiteY4881" fmla="*/ 8481843 h 10118348"/>
              <a:gd name="connsiteX4882" fmla="*/ 3421505 w 10130243"/>
              <a:gd name="connsiteY4882" fmla="*/ 8525931 h 10118348"/>
              <a:gd name="connsiteX4883" fmla="*/ 3465653 w 10130243"/>
              <a:gd name="connsiteY4883" fmla="*/ 8570019 h 10118348"/>
              <a:gd name="connsiteX4884" fmla="*/ 3509709 w 10130243"/>
              <a:gd name="connsiteY4884" fmla="*/ 8525931 h 10118348"/>
              <a:gd name="connsiteX4885" fmla="*/ 3509709 w 10130243"/>
              <a:gd name="connsiteY4885" fmla="*/ 8227281 h 10118348"/>
              <a:gd name="connsiteX4886" fmla="*/ 3465653 w 10130243"/>
              <a:gd name="connsiteY4886" fmla="*/ 8183193 h 10118348"/>
              <a:gd name="connsiteX4887" fmla="*/ 3421505 w 10130243"/>
              <a:gd name="connsiteY4887" fmla="*/ 8227281 h 10118348"/>
              <a:gd name="connsiteX4888" fmla="*/ 3465653 w 10130243"/>
              <a:gd name="connsiteY4888" fmla="*/ 8271368 h 10118348"/>
              <a:gd name="connsiteX4889" fmla="*/ 3509709 w 10130243"/>
              <a:gd name="connsiteY4889" fmla="*/ 8227281 h 10118348"/>
              <a:gd name="connsiteX4890" fmla="*/ 3657600 w 10130243"/>
              <a:gd name="connsiteY4890" fmla="*/ 8376610 h 10118348"/>
              <a:gd name="connsiteX4891" fmla="*/ 3613452 w 10130243"/>
              <a:gd name="connsiteY4891" fmla="*/ 8332523 h 10118348"/>
              <a:gd name="connsiteX4892" fmla="*/ 3569395 w 10130243"/>
              <a:gd name="connsiteY4892" fmla="*/ 8376610 h 10118348"/>
              <a:gd name="connsiteX4893" fmla="*/ 3613452 w 10130243"/>
              <a:gd name="connsiteY4893" fmla="*/ 8420698 h 10118348"/>
              <a:gd name="connsiteX4894" fmla="*/ 3657600 w 10130243"/>
              <a:gd name="connsiteY4894" fmla="*/ 8376610 h 10118348"/>
              <a:gd name="connsiteX4895" fmla="*/ 3360356 w 10130243"/>
              <a:gd name="connsiteY4895" fmla="*/ 8376610 h 10118348"/>
              <a:gd name="connsiteX4896" fmla="*/ 3316300 w 10130243"/>
              <a:gd name="connsiteY4896" fmla="*/ 8332523 h 10118348"/>
              <a:gd name="connsiteX4897" fmla="*/ 3307799 w 10130243"/>
              <a:gd name="connsiteY4897" fmla="*/ 8333948 h 10118348"/>
              <a:gd name="connsiteX4898" fmla="*/ 3272243 w 10130243"/>
              <a:gd name="connsiteY4898" fmla="*/ 8378037 h 10118348"/>
              <a:gd name="connsiteX4899" fmla="*/ 3307799 w 10130243"/>
              <a:gd name="connsiteY4899" fmla="*/ 8422124 h 10118348"/>
              <a:gd name="connsiteX4900" fmla="*/ 3316300 w 10130243"/>
              <a:gd name="connsiteY4900" fmla="*/ 8423540 h 10118348"/>
              <a:gd name="connsiteX4901" fmla="*/ 3360356 w 10130243"/>
              <a:gd name="connsiteY4901" fmla="*/ 8376610 h 10118348"/>
              <a:gd name="connsiteX4902" fmla="*/ 4251996 w 10130243"/>
              <a:gd name="connsiteY4902" fmla="*/ 8087915 h 10118348"/>
              <a:gd name="connsiteX4903" fmla="*/ 4253459 w 10130243"/>
              <a:gd name="connsiteY4903" fmla="*/ 8079386 h 10118348"/>
              <a:gd name="connsiteX4904" fmla="*/ 4250534 w 10130243"/>
              <a:gd name="connsiteY4904" fmla="*/ 8062319 h 10118348"/>
              <a:gd name="connsiteX4905" fmla="*/ 4209312 w 10130243"/>
              <a:gd name="connsiteY4905" fmla="*/ 8035298 h 10118348"/>
              <a:gd name="connsiteX4906" fmla="*/ 4168088 w 10130243"/>
              <a:gd name="connsiteY4906" fmla="*/ 8062319 h 10118348"/>
              <a:gd name="connsiteX4907" fmla="*/ 4165255 w 10130243"/>
              <a:gd name="connsiteY4907" fmla="*/ 8079386 h 10118348"/>
              <a:gd name="connsiteX4908" fmla="*/ 4166717 w 10130243"/>
              <a:gd name="connsiteY4908" fmla="*/ 8087915 h 10118348"/>
              <a:gd name="connsiteX4909" fmla="*/ 4185181 w 10130243"/>
              <a:gd name="connsiteY4909" fmla="*/ 8116361 h 10118348"/>
              <a:gd name="connsiteX4910" fmla="*/ 4210774 w 10130243"/>
              <a:gd name="connsiteY4910" fmla="*/ 8123473 h 10118348"/>
              <a:gd name="connsiteX4911" fmla="*/ 4236367 w 10130243"/>
              <a:gd name="connsiteY4911" fmla="*/ 8116361 h 10118348"/>
              <a:gd name="connsiteX4912" fmla="*/ 4251996 w 10130243"/>
              <a:gd name="connsiteY4912" fmla="*/ 8087915 h 10118348"/>
              <a:gd name="connsiteX4913" fmla="*/ 3954753 w 10130243"/>
              <a:gd name="connsiteY4913" fmla="*/ 8087915 h 10118348"/>
              <a:gd name="connsiteX4914" fmla="*/ 3956215 w 10130243"/>
              <a:gd name="connsiteY4914" fmla="*/ 8079386 h 10118348"/>
              <a:gd name="connsiteX4915" fmla="*/ 3953382 w 10130243"/>
              <a:gd name="connsiteY4915" fmla="*/ 8062319 h 10118348"/>
              <a:gd name="connsiteX4916" fmla="*/ 3912158 w 10130243"/>
              <a:gd name="connsiteY4916" fmla="*/ 8035298 h 10118348"/>
              <a:gd name="connsiteX4917" fmla="*/ 3870844 w 10130243"/>
              <a:gd name="connsiteY4917" fmla="*/ 8062319 h 10118348"/>
              <a:gd name="connsiteX4918" fmla="*/ 3868011 w 10130243"/>
              <a:gd name="connsiteY4918" fmla="*/ 8079386 h 10118348"/>
              <a:gd name="connsiteX4919" fmla="*/ 3869473 w 10130243"/>
              <a:gd name="connsiteY4919" fmla="*/ 8087915 h 10118348"/>
              <a:gd name="connsiteX4920" fmla="*/ 3887936 w 10130243"/>
              <a:gd name="connsiteY4920" fmla="*/ 8116361 h 10118348"/>
              <a:gd name="connsiteX4921" fmla="*/ 3913529 w 10130243"/>
              <a:gd name="connsiteY4921" fmla="*/ 8123473 h 10118348"/>
              <a:gd name="connsiteX4922" fmla="*/ 3939122 w 10130243"/>
              <a:gd name="connsiteY4922" fmla="*/ 8116361 h 10118348"/>
              <a:gd name="connsiteX4923" fmla="*/ 3954753 w 10130243"/>
              <a:gd name="connsiteY4923" fmla="*/ 8087915 h 10118348"/>
              <a:gd name="connsiteX4924" fmla="*/ 4401259 w 10130243"/>
              <a:gd name="connsiteY4924" fmla="*/ 8525940 h 10118348"/>
              <a:gd name="connsiteX4925" fmla="*/ 4357202 w 10130243"/>
              <a:gd name="connsiteY4925" fmla="*/ 8481852 h 10118348"/>
              <a:gd name="connsiteX4926" fmla="*/ 4313146 w 10130243"/>
              <a:gd name="connsiteY4926" fmla="*/ 8525940 h 10118348"/>
              <a:gd name="connsiteX4927" fmla="*/ 4357202 w 10130243"/>
              <a:gd name="connsiteY4927" fmla="*/ 8570028 h 10118348"/>
              <a:gd name="connsiteX4928" fmla="*/ 4401259 w 10130243"/>
              <a:gd name="connsiteY4928" fmla="*/ 8525940 h 10118348"/>
              <a:gd name="connsiteX4929" fmla="*/ 4401259 w 10130243"/>
              <a:gd name="connsiteY4929" fmla="*/ 8227290 h 10118348"/>
              <a:gd name="connsiteX4930" fmla="*/ 4357202 w 10130243"/>
              <a:gd name="connsiteY4930" fmla="*/ 8183201 h 10118348"/>
              <a:gd name="connsiteX4931" fmla="*/ 4313146 w 10130243"/>
              <a:gd name="connsiteY4931" fmla="*/ 8227290 h 10118348"/>
              <a:gd name="connsiteX4932" fmla="*/ 4357202 w 10130243"/>
              <a:gd name="connsiteY4932" fmla="*/ 8271377 h 10118348"/>
              <a:gd name="connsiteX4933" fmla="*/ 4401259 w 10130243"/>
              <a:gd name="connsiteY4933" fmla="*/ 8227290 h 10118348"/>
              <a:gd name="connsiteX4934" fmla="*/ 4104106 w 10130243"/>
              <a:gd name="connsiteY4934" fmla="*/ 8525940 h 10118348"/>
              <a:gd name="connsiteX4935" fmla="*/ 4059958 w 10130243"/>
              <a:gd name="connsiteY4935" fmla="*/ 8481852 h 10118348"/>
              <a:gd name="connsiteX4936" fmla="*/ 4015901 w 10130243"/>
              <a:gd name="connsiteY4936" fmla="*/ 8525940 h 10118348"/>
              <a:gd name="connsiteX4937" fmla="*/ 4059958 w 10130243"/>
              <a:gd name="connsiteY4937" fmla="*/ 8570028 h 10118348"/>
              <a:gd name="connsiteX4938" fmla="*/ 4104106 w 10130243"/>
              <a:gd name="connsiteY4938" fmla="*/ 8525940 h 10118348"/>
              <a:gd name="connsiteX4939" fmla="*/ 4104106 w 10130243"/>
              <a:gd name="connsiteY4939" fmla="*/ 8227290 h 10118348"/>
              <a:gd name="connsiteX4940" fmla="*/ 4059958 w 10130243"/>
              <a:gd name="connsiteY4940" fmla="*/ 8183201 h 10118348"/>
              <a:gd name="connsiteX4941" fmla="*/ 4015901 w 10130243"/>
              <a:gd name="connsiteY4941" fmla="*/ 8227290 h 10118348"/>
              <a:gd name="connsiteX4942" fmla="*/ 4059958 w 10130243"/>
              <a:gd name="connsiteY4942" fmla="*/ 8271377 h 10118348"/>
              <a:gd name="connsiteX4943" fmla="*/ 4104106 w 10130243"/>
              <a:gd name="connsiteY4943" fmla="*/ 8227290 h 10118348"/>
              <a:gd name="connsiteX4944" fmla="*/ 4253367 w 10130243"/>
              <a:gd name="connsiteY4944" fmla="*/ 8376619 h 10118348"/>
              <a:gd name="connsiteX4945" fmla="*/ 4209312 w 10130243"/>
              <a:gd name="connsiteY4945" fmla="*/ 8332532 h 10118348"/>
              <a:gd name="connsiteX4946" fmla="*/ 4165255 w 10130243"/>
              <a:gd name="connsiteY4946" fmla="*/ 8376619 h 10118348"/>
              <a:gd name="connsiteX4947" fmla="*/ 4209312 w 10130243"/>
              <a:gd name="connsiteY4947" fmla="*/ 8420707 h 10118348"/>
              <a:gd name="connsiteX4948" fmla="*/ 4253367 w 10130243"/>
              <a:gd name="connsiteY4948" fmla="*/ 8376619 h 10118348"/>
              <a:gd name="connsiteX4949" fmla="*/ 3954753 w 10130243"/>
              <a:gd name="connsiteY4949" fmla="*/ 8376619 h 10118348"/>
              <a:gd name="connsiteX4950" fmla="*/ 3910696 w 10130243"/>
              <a:gd name="connsiteY4950" fmla="*/ 8332532 h 10118348"/>
              <a:gd name="connsiteX4951" fmla="*/ 3866640 w 10130243"/>
              <a:gd name="connsiteY4951" fmla="*/ 8376619 h 10118348"/>
              <a:gd name="connsiteX4952" fmla="*/ 3910696 w 10130243"/>
              <a:gd name="connsiteY4952" fmla="*/ 8420707 h 10118348"/>
              <a:gd name="connsiteX4953" fmla="*/ 3954753 w 10130243"/>
              <a:gd name="connsiteY4953" fmla="*/ 8376619 h 10118348"/>
              <a:gd name="connsiteX4954" fmla="*/ 4847856 w 10130243"/>
              <a:gd name="connsiteY4954" fmla="*/ 8087924 h 10118348"/>
              <a:gd name="connsiteX4955" fmla="*/ 4849227 w 10130243"/>
              <a:gd name="connsiteY4955" fmla="*/ 8079395 h 10118348"/>
              <a:gd name="connsiteX4956" fmla="*/ 4846394 w 10130243"/>
              <a:gd name="connsiteY4956" fmla="*/ 8062328 h 10118348"/>
              <a:gd name="connsiteX4957" fmla="*/ 4805170 w 10130243"/>
              <a:gd name="connsiteY4957" fmla="*/ 8035307 h 10118348"/>
              <a:gd name="connsiteX4958" fmla="*/ 4763947 w 10130243"/>
              <a:gd name="connsiteY4958" fmla="*/ 8062328 h 10118348"/>
              <a:gd name="connsiteX4959" fmla="*/ 4761113 w 10130243"/>
              <a:gd name="connsiteY4959" fmla="*/ 8079395 h 10118348"/>
              <a:gd name="connsiteX4960" fmla="*/ 4762484 w 10130243"/>
              <a:gd name="connsiteY4960" fmla="*/ 8087924 h 10118348"/>
              <a:gd name="connsiteX4961" fmla="*/ 4780948 w 10130243"/>
              <a:gd name="connsiteY4961" fmla="*/ 8116371 h 10118348"/>
              <a:gd name="connsiteX4962" fmla="*/ 4806541 w 10130243"/>
              <a:gd name="connsiteY4962" fmla="*/ 8123482 h 10118348"/>
              <a:gd name="connsiteX4963" fmla="*/ 4832134 w 10130243"/>
              <a:gd name="connsiteY4963" fmla="*/ 8116371 h 10118348"/>
              <a:gd name="connsiteX4964" fmla="*/ 4847856 w 10130243"/>
              <a:gd name="connsiteY4964" fmla="*/ 8087924 h 10118348"/>
              <a:gd name="connsiteX4965" fmla="*/ 4549149 w 10130243"/>
              <a:gd name="connsiteY4965" fmla="*/ 8087924 h 10118348"/>
              <a:gd name="connsiteX4966" fmla="*/ 4550611 w 10130243"/>
              <a:gd name="connsiteY4966" fmla="*/ 8079395 h 10118348"/>
              <a:gd name="connsiteX4967" fmla="*/ 4547778 w 10130243"/>
              <a:gd name="connsiteY4967" fmla="*/ 8062328 h 10118348"/>
              <a:gd name="connsiteX4968" fmla="*/ 4506555 w 10130243"/>
              <a:gd name="connsiteY4968" fmla="*/ 8035307 h 10118348"/>
              <a:gd name="connsiteX4969" fmla="*/ 4465332 w 10130243"/>
              <a:gd name="connsiteY4969" fmla="*/ 8062328 h 10118348"/>
              <a:gd name="connsiteX4970" fmla="*/ 4462407 w 10130243"/>
              <a:gd name="connsiteY4970" fmla="*/ 8079395 h 10118348"/>
              <a:gd name="connsiteX4971" fmla="*/ 4463870 w 10130243"/>
              <a:gd name="connsiteY4971" fmla="*/ 8087924 h 10118348"/>
              <a:gd name="connsiteX4972" fmla="*/ 4482333 w 10130243"/>
              <a:gd name="connsiteY4972" fmla="*/ 8116371 h 10118348"/>
              <a:gd name="connsiteX4973" fmla="*/ 4507926 w 10130243"/>
              <a:gd name="connsiteY4973" fmla="*/ 8123482 h 10118348"/>
              <a:gd name="connsiteX4974" fmla="*/ 4533519 w 10130243"/>
              <a:gd name="connsiteY4974" fmla="*/ 8116371 h 10118348"/>
              <a:gd name="connsiteX4975" fmla="*/ 4549149 w 10130243"/>
              <a:gd name="connsiteY4975" fmla="*/ 8087924 h 10118348"/>
              <a:gd name="connsiteX4976" fmla="*/ 4997117 w 10130243"/>
              <a:gd name="connsiteY4976" fmla="*/ 8525949 h 10118348"/>
              <a:gd name="connsiteX4977" fmla="*/ 4953061 w 10130243"/>
              <a:gd name="connsiteY4977" fmla="*/ 8481862 h 10118348"/>
              <a:gd name="connsiteX4978" fmla="*/ 4908913 w 10130243"/>
              <a:gd name="connsiteY4978" fmla="*/ 8525949 h 10118348"/>
              <a:gd name="connsiteX4979" fmla="*/ 4953061 w 10130243"/>
              <a:gd name="connsiteY4979" fmla="*/ 8570037 h 10118348"/>
              <a:gd name="connsiteX4980" fmla="*/ 4997117 w 10130243"/>
              <a:gd name="connsiteY4980" fmla="*/ 8525949 h 10118348"/>
              <a:gd name="connsiteX4981" fmla="*/ 4997117 w 10130243"/>
              <a:gd name="connsiteY4981" fmla="*/ 8227299 h 10118348"/>
              <a:gd name="connsiteX4982" fmla="*/ 4953061 w 10130243"/>
              <a:gd name="connsiteY4982" fmla="*/ 8183211 h 10118348"/>
              <a:gd name="connsiteX4983" fmla="*/ 4908913 w 10130243"/>
              <a:gd name="connsiteY4983" fmla="*/ 8227299 h 10118348"/>
              <a:gd name="connsiteX4984" fmla="*/ 4953061 w 10130243"/>
              <a:gd name="connsiteY4984" fmla="*/ 8271387 h 10118348"/>
              <a:gd name="connsiteX4985" fmla="*/ 4997117 w 10130243"/>
              <a:gd name="connsiteY4985" fmla="*/ 8227299 h 10118348"/>
              <a:gd name="connsiteX4986" fmla="*/ 4699965 w 10130243"/>
              <a:gd name="connsiteY4986" fmla="*/ 8525949 h 10118348"/>
              <a:gd name="connsiteX4987" fmla="*/ 4655817 w 10130243"/>
              <a:gd name="connsiteY4987" fmla="*/ 8481862 h 10118348"/>
              <a:gd name="connsiteX4988" fmla="*/ 4611761 w 10130243"/>
              <a:gd name="connsiteY4988" fmla="*/ 8525949 h 10118348"/>
              <a:gd name="connsiteX4989" fmla="*/ 4655817 w 10130243"/>
              <a:gd name="connsiteY4989" fmla="*/ 8570037 h 10118348"/>
              <a:gd name="connsiteX4990" fmla="*/ 4699965 w 10130243"/>
              <a:gd name="connsiteY4990" fmla="*/ 8525949 h 10118348"/>
              <a:gd name="connsiteX4991" fmla="*/ 4699965 w 10130243"/>
              <a:gd name="connsiteY4991" fmla="*/ 8227299 h 10118348"/>
              <a:gd name="connsiteX4992" fmla="*/ 4655817 w 10130243"/>
              <a:gd name="connsiteY4992" fmla="*/ 8183211 h 10118348"/>
              <a:gd name="connsiteX4993" fmla="*/ 4611761 w 10130243"/>
              <a:gd name="connsiteY4993" fmla="*/ 8227299 h 10118348"/>
              <a:gd name="connsiteX4994" fmla="*/ 4655817 w 10130243"/>
              <a:gd name="connsiteY4994" fmla="*/ 8271387 h 10118348"/>
              <a:gd name="connsiteX4995" fmla="*/ 4699965 w 10130243"/>
              <a:gd name="connsiteY4995" fmla="*/ 8227299 h 10118348"/>
              <a:gd name="connsiteX4996" fmla="*/ 4847856 w 10130243"/>
              <a:gd name="connsiteY4996" fmla="*/ 8376629 h 10118348"/>
              <a:gd name="connsiteX4997" fmla="*/ 4803708 w 10130243"/>
              <a:gd name="connsiteY4997" fmla="*/ 8332541 h 10118348"/>
              <a:gd name="connsiteX4998" fmla="*/ 4759651 w 10130243"/>
              <a:gd name="connsiteY4998" fmla="*/ 8376629 h 10118348"/>
              <a:gd name="connsiteX4999" fmla="*/ 4803708 w 10130243"/>
              <a:gd name="connsiteY4999" fmla="*/ 8420716 h 10118348"/>
              <a:gd name="connsiteX5000" fmla="*/ 4847856 w 10130243"/>
              <a:gd name="connsiteY5000" fmla="*/ 8376629 h 10118348"/>
              <a:gd name="connsiteX5001" fmla="*/ 4550611 w 10130243"/>
              <a:gd name="connsiteY5001" fmla="*/ 8376629 h 10118348"/>
              <a:gd name="connsiteX5002" fmla="*/ 4506555 w 10130243"/>
              <a:gd name="connsiteY5002" fmla="*/ 8332541 h 10118348"/>
              <a:gd name="connsiteX5003" fmla="*/ 4462407 w 10130243"/>
              <a:gd name="connsiteY5003" fmla="*/ 8376629 h 10118348"/>
              <a:gd name="connsiteX5004" fmla="*/ 4506555 w 10130243"/>
              <a:gd name="connsiteY5004" fmla="*/ 8420716 h 10118348"/>
              <a:gd name="connsiteX5005" fmla="*/ 4550611 w 10130243"/>
              <a:gd name="connsiteY5005" fmla="*/ 8376629 h 10118348"/>
              <a:gd name="connsiteX5006" fmla="*/ 5442252 w 10130243"/>
              <a:gd name="connsiteY5006" fmla="*/ 8087933 h 10118348"/>
              <a:gd name="connsiteX5007" fmla="*/ 5443623 w 10130243"/>
              <a:gd name="connsiteY5007" fmla="*/ 8079404 h 10118348"/>
              <a:gd name="connsiteX5008" fmla="*/ 5440790 w 10130243"/>
              <a:gd name="connsiteY5008" fmla="*/ 8062337 h 10118348"/>
              <a:gd name="connsiteX5009" fmla="*/ 5399566 w 10130243"/>
              <a:gd name="connsiteY5009" fmla="*/ 8035316 h 10118348"/>
              <a:gd name="connsiteX5010" fmla="*/ 5358344 w 10130243"/>
              <a:gd name="connsiteY5010" fmla="*/ 8062337 h 10118348"/>
              <a:gd name="connsiteX5011" fmla="*/ 5355511 w 10130243"/>
              <a:gd name="connsiteY5011" fmla="*/ 8079404 h 10118348"/>
              <a:gd name="connsiteX5012" fmla="*/ 5356882 w 10130243"/>
              <a:gd name="connsiteY5012" fmla="*/ 8087933 h 10118348"/>
              <a:gd name="connsiteX5013" fmla="*/ 5375345 w 10130243"/>
              <a:gd name="connsiteY5013" fmla="*/ 8116380 h 10118348"/>
              <a:gd name="connsiteX5014" fmla="*/ 5400937 w 10130243"/>
              <a:gd name="connsiteY5014" fmla="*/ 8123492 h 10118348"/>
              <a:gd name="connsiteX5015" fmla="*/ 5426530 w 10130243"/>
              <a:gd name="connsiteY5015" fmla="*/ 8116380 h 10118348"/>
              <a:gd name="connsiteX5016" fmla="*/ 5442252 w 10130243"/>
              <a:gd name="connsiteY5016" fmla="*/ 8087933 h 10118348"/>
              <a:gd name="connsiteX5017" fmla="*/ 5145008 w 10130243"/>
              <a:gd name="connsiteY5017" fmla="*/ 8087933 h 10118348"/>
              <a:gd name="connsiteX5018" fmla="*/ 5146471 w 10130243"/>
              <a:gd name="connsiteY5018" fmla="*/ 8079404 h 10118348"/>
              <a:gd name="connsiteX5019" fmla="*/ 5143546 w 10130243"/>
              <a:gd name="connsiteY5019" fmla="*/ 8062337 h 10118348"/>
              <a:gd name="connsiteX5020" fmla="*/ 5102323 w 10130243"/>
              <a:gd name="connsiteY5020" fmla="*/ 8035316 h 10118348"/>
              <a:gd name="connsiteX5021" fmla="*/ 5093822 w 10130243"/>
              <a:gd name="connsiteY5021" fmla="*/ 8036733 h 10118348"/>
              <a:gd name="connsiteX5022" fmla="*/ 5061100 w 10130243"/>
              <a:gd name="connsiteY5022" fmla="*/ 8063754 h 10118348"/>
              <a:gd name="connsiteX5023" fmla="*/ 5058267 w 10130243"/>
              <a:gd name="connsiteY5023" fmla="*/ 8080820 h 10118348"/>
              <a:gd name="connsiteX5024" fmla="*/ 5059729 w 10130243"/>
              <a:gd name="connsiteY5024" fmla="*/ 8089349 h 10118348"/>
              <a:gd name="connsiteX5025" fmla="*/ 5078192 w 10130243"/>
              <a:gd name="connsiteY5025" fmla="*/ 8117797 h 10118348"/>
              <a:gd name="connsiteX5026" fmla="*/ 5093822 w 10130243"/>
              <a:gd name="connsiteY5026" fmla="*/ 8124909 h 10118348"/>
              <a:gd name="connsiteX5027" fmla="*/ 5102323 w 10130243"/>
              <a:gd name="connsiteY5027" fmla="*/ 8126334 h 10118348"/>
              <a:gd name="connsiteX5028" fmla="*/ 5127916 w 10130243"/>
              <a:gd name="connsiteY5028" fmla="*/ 8119223 h 10118348"/>
              <a:gd name="connsiteX5029" fmla="*/ 5145008 w 10130243"/>
              <a:gd name="connsiteY5029" fmla="*/ 8087933 h 10118348"/>
              <a:gd name="connsiteX5030" fmla="*/ 5591514 w 10130243"/>
              <a:gd name="connsiteY5030" fmla="*/ 8525958 h 10118348"/>
              <a:gd name="connsiteX5031" fmla="*/ 5547458 w 10130243"/>
              <a:gd name="connsiteY5031" fmla="*/ 8481871 h 10118348"/>
              <a:gd name="connsiteX5032" fmla="*/ 5503401 w 10130243"/>
              <a:gd name="connsiteY5032" fmla="*/ 8525958 h 10118348"/>
              <a:gd name="connsiteX5033" fmla="*/ 5547458 w 10130243"/>
              <a:gd name="connsiteY5033" fmla="*/ 8570046 h 10118348"/>
              <a:gd name="connsiteX5034" fmla="*/ 5591514 w 10130243"/>
              <a:gd name="connsiteY5034" fmla="*/ 8525958 h 10118348"/>
              <a:gd name="connsiteX5035" fmla="*/ 5591514 w 10130243"/>
              <a:gd name="connsiteY5035" fmla="*/ 8227308 h 10118348"/>
              <a:gd name="connsiteX5036" fmla="*/ 5547458 w 10130243"/>
              <a:gd name="connsiteY5036" fmla="*/ 8183220 h 10118348"/>
              <a:gd name="connsiteX5037" fmla="*/ 5503401 w 10130243"/>
              <a:gd name="connsiteY5037" fmla="*/ 8227308 h 10118348"/>
              <a:gd name="connsiteX5038" fmla="*/ 5547458 w 10130243"/>
              <a:gd name="connsiteY5038" fmla="*/ 8271396 h 10118348"/>
              <a:gd name="connsiteX5039" fmla="*/ 5591514 w 10130243"/>
              <a:gd name="connsiteY5039" fmla="*/ 8227308 h 10118348"/>
              <a:gd name="connsiteX5040" fmla="*/ 5294361 w 10130243"/>
              <a:gd name="connsiteY5040" fmla="*/ 8525958 h 10118348"/>
              <a:gd name="connsiteX5041" fmla="*/ 5250214 w 10130243"/>
              <a:gd name="connsiteY5041" fmla="*/ 8481871 h 10118348"/>
              <a:gd name="connsiteX5042" fmla="*/ 5206157 w 10130243"/>
              <a:gd name="connsiteY5042" fmla="*/ 8525958 h 10118348"/>
              <a:gd name="connsiteX5043" fmla="*/ 5250214 w 10130243"/>
              <a:gd name="connsiteY5043" fmla="*/ 8570046 h 10118348"/>
              <a:gd name="connsiteX5044" fmla="*/ 5294361 w 10130243"/>
              <a:gd name="connsiteY5044" fmla="*/ 8525958 h 10118348"/>
              <a:gd name="connsiteX5045" fmla="*/ 5294361 w 10130243"/>
              <a:gd name="connsiteY5045" fmla="*/ 8227308 h 10118348"/>
              <a:gd name="connsiteX5046" fmla="*/ 5250214 w 10130243"/>
              <a:gd name="connsiteY5046" fmla="*/ 8183220 h 10118348"/>
              <a:gd name="connsiteX5047" fmla="*/ 5206157 w 10130243"/>
              <a:gd name="connsiteY5047" fmla="*/ 8227308 h 10118348"/>
              <a:gd name="connsiteX5048" fmla="*/ 5250214 w 10130243"/>
              <a:gd name="connsiteY5048" fmla="*/ 8271396 h 10118348"/>
              <a:gd name="connsiteX5049" fmla="*/ 5294361 w 10130243"/>
              <a:gd name="connsiteY5049" fmla="*/ 8227308 h 10118348"/>
              <a:gd name="connsiteX5050" fmla="*/ 5443623 w 10130243"/>
              <a:gd name="connsiteY5050" fmla="*/ 8376638 h 10118348"/>
              <a:gd name="connsiteX5051" fmla="*/ 5399566 w 10130243"/>
              <a:gd name="connsiteY5051" fmla="*/ 8332550 h 10118348"/>
              <a:gd name="connsiteX5052" fmla="*/ 5355511 w 10130243"/>
              <a:gd name="connsiteY5052" fmla="*/ 8376638 h 10118348"/>
              <a:gd name="connsiteX5053" fmla="*/ 5399566 w 10130243"/>
              <a:gd name="connsiteY5053" fmla="*/ 8420725 h 10118348"/>
              <a:gd name="connsiteX5054" fmla="*/ 5443623 w 10130243"/>
              <a:gd name="connsiteY5054" fmla="*/ 8376638 h 10118348"/>
              <a:gd name="connsiteX5055" fmla="*/ 5145008 w 10130243"/>
              <a:gd name="connsiteY5055" fmla="*/ 8376638 h 10118348"/>
              <a:gd name="connsiteX5056" fmla="*/ 5100952 w 10130243"/>
              <a:gd name="connsiteY5056" fmla="*/ 8332550 h 10118348"/>
              <a:gd name="connsiteX5057" fmla="*/ 5092360 w 10130243"/>
              <a:gd name="connsiteY5057" fmla="*/ 8333976 h 10118348"/>
              <a:gd name="connsiteX5058" fmla="*/ 5056895 w 10130243"/>
              <a:gd name="connsiteY5058" fmla="*/ 8378063 h 10118348"/>
              <a:gd name="connsiteX5059" fmla="*/ 5092360 w 10130243"/>
              <a:gd name="connsiteY5059" fmla="*/ 8422151 h 10118348"/>
              <a:gd name="connsiteX5060" fmla="*/ 5100952 w 10130243"/>
              <a:gd name="connsiteY5060" fmla="*/ 8423568 h 10118348"/>
              <a:gd name="connsiteX5061" fmla="*/ 5145008 w 10130243"/>
              <a:gd name="connsiteY5061" fmla="*/ 8376638 h 10118348"/>
              <a:gd name="connsiteX5062" fmla="*/ 6036648 w 10130243"/>
              <a:gd name="connsiteY5062" fmla="*/ 8087941 h 10118348"/>
              <a:gd name="connsiteX5063" fmla="*/ 6038019 w 10130243"/>
              <a:gd name="connsiteY5063" fmla="*/ 8079413 h 10118348"/>
              <a:gd name="connsiteX5064" fmla="*/ 6035186 w 10130243"/>
              <a:gd name="connsiteY5064" fmla="*/ 8062346 h 10118348"/>
              <a:gd name="connsiteX5065" fmla="*/ 5993964 w 10130243"/>
              <a:gd name="connsiteY5065" fmla="*/ 8035325 h 10118348"/>
              <a:gd name="connsiteX5066" fmla="*/ 5952740 w 10130243"/>
              <a:gd name="connsiteY5066" fmla="*/ 8062346 h 10118348"/>
              <a:gd name="connsiteX5067" fmla="*/ 5949907 w 10130243"/>
              <a:gd name="connsiteY5067" fmla="*/ 8079413 h 10118348"/>
              <a:gd name="connsiteX5068" fmla="*/ 5951278 w 10130243"/>
              <a:gd name="connsiteY5068" fmla="*/ 8087941 h 10118348"/>
              <a:gd name="connsiteX5069" fmla="*/ 5969833 w 10130243"/>
              <a:gd name="connsiteY5069" fmla="*/ 8116389 h 10118348"/>
              <a:gd name="connsiteX5070" fmla="*/ 5995426 w 10130243"/>
              <a:gd name="connsiteY5070" fmla="*/ 8123501 h 10118348"/>
              <a:gd name="connsiteX5071" fmla="*/ 6021019 w 10130243"/>
              <a:gd name="connsiteY5071" fmla="*/ 8116389 h 10118348"/>
              <a:gd name="connsiteX5072" fmla="*/ 6036648 w 10130243"/>
              <a:gd name="connsiteY5072" fmla="*/ 8087941 h 10118348"/>
              <a:gd name="connsiteX5073" fmla="*/ 5739405 w 10130243"/>
              <a:gd name="connsiteY5073" fmla="*/ 8087941 h 10118348"/>
              <a:gd name="connsiteX5074" fmla="*/ 5740867 w 10130243"/>
              <a:gd name="connsiteY5074" fmla="*/ 8079413 h 10118348"/>
              <a:gd name="connsiteX5075" fmla="*/ 5738034 w 10130243"/>
              <a:gd name="connsiteY5075" fmla="*/ 8062346 h 10118348"/>
              <a:gd name="connsiteX5076" fmla="*/ 5696811 w 10130243"/>
              <a:gd name="connsiteY5076" fmla="*/ 8035325 h 10118348"/>
              <a:gd name="connsiteX5077" fmla="*/ 5655496 w 10130243"/>
              <a:gd name="connsiteY5077" fmla="*/ 8062346 h 10118348"/>
              <a:gd name="connsiteX5078" fmla="*/ 5652663 w 10130243"/>
              <a:gd name="connsiteY5078" fmla="*/ 8079413 h 10118348"/>
              <a:gd name="connsiteX5079" fmla="*/ 5654125 w 10130243"/>
              <a:gd name="connsiteY5079" fmla="*/ 8087941 h 10118348"/>
              <a:gd name="connsiteX5080" fmla="*/ 5672589 w 10130243"/>
              <a:gd name="connsiteY5080" fmla="*/ 8116389 h 10118348"/>
              <a:gd name="connsiteX5081" fmla="*/ 5698182 w 10130243"/>
              <a:gd name="connsiteY5081" fmla="*/ 8123501 h 10118348"/>
              <a:gd name="connsiteX5082" fmla="*/ 5723775 w 10130243"/>
              <a:gd name="connsiteY5082" fmla="*/ 8116389 h 10118348"/>
              <a:gd name="connsiteX5083" fmla="*/ 5739405 w 10130243"/>
              <a:gd name="connsiteY5083" fmla="*/ 8087941 h 10118348"/>
              <a:gd name="connsiteX5084" fmla="*/ 6187373 w 10130243"/>
              <a:gd name="connsiteY5084" fmla="*/ 8525968 h 10118348"/>
              <a:gd name="connsiteX5085" fmla="*/ 6143316 w 10130243"/>
              <a:gd name="connsiteY5085" fmla="*/ 8481880 h 10118348"/>
              <a:gd name="connsiteX5086" fmla="*/ 6099169 w 10130243"/>
              <a:gd name="connsiteY5086" fmla="*/ 8525968 h 10118348"/>
              <a:gd name="connsiteX5087" fmla="*/ 6143316 w 10130243"/>
              <a:gd name="connsiteY5087" fmla="*/ 8570055 h 10118348"/>
              <a:gd name="connsiteX5088" fmla="*/ 6187373 w 10130243"/>
              <a:gd name="connsiteY5088" fmla="*/ 8525968 h 10118348"/>
              <a:gd name="connsiteX5089" fmla="*/ 6187373 w 10130243"/>
              <a:gd name="connsiteY5089" fmla="*/ 8227317 h 10118348"/>
              <a:gd name="connsiteX5090" fmla="*/ 6143316 w 10130243"/>
              <a:gd name="connsiteY5090" fmla="*/ 8183229 h 10118348"/>
              <a:gd name="connsiteX5091" fmla="*/ 6099169 w 10130243"/>
              <a:gd name="connsiteY5091" fmla="*/ 8227317 h 10118348"/>
              <a:gd name="connsiteX5092" fmla="*/ 6143316 w 10130243"/>
              <a:gd name="connsiteY5092" fmla="*/ 8271405 h 10118348"/>
              <a:gd name="connsiteX5093" fmla="*/ 6187373 w 10130243"/>
              <a:gd name="connsiteY5093" fmla="*/ 8227317 h 10118348"/>
              <a:gd name="connsiteX5094" fmla="*/ 5888758 w 10130243"/>
              <a:gd name="connsiteY5094" fmla="*/ 8525968 h 10118348"/>
              <a:gd name="connsiteX5095" fmla="*/ 5844610 w 10130243"/>
              <a:gd name="connsiteY5095" fmla="*/ 8481880 h 10118348"/>
              <a:gd name="connsiteX5096" fmla="*/ 5800554 w 10130243"/>
              <a:gd name="connsiteY5096" fmla="*/ 8525968 h 10118348"/>
              <a:gd name="connsiteX5097" fmla="*/ 5844610 w 10130243"/>
              <a:gd name="connsiteY5097" fmla="*/ 8570055 h 10118348"/>
              <a:gd name="connsiteX5098" fmla="*/ 5888758 w 10130243"/>
              <a:gd name="connsiteY5098" fmla="*/ 8525968 h 10118348"/>
              <a:gd name="connsiteX5099" fmla="*/ 5888758 w 10130243"/>
              <a:gd name="connsiteY5099" fmla="*/ 8227317 h 10118348"/>
              <a:gd name="connsiteX5100" fmla="*/ 5844610 w 10130243"/>
              <a:gd name="connsiteY5100" fmla="*/ 8183229 h 10118348"/>
              <a:gd name="connsiteX5101" fmla="*/ 5800554 w 10130243"/>
              <a:gd name="connsiteY5101" fmla="*/ 8227317 h 10118348"/>
              <a:gd name="connsiteX5102" fmla="*/ 5844610 w 10130243"/>
              <a:gd name="connsiteY5102" fmla="*/ 8271405 h 10118348"/>
              <a:gd name="connsiteX5103" fmla="*/ 5888758 w 10130243"/>
              <a:gd name="connsiteY5103" fmla="*/ 8227317 h 10118348"/>
              <a:gd name="connsiteX5104" fmla="*/ 6038019 w 10130243"/>
              <a:gd name="connsiteY5104" fmla="*/ 8376647 h 10118348"/>
              <a:gd name="connsiteX5105" fmla="*/ 5993964 w 10130243"/>
              <a:gd name="connsiteY5105" fmla="*/ 8332559 h 10118348"/>
              <a:gd name="connsiteX5106" fmla="*/ 5949907 w 10130243"/>
              <a:gd name="connsiteY5106" fmla="*/ 8376647 h 10118348"/>
              <a:gd name="connsiteX5107" fmla="*/ 5993964 w 10130243"/>
              <a:gd name="connsiteY5107" fmla="*/ 8420735 h 10118348"/>
              <a:gd name="connsiteX5108" fmla="*/ 6038019 w 10130243"/>
              <a:gd name="connsiteY5108" fmla="*/ 8376647 h 10118348"/>
              <a:gd name="connsiteX5109" fmla="*/ 5740867 w 10130243"/>
              <a:gd name="connsiteY5109" fmla="*/ 8376647 h 10118348"/>
              <a:gd name="connsiteX5110" fmla="*/ 5696811 w 10130243"/>
              <a:gd name="connsiteY5110" fmla="*/ 8332559 h 10118348"/>
              <a:gd name="connsiteX5111" fmla="*/ 5652663 w 10130243"/>
              <a:gd name="connsiteY5111" fmla="*/ 8376647 h 10118348"/>
              <a:gd name="connsiteX5112" fmla="*/ 5696811 w 10130243"/>
              <a:gd name="connsiteY5112" fmla="*/ 8420735 h 10118348"/>
              <a:gd name="connsiteX5113" fmla="*/ 5740867 w 10130243"/>
              <a:gd name="connsiteY5113" fmla="*/ 8376647 h 10118348"/>
              <a:gd name="connsiteX5114" fmla="*/ 6842918 w 10130243"/>
              <a:gd name="connsiteY5114" fmla="*/ 8665343 h 10118348"/>
              <a:gd name="connsiteX5115" fmla="*/ 6841456 w 10130243"/>
              <a:gd name="connsiteY5115" fmla="*/ 8673872 h 10118348"/>
              <a:gd name="connsiteX5116" fmla="*/ 6842918 w 10130243"/>
              <a:gd name="connsiteY5116" fmla="*/ 8683826 h 10118348"/>
              <a:gd name="connsiteX5117" fmla="*/ 6851419 w 10130243"/>
              <a:gd name="connsiteY5117" fmla="*/ 8673872 h 10118348"/>
              <a:gd name="connsiteX5118" fmla="*/ 6885604 w 10130243"/>
              <a:gd name="connsiteY5118" fmla="*/ 8639739 h 10118348"/>
              <a:gd name="connsiteX5119" fmla="*/ 6894104 w 10130243"/>
              <a:gd name="connsiteY5119" fmla="*/ 8631210 h 10118348"/>
              <a:gd name="connsiteX5120" fmla="*/ 6885604 w 10130243"/>
              <a:gd name="connsiteY5120" fmla="*/ 8629793 h 10118348"/>
              <a:gd name="connsiteX5121" fmla="*/ 6842918 w 10130243"/>
              <a:gd name="connsiteY5121" fmla="*/ 8665343 h 10118348"/>
              <a:gd name="connsiteX5122" fmla="*/ 6632417 w 10130243"/>
              <a:gd name="connsiteY5122" fmla="*/ 8087951 h 10118348"/>
              <a:gd name="connsiteX5123" fmla="*/ 6633879 w 10130243"/>
              <a:gd name="connsiteY5123" fmla="*/ 8079423 h 10118348"/>
              <a:gd name="connsiteX5124" fmla="*/ 6631046 w 10130243"/>
              <a:gd name="connsiteY5124" fmla="*/ 8062356 h 10118348"/>
              <a:gd name="connsiteX5125" fmla="*/ 6589822 w 10130243"/>
              <a:gd name="connsiteY5125" fmla="*/ 8035334 h 10118348"/>
              <a:gd name="connsiteX5126" fmla="*/ 6548600 w 10130243"/>
              <a:gd name="connsiteY5126" fmla="*/ 8062356 h 10118348"/>
              <a:gd name="connsiteX5127" fmla="*/ 6545675 w 10130243"/>
              <a:gd name="connsiteY5127" fmla="*/ 8079423 h 10118348"/>
              <a:gd name="connsiteX5128" fmla="*/ 6547137 w 10130243"/>
              <a:gd name="connsiteY5128" fmla="*/ 8087951 h 10118348"/>
              <a:gd name="connsiteX5129" fmla="*/ 6565600 w 10130243"/>
              <a:gd name="connsiteY5129" fmla="*/ 8116398 h 10118348"/>
              <a:gd name="connsiteX5130" fmla="*/ 6591193 w 10130243"/>
              <a:gd name="connsiteY5130" fmla="*/ 8123510 h 10118348"/>
              <a:gd name="connsiteX5131" fmla="*/ 6616786 w 10130243"/>
              <a:gd name="connsiteY5131" fmla="*/ 8116398 h 10118348"/>
              <a:gd name="connsiteX5132" fmla="*/ 6632417 w 10130243"/>
              <a:gd name="connsiteY5132" fmla="*/ 8087951 h 10118348"/>
              <a:gd name="connsiteX5133" fmla="*/ 6335264 w 10130243"/>
              <a:gd name="connsiteY5133" fmla="*/ 8087951 h 10118348"/>
              <a:gd name="connsiteX5134" fmla="*/ 6336635 w 10130243"/>
              <a:gd name="connsiteY5134" fmla="*/ 8079423 h 10118348"/>
              <a:gd name="connsiteX5135" fmla="*/ 6333802 w 10130243"/>
              <a:gd name="connsiteY5135" fmla="*/ 8062356 h 10118348"/>
              <a:gd name="connsiteX5136" fmla="*/ 6292578 w 10130243"/>
              <a:gd name="connsiteY5136" fmla="*/ 8035334 h 10118348"/>
              <a:gd name="connsiteX5137" fmla="*/ 6284078 w 10130243"/>
              <a:gd name="connsiteY5137" fmla="*/ 8036751 h 10118348"/>
              <a:gd name="connsiteX5138" fmla="*/ 6251355 w 10130243"/>
              <a:gd name="connsiteY5138" fmla="*/ 8063773 h 10118348"/>
              <a:gd name="connsiteX5139" fmla="*/ 6248522 w 10130243"/>
              <a:gd name="connsiteY5139" fmla="*/ 8080839 h 10118348"/>
              <a:gd name="connsiteX5140" fmla="*/ 6249893 w 10130243"/>
              <a:gd name="connsiteY5140" fmla="*/ 8089368 h 10118348"/>
              <a:gd name="connsiteX5141" fmla="*/ 6268448 w 10130243"/>
              <a:gd name="connsiteY5141" fmla="*/ 8117815 h 10118348"/>
              <a:gd name="connsiteX5142" fmla="*/ 6284078 w 10130243"/>
              <a:gd name="connsiteY5142" fmla="*/ 8124927 h 10118348"/>
              <a:gd name="connsiteX5143" fmla="*/ 6292578 w 10130243"/>
              <a:gd name="connsiteY5143" fmla="*/ 8126353 h 10118348"/>
              <a:gd name="connsiteX5144" fmla="*/ 6318171 w 10130243"/>
              <a:gd name="connsiteY5144" fmla="*/ 8119241 h 10118348"/>
              <a:gd name="connsiteX5145" fmla="*/ 6335264 w 10130243"/>
              <a:gd name="connsiteY5145" fmla="*/ 8087951 h 10118348"/>
              <a:gd name="connsiteX5146" fmla="*/ 6781769 w 10130243"/>
              <a:gd name="connsiteY5146" fmla="*/ 8525977 h 10118348"/>
              <a:gd name="connsiteX5147" fmla="*/ 6737713 w 10130243"/>
              <a:gd name="connsiteY5147" fmla="*/ 8481889 h 10118348"/>
              <a:gd name="connsiteX5148" fmla="*/ 6693565 w 10130243"/>
              <a:gd name="connsiteY5148" fmla="*/ 8525977 h 10118348"/>
              <a:gd name="connsiteX5149" fmla="*/ 6737713 w 10130243"/>
              <a:gd name="connsiteY5149" fmla="*/ 8570064 h 10118348"/>
              <a:gd name="connsiteX5150" fmla="*/ 6781769 w 10130243"/>
              <a:gd name="connsiteY5150" fmla="*/ 8525977 h 10118348"/>
              <a:gd name="connsiteX5151" fmla="*/ 6781769 w 10130243"/>
              <a:gd name="connsiteY5151" fmla="*/ 8227326 h 10118348"/>
              <a:gd name="connsiteX5152" fmla="*/ 6737713 w 10130243"/>
              <a:gd name="connsiteY5152" fmla="*/ 8183238 h 10118348"/>
              <a:gd name="connsiteX5153" fmla="*/ 6693565 w 10130243"/>
              <a:gd name="connsiteY5153" fmla="*/ 8227326 h 10118348"/>
              <a:gd name="connsiteX5154" fmla="*/ 6737713 w 10130243"/>
              <a:gd name="connsiteY5154" fmla="*/ 8271414 h 10118348"/>
              <a:gd name="connsiteX5155" fmla="*/ 6781769 w 10130243"/>
              <a:gd name="connsiteY5155" fmla="*/ 8227326 h 10118348"/>
              <a:gd name="connsiteX5156" fmla="*/ 6484525 w 10130243"/>
              <a:gd name="connsiteY5156" fmla="*/ 8525977 h 10118348"/>
              <a:gd name="connsiteX5157" fmla="*/ 6440470 w 10130243"/>
              <a:gd name="connsiteY5157" fmla="*/ 8481889 h 10118348"/>
              <a:gd name="connsiteX5158" fmla="*/ 6396413 w 10130243"/>
              <a:gd name="connsiteY5158" fmla="*/ 8525977 h 10118348"/>
              <a:gd name="connsiteX5159" fmla="*/ 6440470 w 10130243"/>
              <a:gd name="connsiteY5159" fmla="*/ 8570064 h 10118348"/>
              <a:gd name="connsiteX5160" fmla="*/ 6484525 w 10130243"/>
              <a:gd name="connsiteY5160" fmla="*/ 8525977 h 10118348"/>
              <a:gd name="connsiteX5161" fmla="*/ 6484525 w 10130243"/>
              <a:gd name="connsiteY5161" fmla="*/ 8227326 h 10118348"/>
              <a:gd name="connsiteX5162" fmla="*/ 6440470 w 10130243"/>
              <a:gd name="connsiteY5162" fmla="*/ 8183238 h 10118348"/>
              <a:gd name="connsiteX5163" fmla="*/ 6396413 w 10130243"/>
              <a:gd name="connsiteY5163" fmla="*/ 8227326 h 10118348"/>
              <a:gd name="connsiteX5164" fmla="*/ 6440470 w 10130243"/>
              <a:gd name="connsiteY5164" fmla="*/ 8271414 h 10118348"/>
              <a:gd name="connsiteX5165" fmla="*/ 6484525 w 10130243"/>
              <a:gd name="connsiteY5165" fmla="*/ 8227326 h 10118348"/>
              <a:gd name="connsiteX5166" fmla="*/ 6633879 w 10130243"/>
              <a:gd name="connsiteY5166" fmla="*/ 8376656 h 10118348"/>
              <a:gd name="connsiteX5167" fmla="*/ 6589822 w 10130243"/>
              <a:gd name="connsiteY5167" fmla="*/ 8332568 h 10118348"/>
              <a:gd name="connsiteX5168" fmla="*/ 6545675 w 10130243"/>
              <a:gd name="connsiteY5168" fmla="*/ 8376656 h 10118348"/>
              <a:gd name="connsiteX5169" fmla="*/ 6589822 w 10130243"/>
              <a:gd name="connsiteY5169" fmla="*/ 8420744 h 10118348"/>
              <a:gd name="connsiteX5170" fmla="*/ 6633879 w 10130243"/>
              <a:gd name="connsiteY5170" fmla="*/ 8376656 h 10118348"/>
              <a:gd name="connsiteX5171" fmla="*/ 6335264 w 10130243"/>
              <a:gd name="connsiteY5171" fmla="*/ 8376656 h 10118348"/>
              <a:gd name="connsiteX5172" fmla="*/ 6291207 w 10130243"/>
              <a:gd name="connsiteY5172" fmla="*/ 8332568 h 10118348"/>
              <a:gd name="connsiteX5173" fmla="*/ 6282616 w 10130243"/>
              <a:gd name="connsiteY5173" fmla="*/ 8333994 h 10118348"/>
              <a:gd name="connsiteX5174" fmla="*/ 6247059 w 10130243"/>
              <a:gd name="connsiteY5174" fmla="*/ 8378082 h 10118348"/>
              <a:gd name="connsiteX5175" fmla="*/ 6282616 w 10130243"/>
              <a:gd name="connsiteY5175" fmla="*/ 8422169 h 10118348"/>
              <a:gd name="connsiteX5176" fmla="*/ 6291207 w 10130243"/>
              <a:gd name="connsiteY5176" fmla="*/ 8423587 h 10118348"/>
              <a:gd name="connsiteX5177" fmla="*/ 6335264 w 10130243"/>
              <a:gd name="connsiteY5177" fmla="*/ 8376656 h 10118348"/>
              <a:gd name="connsiteX5178" fmla="*/ 7226905 w 10130243"/>
              <a:gd name="connsiteY5178" fmla="*/ 8087960 h 10118348"/>
              <a:gd name="connsiteX5179" fmla="*/ 7228276 w 10130243"/>
              <a:gd name="connsiteY5179" fmla="*/ 8079431 h 10118348"/>
              <a:gd name="connsiteX5180" fmla="*/ 7225441 w 10130243"/>
              <a:gd name="connsiteY5180" fmla="*/ 8062365 h 10118348"/>
              <a:gd name="connsiteX5181" fmla="*/ 7184219 w 10130243"/>
              <a:gd name="connsiteY5181" fmla="*/ 8035343 h 10118348"/>
              <a:gd name="connsiteX5182" fmla="*/ 7142996 w 10130243"/>
              <a:gd name="connsiteY5182" fmla="*/ 8062365 h 10118348"/>
              <a:gd name="connsiteX5183" fmla="*/ 7140163 w 10130243"/>
              <a:gd name="connsiteY5183" fmla="*/ 8079431 h 10118348"/>
              <a:gd name="connsiteX5184" fmla="*/ 7141534 w 10130243"/>
              <a:gd name="connsiteY5184" fmla="*/ 8087960 h 10118348"/>
              <a:gd name="connsiteX5185" fmla="*/ 7159997 w 10130243"/>
              <a:gd name="connsiteY5185" fmla="*/ 8116408 h 10118348"/>
              <a:gd name="connsiteX5186" fmla="*/ 7185590 w 10130243"/>
              <a:gd name="connsiteY5186" fmla="*/ 8123519 h 10118348"/>
              <a:gd name="connsiteX5187" fmla="*/ 7211183 w 10130243"/>
              <a:gd name="connsiteY5187" fmla="*/ 8116408 h 10118348"/>
              <a:gd name="connsiteX5188" fmla="*/ 7226905 w 10130243"/>
              <a:gd name="connsiteY5188" fmla="*/ 8087960 h 10118348"/>
              <a:gd name="connsiteX5189" fmla="*/ 6929660 w 10130243"/>
              <a:gd name="connsiteY5189" fmla="*/ 8087960 h 10118348"/>
              <a:gd name="connsiteX5190" fmla="*/ 6931122 w 10130243"/>
              <a:gd name="connsiteY5190" fmla="*/ 8079431 h 10118348"/>
              <a:gd name="connsiteX5191" fmla="*/ 6928289 w 10130243"/>
              <a:gd name="connsiteY5191" fmla="*/ 8062365 h 10118348"/>
              <a:gd name="connsiteX5192" fmla="*/ 6886975 w 10130243"/>
              <a:gd name="connsiteY5192" fmla="*/ 8035343 h 10118348"/>
              <a:gd name="connsiteX5193" fmla="*/ 6845753 w 10130243"/>
              <a:gd name="connsiteY5193" fmla="*/ 8062365 h 10118348"/>
              <a:gd name="connsiteX5194" fmla="*/ 6842918 w 10130243"/>
              <a:gd name="connsiteY5194" fmla="*/ 8079431 h 10118348"/>
              <a:gd name="connsiteX5195" fmla="*/ 6844382 w 10130243"/>
              <a:gd name="connsiteY5195" fmla="*/ 8087960 h 10118348"/>
              <a:gd name="connsiteX5196" fmla="*/ 6862844 w 10130243"/>
              <a:gd name="connsiteY5196" fmla="*/ 8116408 h 10118348"/>
              <a:gd name="connsiteX5197" fmla="*/ 6888437 w 10130243"/>
              <a:gd name="connsiteY5197" fmla="*/ 8123519 h 10118348"/>
              <a:gd name="connsiteX5198" fmla="*/ 6914030 w 10130243"/>
              <a:gd name="connsiteY5198" fmla="*/ 8116408 h 10118348"/>
              <a:gd name="connsiteX5199" fmla="*/ 6929660 w 10130243"/>
              <a:gd name="connsiteY5199" fmla="*/ 8087960 h 10118348"/>
              <a:gd name="connsiteX5200" fmla="*/ 7288053 w 10130243"/>
              <a:gd name="connsiteY5200" fmla="*/ 8227326 h 10118348"/>
              <a:gd name="connsiteX5201" fmla="*/ 7289424 w 10130243"/>
              <a:gd name="connsiteY5201" fmla="*/ 8234438 h 10118348"/>
              <a:gd name="connsiteX5202" fmla="*/ 7340610 w 10130243"/>
              <a:gd name="connsiteY5202" fmla="*/ 8183238 h 10118348"/>
              <a:gd name="connsiteX5203" fmla="*/ 7333481 w 10130243"/>
              <a:gd name="connsiteY5203" fmla="*/ 8181821 h 10118348"/>
              <a:gd name="connsiteX5204" fmla="*/ 7288053 w 10130243"/>
              <a:gd name="connsiteY5204" fmla="*/ 8227335 h 10118348"/>
              <a:gd name="connsiteX5205" fmla="*/ 6990809 w 10130243"/>
              <a:gd name="connsiteY5205" fmla="*/ 8525977 h 10118348"/>
              <a:gd name="connsiteX5206" fmla="*/ 6992271 w 10130243"/>
              <a:gd name="connsiteY5206" fmla="*/ 8534506 h 10118348"/>
              <a:gd name="connsiteX5207" fmla="*/ 7044828 w 10130243"/>
              <a:gd name="connsiteY5207" fmla="*/ 8481889 h 10118348"/>
              <a:gd name="connsiteX5208" fmla="*/ 7036329 w 10130243"/>
              <a:gd name="connsiteY5208" fmla="*/ 8480472 h 10118348"/>
              <a:gd name="connsiteX5209" fmla="*/ 6990809 w 10130243"/>
              <a:gd name="connsiteY5209" fmla="*/ 8525977 h 10118348"/>
              <a:gd name="connsiteX5210" fmla="*/ 7079014 w 10130243"/>
              <a:gd name="connsiteY5210" fmla="*/ 8227326 h 10118348"/>
              <a:gd name="connsiteX5211" fmla="*/ 7034865 w 10130243"/>
              <a:gd name="connsiteY5211" fmla="*/ 8183238 h 10118348"/>
              <a:gd name="connsiteX5212" fmla="*/ 6990809 w 10130243"/>
              <a:gd name="connsiteY5212" fmla="*/ 8227326 h 10118348"/>
              <a:gd name="connsiteX5213" fmla="*/ 7034865 w 10130243"/>
              <a:gd name="connsiteY5213" fmla="*/ 8271414 h 10118348"/>
              <a:gd name="connsiteX5214" fmla="*/ 7079014 w 10130243"/>
              <a:gd name="connsiteY5214" fmla="*/ 8227326 h 10118348"/>
              <a:gd name="connsiteX5215" fmla="*/ 7138701 w 10130243"/>
              <a:gd name="connsiteY5215" fmla="*/ 8376656 h 10118348"/>
              <a:gd name="connsiteX5216" fmla="*/ 7140163 w 10130243"/>
              <a:gd name="connsiteY5216" fmla="*/ 8385184 h 10118348"/>
              <a:gd name="connsiteX5217" fmla="*/ 7191349 w 10130243"/>
              <a:gd name="connsiteY5217" fmla="*/ 8333985 h 10118348"/>
              <a:gd name="connsiteX5218" fmla="*/ 7184219 w 10130243"/>
              <a:gd name="connsiteY5218" fmla="*/ 8332559 h 10118348"/>
              <a:gd name="connsiteX5219" fmla="*/ 7138701 w 10130243"/>
              <a:gd name="connsiteY5219" fmla="*/ 8376647 h 10118348"/>
              <a:gd name="connsiteX5220" fmla="*/ 6931122 w 10130243"/>
              <a:gd name="connsiteY5220" fmla="*/ 8376656 h 10118348"/>
              <a:gd name="connsiteX5221" fmla="*/ 6886975 w 10130243"/>
              <a:gd name="connsiteY5221" fmla="*/ 8332568 h 10118348"/>
              <a:gd name="connsiteX5222" fmla="*/ 6842918 w 10130243"/>
              <a:gd name="connsiteY5222" fmla="*/ 8376656 h 10118348"/>
              <a:gd name="connsiteX5223" fmla="*/ 6886975 w 10130243"/>
              <a:gd name="connsiteY5223" fmla="*/ 8420744 h 10118348"/>
              <a:gd name="connsiteX5224" fmla="*/ 6931122 w 10130243"/>
              <a:gd name="connsiteY5224" fmla="*/ 8376656 h 10118348"/>
              <a:gd name="connsiteX5225" fmla="*/ 830573 w 10130243"/>
              <a:gd name="connsiteY5225" fmla="*/ 9120417 h 10118348"/>
              <a:gd name="connsiteX5226" fmla="*/ 786490 w 10130243"/>
              <a:gd name="connsiteY5226" fmla="*/ 9076357 h 10118348"/>
              <a:gd name="connsiteX5227" fmla="*/ 742406 w 10130243"/>
              <a:gd name="connsiteY5227" fmla="*/ 9120417 h 10118348"/>
              <a:gd name="connsiteX5228" fmla="*/ 786490 w 10130243"/>
              <a:gd name="connsiteY5228" fmla="*/ 9164569 h 10118348"/>
              <a:gd name="connsiteX5229" fmla="*/ 830573 w 10130243"/>
              <a:gd name="connsiteY5229" fmla="*/ 9120417 h 10118348"/>
              <a:gd name="connsiteX5230" fmla="*/ 1274255 w 10130243"/>
              <a:gd name="connsiteY5230" fmla="*/ 8690956 h 10118348"/>
              <a:gd name="connsiteX5231" fmla="*/ 1277089 w 10130243"/>
              <a:gd name="connsiteY5231" fmla="*/ 8673889 h 10118348"/>
              <a:gd name="connsiteX5232" fmla="*/ 1275626 w 10130243"/>
              <a:gd name="connsiteY5232" fmla="*/ 8665361 h 10118348"/>
              <a:gd name="connsiteX5233" fmla="*/ 1231569 w 10130243"/>
              <a:gd name="connsiteY5233" fmla="*/ 8629811 h 10118348"/>
              <a:gd name="connsiteX5234" fmla="*/ 1187514 w 10130243"/>
              <a:gd name="connsiteY5234" fmla="*/ 8665361 h 10118348"/>
              <a:gd name="connsiteX5235" fmla="*/ 1186051 w 10130243"/>
              <a:gd name="connsiteY5235" fmla="*/ 8673889 h 10118348"/>
              <a:gd name="connsiteX5236" fmla="*/ 1188976 w 10130243"/>
              <a:gd name="connsiteY5236" fmla="*/ 8690956 h 10118348"/>
              <a:gd name="connsiteX5237" fmla="*/ 1204605 w 10130243"/>
              <a:gd name="connsiteY5237" fmla="*/ 8710866 h 10118348"/>
              <a:gd name="connsiteX5238" fmla="*/ 1230198 w 10130243"/>
              <a:gd name="connsiteY5238" fmla="*/ 8717978 h 10118348"/>
              <a:gd name="connsiteX5239" fmla="*/ 1255791 w 10130243"/>
              <a:gd name="connsiteY5239" fmla="*/ 8710866 h 10118348"/>
              <a:gd name="connsiteX5240" fmla="*/ 1274255 w 10130243"/>
              <a:gd name="connsiteY5240" fmla="*/ 8690956 h 10118348"/>
              <a:gd name="connsiteX5241" fmla="*/ 1426442 w 10130243"/>
              <a:gd name="connsiteY5241" fmla="*/ 9120417 h 10118348"/>
              <a:gd name="connsiteX5242" fmla="*/ 1382294 w 10130243"/>
              <a:gd name="connsiteY5242" fmla="*/ 9076357 h 10118348"/>
              <a:gd name="connsiteX5243" fmla="*/ 1338237 w 10130243"/>
              <a:gd name="connsiteY5243" fmla="*/ 9120417 h 10118348"/>
              <a:gd name="connsiteX5244" fmla="*/ 1382294 w 10130243"/>
              <a:gd name="connsiteY5244" fmla="*/ 9164569 h 10118348"/>
              <a:gd name="connsiteX5245" fmla="*/ 1426442 w 10130243"/>
              <a:gd name="connsiteY5245" fmla="*/ 9120417 h 10118348"/>
              <a:gd name="connsiteX5246" fmla="*/ 1426442 w 10130243"/>
              <a:gd name="connsiteY5246" fmla="*/ 8823211 h 10118348"/>
              <a:gd name="connsiteX5247" fmla="*/ 1382294 w 10130243"/>
              <a:gd name="connsiteY5247" fmla="*/ 8779123 h 10118348"/>
              <a:gd name="connsiteX5248" fmla="*/ 1338237 w 10130243"/>
              <a:gd name="connsiteY5248" fmla="*/ 8823211 h 10118348"/>
              <a:gd name="connsiteX5249" fmla="*/ 1382294 w 10130243"/>
              <a:gd name="connsiteY5249" fmla="*/ 8867298 h 10118348"/>
              <a:gd name="connsiteX5250" fmla="*/ 1426442 w 10130243"/>
              <a:gd name="connsiteY5250" fmla="*/ 8823211 h 10118348"/>
              <a:gd name="connsiteX5251" fmla="*/ 1129198 w 10130243"/>
              <a:gd name="connsiteY5251" fmla="*/ 9120417 h 10118348"/>
              <a:gd name="connsiteX5252" fmla="*/ 1085142 w 10130243"/>
              <a:gd name="connsiteY5252" fmla="*/ 9076357 h 10118348"/>
              <a:gd name="connsiteX5253" fmla="*/ 1040993 w 10130243"/>
              <a:gd name="connsiteY5253" fmla="*/ 9120417 h 10118348"/>
              <a:gd name="connsiteX5254" fmla="*/ 1085142 w 10130243"/>
              <a:gd name="connsiteY5254" fmla="*/ 9164569 h 10118348"/>
              <a:gd name="connsiteX5255" fmla="*/ 1129198 w 10130243"/>
              <a:gd name="connsiteY5255" fmla="*/ 9120417 h 10118348"/>
              <a:gd name="connsiteX5256" fmla="*/ 1129198 w 10130243"/>
              <a:gd name="connsiteY5256" fmla="*/ 8823211 h 10118348"/>
              <a:gd name="connsiteX5257" fmla="*/ 1085142 w 10130243"/>
              <a:gd name="connsiteY5257" fmla="*/ 8779123 h 10118348"/>
              <a:gd name="connsiteX5258" fmla="*/ 1040993 w 10130243"/>
              <a:gd name="connsiteY5258" fmla="*/ 8823211 h 10118348"/>
              <a:gd name="connsiteX5259" fmla="*/ 1085142 w 10130243"/>
              <a:gd name="connsiteY5259" fmla="*/ 8867298 h 10118348"/>
              <a:gd name="connsiteX5260" fmla="*/ 1129198 w 10130243"/>
              <a:gd name="connsiteY5260" fmla="*/ 8823211 h 10118348"/>
              <a:gd name="connsiteX5261" fmla="*/ 1277089 w 10130243"/>
              <a:gd name="connsiteY5261" fmla="*/ 8971115 h 10118348"/>
              <a:gd name="connsiteX5262" fmla="*/ 1233032 w 10130243"/>
              <a:gd name="connsiteY5262" fmla="*/ 8927026 h 10118348"/>
              <a:gd name="connsiteX5263" fmla="*/ 1188885 w 10130243"/>
              <a:gd name="connsiteY5263" fmla="*/ 8971115 h 10118348"/>
              <a:gd name="connsiteX5264" fmla="*/ 1233032 w 10130243"/>
              <a:gd name="connsiteY5264" fmla="*/ 9015202 h 10118348"/>
              <a:gd name="connsiteX5265" fmla="*/ 1277089 w 10130243"/>
              <a:gd name="connsiteY5265" fmla="*/ 8971115 h 10118348"/>
              <a:gd name="connsiteX5266" fmla="*/ 979881 w 10130243"/>
              <a:gd name="connsiteY5266" fmla="*/ 8971115 h 10118348"/>
              <a:gd name="connsiteX5267" fmla="*/ 935797 w 10130243"/>
              <a:gd name="connsiteY5267" fmla="*/ 8927026 h 10118348"/>
              <a:gd name="connsiteX5268" fmla="*/ 891714 w 10130243"/>
              <a:gd name="connsiteY5268" fmla="*/ 8971115 h 10118348"/>
              <a:gd name="connsiteX5269" fmla="*/ 935797 w 10130243"/>
              <a:gd name="connsiteY5269" fmla="*/ 9015202 h 10118348"/>
              <a:gd name="connsiteX5270" fmla="*/ 979881 w 10130243"/>
              <a:gd name="connsiteY5270" fmla="*/ 8971115 h 10118348"/>
              <a:gd name="connsiteX5271" fmla="*/ 1868651 w 10130243"/>
              <a:gd name="connsiteY5271" fmla="*/ 8690947 h 10118348"/>
              <a:gd name="connsiteX5272" fmla="*/ 1871485 w 10130243"/>
              <a:gd name="connsiteY5272" fmla="*/ 8673881 h 10118348"/>
              <a:gd name="connsiteX5273" fmla="*/ 1870114 w 10130243"/>
              <a:gd name="connsiteY5273" fmla="*/ 8665352 h 10118348"/>
              <a:gd name="connsiteX5274" fmla="*/ 1825967 w 10130243"/>
              <a:gd name="connsiteY5274" fmla="*/ 8629802 h 10118348"/>
              <a:gd name="connsiteX5275" fmla="*/ 1781910 w 10130243"/>
              <a:gd name="connsiteY5275" fmla="*/ 8665352 h 10118348"/>
              <a:gd name="connsiteX5276" fmla="*/ 1780539 w 10130243"/>
              <a:gd name="connsiteY5276" fmla="*/ 8673881 h 10118348"/>
              <a:gd name="connsiteX5277" fmla="*/ 1783372 w 10130243"/>
              <a:gd name="connsiteY5277" fmla="*/ 8690947 h 10118348"/>
              <a:gd name="connsiteX5278" fmla="*/ 1799003 w 10130243"/>
              <a:gd name="connsiteY5278" fmla="*/ 8710857 h 10118348"/>
              <a:gd name="connsiteX5279" fmla="*/ 1824596 w 10130243"/>
              <a:gd name="connsiteY5279" fmla="*/ 8717969 h 10118348"/>
              <a:gd name="connsiteX5280" fmla="*/ 1850189 w 10130243"/>
              <a:gd name="connsiteY5280" fmla="*/ 8710857 h 10118348"/>
              <a:gd name="connsiteX5281" fmla="*/ 1868651 w 10130243"/>
              <a:gd name="connsiteY5281" fmla="*/ 8690947 h 10118348"/>
              <a:gd name="connsiteX5282" fmla="*/ 1571408 w 10130243"/>
              <a:gd name="connsiteY5282" fmla="*/ 8690947 h 10118348"/>
              <a:gd name="connsiteX5283" fmla="*/ 1574241 w 10130243"/>
              <a:gd name="connsiteY5283" fmla="*/ 8673881 h 10118348"/>
              <a:gd name="connsiteX5284" fmla="*/ 1572870 w 10130243"/>
              <a:gd name="connsiteY5284" fmla="*/ 8665352 h 10118348"/>
              <a:gd name="connsiteX5285" fmla="*/ 1528814 w 10130243"/>
              <a:gd name="connsiteY5285" fmla="*/ 8629802 h 10118348"/>
              <a:gd name="connsiteX5286" fmla="*/ 1484666 w 10130243"/>
              <a:gd name="connsiteY5286" fmla="*/ 8665352 h 10118348"/>
              <a:gd name="connsiteX5287" fmla="*/ 1483295 w 10130243"/>
              <a:gd name="connsiteY5287" fmla="*/ 8673881 h 10118348"/>
              <a:gd name="connsiteX5288" fmla="*/ 1486128 w 10130243"/>
              <a:gd name="connsiteY5288" fmla="*/ 8690947 h 10118348"/>
              <a:gd name="connsiteX5289" fmla="*/ 1501759 w 10130243"/>
              <a:gd name="connsiteY5289" fmla="*/ 8710857 h 10118348"/>
              <a:gd name="connsiteX5290" fmla="*/ 1527352 w 10130243"/>
              <a:gd name="connsiteY5290" fmla="*/ 8717969 h 10118348"/>
              <a:gd name="connsiteX5291" fmla="*/ 1552944 w 10130243"/>
              <a:gd name="connsiteY5291" fmla="*/ 8710857 h 10118348"/>
              <a:gd name="connsiteX5292" fmla="*/ 1571408 w 10130243"/>
              <a:gd name="connsiteY5292" fmla="*/ 8690947 h 10118348"/>
              <a:gd name="connsiteX5293" fmla="*/ 2020838 w 10130243"/>
              <a:gd name="connsiteY5293" fmla="*/ 9120417 h 10118348"/>
              <a:gd name="connsiteX5294" fmla="*/ 1976690 w 10130243"/>
              <a:gd name="connsiteY5294" fmla="*/ 9076357 h 10118348"/>
              <a:gd name="connsiteX5295" fmla="*/ 1932634 w 10130243"/>
              <a:gd name="connsiteY5295" fmla="*/ 9120417 h 10118348"/>
              <a:gd name="connsiteX5296" fmla="*/ 1976690 w 10130243"/>
              <a:gd name="connsiteY5296" fmla="*/ 9164569 h 10118348"/>
              <a:gd name="connsiteX5297" fmla="*/ 2020838 w 10130243"/>
              <a:gd name="connsiteY5297" fmla="*/ 9120417 h 10118348"/>
              <a:gd name="connsiteX5298" fmla="*/ 2020838 w 10130243"/>
              <a:gd name="connsiteY5298" fmla="*/ 8823201 h 10118348"/>
              <a:gd name="connsiteX5299" fmla="*/ 1976690 w 10130243"/>
              <a:gd name="connsiteY5299" fmla="*/ 8779114 h 10118348"/>
              <a:gd name="connsiteX5300" fmla="*/ 1932634 w 10130243"/>
              <a:gd name="connsiteY5300" fmla="*/ 8823201 h 10118348"/>
              <a:gd name="connsiteX5301" fmla="*/ 1976690 w 10130243"/>
              <a:gd name="connsiteY5301" fmla="*/ 8867289 h 10118348"/>
              <a:gd name="connsiteX5302" fmla="*/ 2020838 w 10130243"/>
              <a:gd name="connsiteY5302" fmla="*/ 8823201 h 10118348"/>
              <a:gd name="connsiteX5303" fmla="*/ 1723595 w 10130243"/>
              <a:gd name="connsiteY5303" fmla="*/ 9120417 h 10118348"/>
              <a:gd name="connsiteX5304" fmla="*/ 1679538 w 10130243"/>
              <a:gd name="connsiteY5304" fmla="*/ 9076357 h 10118348"/>
              <a:gd name="connsiteX5305" fmla="*/ 1635391 w 10130243"/>
              <a:gd name="connsiteY5305" fmla="*/ 9120417 h 10118348"/>
              <a:gd name="connsiteX5306" fmla="*/ 1679538 w 10130243"/>
              <a:gd name="connsiteY5306" fmla="*/ 9164569 h 10118348"/>
              <a:gd name="connsiteX5307" fmla="*/ 1723595 w 10130243"/>
              <a:gd name="connsiteY5307" fmla="*/ 9120417 h 10118348"/>
              <a:gd name="connsiteX5308" fmla="*/ 1723595 w 10130243"/>
              <a:gd name="connsiteY5308" fmla="*/ 8823201 h 10118348"/>
              <a:gd name="connsiteX5309" fmla="*/ 1679538 w 10130243"/>
              <a:gd name="connsiteY5309" fmla="*/ 8779114 h 10118348"/>
              <a:gd name="connsiteX5310" fmla="*/ 1635391 w 10130243"/>
              <a:gd name="connsiteY5310" fmla="*/ 8823201 h 10118348"/>
              <a:gd name="connsiteX5311" fmla="*/ 1679538 w 10130243"/>
              <a:gd name="connsiteY5311" fmla="*/ 8867289 h 10118348"/>
              <a:gd name="connsiteX5312" fmla="*/ 1723595 w 10130243"/>
              <a:gd name="connsiteY5312" fmla="*/ 8823201 h 10118348"/>
              <a:gd name="connsiteX5313" fmla="*/ 1872948 w 10130243"/>
              <a:gd name="connsiteY5313" fmla="*/ 8971106 h 10118348"/>
              <a:gd name="connsiteX5314" fmla="*/ 1828800 w 10130243"/>
              <a:gd name="connsiteY5314" fmla="*/ 8927017 h 10118348"/>
              <a:gd name="connsiteX5315" fmla="*/ 1784743 w 10130243"/>
              <a:gd name="connsiteY5315" fmla="*/ 8971106 h 10118348"/>
              <a:gd name="connsiteX5316" fmla="*/ 1828800 w 10130243"/>
              <a:gd name="connsiteY5316" fmla="*/ 9015193 h 10118348"/>
              <a:gd name="connsiteX5317" fmla="*/ 1872948 w 10130243"/>
              <a:gd name="connsiteY5317" fmla="*/ 8971106 h 10118348"/>
              <a:gd name="connsiteX5318" fmla="*/ 1575703 w 10130243"/>
              <a:gd name="connsiteY5318" fmla="*/ 8971106 h 10118348"/>
              <a:gd name="connsiteX5319" fmla="*/ 1531648 w 10130243"/>
              <a:gd name="connsiteY5319" fmla="*/ 8927017 h 10118348"/>
              <a:gd name="connsiteX5320" fmla="*/ 1487499 w 10130243"/>
              <a:gd name="connsiteY5320" fmla="*/ 8971106 h 10118348"/>
              <a:gd name="connsiteX5321" fmla="*/ 1531648 w 10130243"/>
              <a:gd name="connsiteY5321" fmla="*/ 9015193 h 10118348"/>
              <a:gd name="connsiteX5322" fmla="*/ 1575703 w 10130243"/>
              <a:gd name="connsiteY5322" fmla="*/ 8971106 h 10118348"/>
              <a:gd name="connsiteX5323" fmla="*/ 2464511 w 10130243"/>
              <a:gd name="connsiteY5323" fmla="*/ 8690938 h 10118348"/>
              <a:gd name="connsiteX5324" fmla="*/ 2467344 w 10130243"/>
              <a:gd name="connsiteY5324" fmla="*/ 8673872 h 10118348"/>
              <a:gd name="connsiteX5325" fmla="*/ 2465882 w 10130243"/>
              <a:gd name="connsiteY5325" fmla="*/ 8665343 h 10118348"/>
              <a:gd name="connsiteX5326" fmla="*/ 2421825 w 10130243"/>
              <a:gd name="connsiteY5326" fmla="*/ 8629793 h 10118348"/>
              <a:gd name="connsiteX5327" fmla="*/ 2377678 w 10130243"/>
              <a:gd name="connsiteY5327" fmla="*/ 8665343 h 10118348"/>
              <a:gd name="connsiteX5328" fmla="*/ 2376307 w 10130243"/>
              <a:gd name="connsiteY5328" fmla="*/ 8673872 h 10118348"/>
              <a:gd name="connsiteX5329" fmla="*/ 2379140 w 10130243"/>
              <a:gd name="connsiteY5329" fmla="*/ 8690938 h 10118348"/>
              <a:gd name="connsiteX5330" fmla="*/ 2394770 w 10130243"/>
              <a:gd name="connsiteY5330" fmla="*/ 8710848 h 10118348"/>
              <a:gd name="connsiteX5331" fmla="*/ 2420363 w 10130243"/>
              <a:gd name="connsiteY5331" fmla="*/ 8717959 h 10118348"/>
              <a:gd name="connsiteX5332" fmla="*/ 2445956 w 10130243"/>
              <a:gd name="connsiteY5332" fmla="*/ 8710848 h 10118348"/>
              <a:gd name="connsiteX5333" fmla="*/ 2464420 w 10130243"/>
              <a:gd name="connsiteY5333" fmla="*/ 8690938 h 10118348"/>
              <a:gd name="connsiteX5334" fmla="*/ 2167267 w 10130243"/>
              <a:gd name="connsiteY5334" fmla="*/ 8690938 h 10118348"/>
              <a:gd name="connsiteX5335" fmla="*/ 2170101 w 10130243"/>
              <a:gd name="connsiteY5335" fmla="*/ 8673872 h 10118348"/>
              <a:gd name="connsiteX5336" fmla="*/ 2168730 w 10130243"/>
              <a:gd name="connsiteY5336" fmla="*/ 8665343 h 10118348"/>
              <a:gd name="connsiteX5337" fmla="*/ 2124581 w 10130243"/>
              <a:gd name="connsiteY5337" fmla="*/ 8629793 h 10118348"/>
              <a:gd name="connsiteX5338" fmla="*/ 2116081 w 10130243"/>
              <a:gd name="connsiteY5338" fmla="*/ 8631210 h 10118348"/>
              <a:gd name="connsiteX5339" fmla="*/ 2081987 w 10130243"/>
              <a:gd name="connsiteY5339" fmla="*/ 8665343 h 10118348"/>
              <a:gd name="connsiteX5340" fmla="*/ 2080525 w 10130243"/>
              <a:gd name="connsiteY5340" fmla="*/ 8673872 h 10118348"/>
              <a:gd name="connsiteX5341" fmla="*/ 2083358 w 10130243"/>
              <a:gd name="connsiteY5341" fmla="*/ 8690938 h 10118348"/>
              <a:gd name="connsiteX5342" fmla="*/ 2098988 w 10130243"/>
              <a:gd name="connsiteY5342" fmla="*/ 8710848 h 10118348"/>
              <a:gd name="connsiteX5343" fmla="*/ 2114710 w 10130243"/>
              <a:gd name="connsiteY5343" fmla="*/ 8717959 h 10118348"/>
              <a:gd name="connsiteX5344" fmla="*/ 2123210 w 10130243"/>
              <a:gd name="connsiteY5344" fmla="*/ 8719377 h 10118348"/>
              <a:gd name="connsiteX5345" fmla="*/ 2148803 w 10130243"/>
              <a:gd name="connsiteY5345" fmla="*/ 8712265 h 10118348"/>
              <a:gd name="connsiteX5346" fmla="*/ 2167267 w 10130243"/>
              <a:gd name="connsiteY5346" fmla="*/ 8690929 h 10118348"/>
              <a:gd name="connsiteX5347" fmla="*/ 2616607 w 10130243"/>
              <a:gd name="connsiteY5347" fmla="*/ 9120417 h 10118348"/>
              <a:gd name="connsiteX5348" fmla="*/ 2572550 w 10130243"/>
              <a:gd name="connsiteY5348" fmla="*/ 9076357 h 10118348"/>
              <a:gd name="connsiteX5349" fmla="*/ 2528493 w 10130243"/>
              <a:gd name="connsiteY5349" fmla="*/ 9120417 h 10118348"/>
              <a:gd name="connsiteX5350" fmla="*/ 2572550 w 10130243"/>
              <a:gd name="connsiteY5350" fmla="*/ 9164478 h 10118348"/>
              <a:gd name="connsiteX5351" fmla="*/ 2616607 w 10130243"/>
              <a:gd name="connsiteY5351" fmla="*/ 9120417 h 10118348"/>
              <a:gd name="connsiteX5352" fmla="*/ 2616607 w 10130243"/>
              <a:gd name="connsiteY5352" fmla="*/ 8823192 h 10118348"/>
              <a:gd name="connsiteX5353" fmla="*/ 2572550 w 10130243"/>
              <a:gd name="connsiteY5353" fmla="*/ 8779105 h 10118348"/>
              <a:gd name="connsiteX5354" fmla="*/ 2528493 w 10130243"/>
              <a:gd name="connsiteY5354" fmla="*/ 8823192 h 10118348"/>
              <a:gd name="connsiteX5355" fmla="*/ 2572550 w 10130243"/>
              <a:gd name="connsiteY5355" fmla="*/ 8867280 h 10118348"/>
              <a:gd name="connsiteX5356" fmla="*/ 2616607 w 10130243"/>
              <a:gd name="connsiteY5356" fmla="*/ 8823192 h 10118348"/>
              <a:gd name="connsiteX5357" fmla="*/ 2319453 w 10130243"/>
              <a:gd name="connsiteY5357" fmla="*/ 9120417 h 10118348"/>
              <a:gd name="connsiteX5358" fmla="*/ 2275306 w 10130243"/>
              <a:gd name="connsiteY5358" fmla="*/ 9076357 h 10118348"/>
              <a:gd name="connsiteX5359" fmla="*/ 2231249 w 10130243"/>
              <a:gd name="connsiteY5359" fmla="*/ 9120417 h 10118348"/>
              <a:gd name="connsiteX5360" fmla="*/ 2275306 w 10130243"/>
              <a:gd name="connsiteY5360" fmla="*/ 9164478 h 10118348"/>
              <a:gd name="connsiteX5361" fmla="*/ 2319453 w 10130243"/>
              <a:gd name="connsiteY5361" fmla="*/ 9120417 h 10118348"/>
              <a:gd name="connsiteX5362" fmla="*/ 2319453 w 10130243"/>
              <a:gd name="connsiteY5362" fmla="*/ 8823192 h 10118348"/>
              <a:gd name="connsiteX5363" fmla="*/ 2275306 w 10130243"/>
              <a:gd name="connsiteY5363" fmla="*/ 8779105 h 10118348"/>
              <a:gd name="connsiteX5364" fmla="*/ 2231249 w 10130243"/>
              <a:gd name="connsiteY5364" fmla="*/ 8823192 h 10118348"/>
              <a:gd name="connsiteX5365" fmla="*/ 2275306 w 10130243"/>
              <a:gd name="connsiteY5365" fmla="*/ 8867280 h 10118348"/>
              <a:gd name="connsiteX5366" fmla="*/ 2319453 w 10130243"/>
              <a:gd name="connsiteY5366" fmla="*/ 8823192 h 10118348"/>
              <a:gd name="connsiteX5367" fmla="*/ 2467344 w 10130243"/>
              <a:gd name="connsiteY5367" fmla="*/ 8971096 h 10118348"/>
              <a:gd name="connsiteX5368" fmla="*/ 2423196 w 10130243"/>
              <a:gd name="connsiteY5368" fmla="*/ 8927009 h 10118348"/>
              <a:gd name="connsiteX5369" fmla="*/ 2379140 w 10130243"/>
              <a:gd name="connsiteY5369" fmla="*/ 8971096 h 10118348"/>
              <a:gd name="connsiteX5370" fmla="*/ 2423196 w 10130243"/>
              <a:gd name="connsiteY5370" fmla="*/ 9015184 h 10118348"/>
              <a:gd name="connsiteX5371" fmla="*/ 2467344 w 10130243"/>
              <a:gd name="connsiteY5371" fmla="*/ 8971096 h 10118348"/>
              <a:gd name="connsiteX5372" fmla="*/ 2170101 w 10130243"/>
              <a:gd name="connsiteY5372" fmla="*/ 8971096 h 10118348"/>
              <a:gd name="connsiteX5373" fmla="*/ 2126044 w 10130243"/>
              <a:gd name="connsiteY5373" fmla="*/ 8927009 h 10118348"/>
              <a:gd name="connsiteX5374" fmla="*/ 2117452 w 10130243"/>
              <a:gd name="connsiteY5374" fmla="*/ 8928434 h 10118348"/>
              <a:gd name="connsiteX5375" fmla="*/ 2081896 w 10130243"/>
              <a:gd name="connsiteY5375" fmla="*/ 8972522 h 10118348"/>
              <a:gd name="connsiteX5376" fmla="*/ 2117452 w 10130243"/>
              <a:gd name="connsiteY5376" fmla="*/ 9016610 h 10118348"/>
              <a:gd name="connsiteX5377" fmla="*/ 2126044 w 10130243"/>
              <a:gd name="connsiteY5377" fmla="*/ 9018027 h 10118348"/>
              <a:gd name="connsiteX5378" fmla="*/ 2170101 w 10130243"/>
              <a:gd name="connsiteY5378" fmla="*/ 8971096 h 10118348"/>
              <a:gd name="connsiteX5379" fmla="*/ 3058907 w 10130243"/>
              <a:gd name="connsiteY5379" fmla="*/ 8690929 h 10118348"/>
              <a:gd name="connsiteX5380" fmla="*/ 3061741 w 10130243"/>
              <a:gd name="connsiteY5380" fmla="*/ 8673863 h 10118348"/>
              <a:gd name="connsiteX5381" fmla="*/ 3060278 w 10130243"/>
              <a:gd name="connsiteY5381" fmla="*/ 8665334 h 10118348"/>
              <a:gd name="connsiteX5382" fmla="*/ 3016222 w 10130243"/>
              <a:gd name="connsiteY5382" fmla="*/ 8629783 h 10118348"/>
              <a:gd name="connsiteX5383" fmla="*/ 2972074 w 10130243"/>
              <a:gd name="connsiteY5383" fmla="*/ 8665334 h 10118348"/>
              <a:gd name="connsiteX5384" fmla="*/ 2970703 w 10130243"/>
              <a:gd name="connsiteY5384" fmla="*/ 8673863 h 10118348"/>
              <a:gd name="connsiteX5385" fmla="*/ 2973537 w 10130243"/>
              <a:gd name="connsiteY5385" fmla="*/ 8690929 h 10118348"/>
              <a:gd name="connsiteX5386" fmla="*/ 2989167 w 10130243"/>
              <a:gd name="connsiteY5386" fmla="*/ 8710838 h 10118348"/>
              <a:gd name="connsiteX5387" fmla="*/ 3014760 w 10130243"/>
              <a:gd name="connsiteY5387" fmla="*/ 8717950 h 10118348"/>
              <a:gd name="connsiteX5388" fmla="*/ 3040353 w 10130243"/>
              <a:gd name="connsiteY5388" fmla="*/ 8710838 h 10118348"/>
              <a:gd name="connsiteX5389" fmla="*/ 3058816 w 10130243"/>
              <a:gd name="connsiteY5389" fmla="*/ 8690929 h 10118348"/>
              <a:gd name="connsiteX5390" fmla="*/ 2761663 w 10130243"/>
              <a:gd name="connsiteY5390" fmla="*/ 8690929 h 10118348"/>
              <a:gd name="connsiteX5391" fmla="*/ 2764497 w 10130243"/>
              <a:gd name="connsiteY5391" fmla="*/ 8673863 h 10118348"/>
              <a:gd name="connsiteX5392" fmla="*/ 2763126 w 10130243"/>
              <a:gd name="connsiteY5392" fmla="*/ 8665334 h 10118348"/>
              <a:gd name="connsiteX5393" fmla="*/ 2718978 w 10130243"/>
              <a:gd name="connsiteY5393" fmla="*/ 8629783 h 10118348"/>
              <a:gd name="connsiteX5394" fmla="*/ 2674922 w 10130243"/>
              <a:gd name="connsiteY5394" fmla="*/ 8665334 h 10118348"/>
              <a:gd name="connsiteX5395" fmla="*/ 2673551 w 10130243"/>
              <a:gd name="connsiteY5395" fmla="*/ 8673863 h 10118348"/>
              <a:gd name="connsiteX5396" fmla="*/ 2676384 w 10130243"/>
              <a:gd name="connsiteY5396" fmla="*/ 8690929 h 10118348"/>
              <a:gd name="connsiteX5397" fmla="*/ 2692014 w 10130243"/>
              <a:gd name="connsiteY5397" fmla="*/ 8710838 h 10118348"/>
              <a:gd name="connsiteX5398" fmla="*/ 2717607 w 10130243"/>
              <a:gd name="connsiteY5398" fmla="*/ 8717950 h 10118348"/>
              <a:gd name="connsiteX5399" fmla="*/ 2743200 w 10130243"/>
              <a:gd name="connsiteY5399" fmla="*/ 8710838 h 10118348"/>
              <a:gd name="connsiteX5400" fmla="*/ 2761663 w 10130243"/>
              <a:gd name="connsiteY5400" fmla="*/ 8690929 h 10118348"/>
              <a:gd name="connsiteX5401" fmla="*/ 3211003 w 10130243"/>
              <a:gd name="connsiteY5401" fmla="*/ 9120417 h 10118348"/>
              <a:gd name="connsiteX5402" fmla="*/ 3166946 w 10130243"/>
              <a:gd name="connsiteY5402" fmla="*/ 9076357 h 10118348"/>
              <a:gd name="connsiteX5403" fmla="*/ 3122890 w 10130243"/>
              <a:gd name="connsiteY5403" fmla="*/ 9120417 h 10118348"/>
              <a:gd name="connsiteX5404" fmla="*/ 3166946 w 10130243"/>
              <a:gd name="connsiteY5404" fmla="*/ 9164478 h 10118348"/>
              <a:gd name="connsiteX5405" fmla="*/ 3211003 w 10130243"/>
              <a:gd name="connsiteY5405" fmla="*/ 9120417 h 10118348"/>
              <a:gd name="connsiteX5406" fmla="*/ 3211003 w 10130243"/>
              <a:gd name="connsiteY5406" fmla="*/ 8823183 h 10118348"/>
              <a:gd name="connsiteX5407" fmla="*/ 3166946 w 10130243"/>
              <a:gd name="connsiteY5407" fmla="*/ 8779095 h 10118348"/>
              <a:gd name="connsiteX5408" fmla="*/ 3122890 w 10130243"/>
              <a:gd name="connsiteY5408" fmla="*/ 8823183 h 10118348"/>
              <a:gd name="connsiteX5409" fmla="*/ 3166946 w 10130243"/>
              <a:gd name="connsiteY5409" fmla="*/ 8867271 h 10118348"/>
              <a:gd name="connsiteX5410" fmla="*/ 3211003 w 10130243"/>
              <a:gd name="connsiteY5410" fmla="*/ 8823183 h 10118348"/>
              <a:gd name="connsiteX5411" fmla="*/ 2913850 w 10130243"/>
              <a:gd name="connsiteY5411" fmla="*/ 9120417 h 10118348"/>
              <a:gd name="connsiteX5412" fmla="*/ 2869702 w 10130243"/>
              <a:gd name="connsiteY5412" fmla="*/ 9076357 h 10118348"/>
              <a:gd name="connsiteX5413" fmla="*/ 2825645 w 10130243"/>
              <a:gd name="connsiteY5413" fmla="*/ 9120417 h 10118348"/>
              <a:gd name="connsiteX5414" fmla="*/ 2869702 w 10130243"/>
              <a:gd name="connsiteY5414" fmla="*/ 9164478 h 10118348"/>
              <a:gd name="connsiteX5415" fmla="*/ 2913850 w 10130243"/>
              <a:gd name="connsiteY5415" fmla="*/ 9120417 h 10118348"/>
              <a:gd name="connsiteX5416" fmla="*/ 2913850 w 10130243"/>
              <a:gd name="connsiteY5416" fmla="*/ 8823183 h 10118348"/>
              <a:gd name="connsiteX5417" fmla="*/ 2869702 w 10130243"/>
              <a:gd name="connsiteY5417" fmla="*/ 8779095 h 10118348"/>
              <a:gd name="connsiteX5418" fmla="*/ 2825645 w 10130243"/>
              <a:gd name="connsiteY5418" fmla="*/ 8823183 h 10118348"/>
              <a:gd name="connsiteX5419" fmla="*/ 2869702 w 10130243"/>
              <a:gd name="connsiteY5419" fmla="*/ 8867271 h 10118348"/>
              <a:gd name="connsiteX5420" fmla="*/ 2913850 w 10130243"/>
              <a:gd name="connsiteY5420" fmla="*/ 8823183 h 10118348"/>
              <a:gd name="connsiteX5421" fmla="*/ 3063112 w 10130243"/>
              <a:gd name="connsiteY5421" fmla="*/ 8971087 h 10118348"/>
              <a:gd name="connsiteX5422" fmla="*/ 3019056 w 10130243"/>
              <a:gd name="connsiteY5422" fmla="*/ 8927000 h 10118348"/>
              <a:gd name="connsiteX5423" fmla="*/ 2974999 w 10130243"/>
              <a:gd name="connsiteY5423" fmla="*/ 8971087 h 10118348"/>
              <a:gd name="connsiteX5424" fmla="*/ 3019056 w 10130243"/>
              <a:gd name="connsiteY5424" fmla="*/ 9015175 h 10118348"/>
              <a:gd name="connsiteX5425" fmla="*/ 3063112 w 10130243"/>
              <a:gd name="connsiteY5425" fmla="*/ 8971087 h 10118348"/>
              <a:gd name="connsiteX5426" fmla="*/ 2765959 w 10130243"/>
              <a:gd name="connsiteY5426" fmla="*/ 8971087 h 10118348"/>
              <a:gd name="connsiteX5427" fmla="*/ 2721812 w 10130243"/>
              <a:gd name="connsiteY5427" fmla="*/ 8927000 h 10118348"/>
              <a:gd name="connsiteX5428" fmla="*/ 2677755 w 10130243"/>
              <a:gd name="connsiteY5428" fmla="*/ 8971087 h 10118348"/>
              <a:gd name="connsiteX5429" fmla="*/ 2721812 w 10130243"/>
              <a:gd name="connsiteY5429" fmla="*/ 9015175 h 10118348"/>
              <a:gd name="connsiteX5430" fmla="*/ 2765959 w 10130243"/>
              <a:gd name="connsiteY5430" fmla="*/ 8971087 h 10118348"/>
              <a:gd name="connsiteX5431" fmla="*/ 3654675 w 10130243"/>
              <a:gd name="connsiteY5431" fmla="*/ 8690919 h 10118348"/>
              <a:gd name="connsiteX5432" fmla="*/ 3657509 w 10130243"/>
              <a:gd name="connsiteY5432" fmla="*/ 8673853 h 10118348"/>
              <a:gd name="connsiteX5433" fmla="*/ 3656138 w 10130243"/>
              <a:gd name="connsiteY5433" fmla="*/ 8665324 h 10118348"/>
              <a:gd name="connsiteX5434" fmla="*/ 3612081 w 10130243"/>
              <a:gd name="connsiteY5434" fmla="*/ 8629774 h 10118348"/>
              <a:gd name="connsiteX5435" fmla="*/ 3567933 w 10130243"/>
              <a:gd name="connsiteY5435" fmla="*/ 8665324 h 10118348"/>
              <a:gd name="connsiteX5436" fmla="*/ 3566562 w 10130243"/>
              <a:gd name="connsiteY5436" fmla="*/ 8673853 h 10118348"/>
              <a:gd name="connsiteX5437" fmla="*/ 3569395 w 10130243"/>
              <a:gd name="connsiteY5437" fmla="*/ 8690919 h 10118348"/>
              <a:gd name="connsiteX5438" fmla="*/ 3585026 w 10130243"/>
              <a:gd name="connsiteY5438" fmla="*/ 8710829 h 10118348"/>
              <a:gd name="connsiteX5439" fmla="*/ 3610619 w 10130243"/>
              <a:gd name="connsiteY5439" fmla="*/ 8717941 h 10118348"/>
              <a:gd name="connsiteX5440" fmla="*/ 3636212 w 10130243"/>
              <a:gd name="connsiteY5440" fmla="*/ 8710829 h 10118348"/>
              <a:gd name="connsiteX5441" fmla="*/ 3654675 w 10130243"/>
              <a:gd name="connsiteY5441" fmla="*/ 8690919 h 10118348"/>
              <a:gd name="connsiteX5442" fmla="*/ 3357522 w 10130243"/>
              <a:gd name="connsiteY5442" fmla="*/ 8690919 h 10118348"/>
              <a:gd name="connsiteX5443" fmla="*/ 3360356 w 10130243"/>
              <a:gd name="connsiteY5443" fmla="*/ 8673853 h 10118348"/>
              <a:gd name="connsiteX5444" fmla="*/ 3358894 w 10130243"/>
              <a:gd name="connsiteY5444" fmla="*/ 8665324 h 10118348"/>
              <a:gd name="connsiteX5445" fmla="*/ 3314837 w 10130243"/>
              <a:gd name="connsiteY5445" fmla="*/ 8629774 h 10118348"/>
              <a:gd name="connsiteX5446" fmla="*/ 3306337 w 10130243"/>
              <a:gd name="connsiteY5446" fmla="*/ 8631191 h 10118348"/>
              <a:gd name="connsiteX5447" fmla="*/ 3272151 w 10130243"/>
              <a:gd name="connsiteY5447" fmla="*/ 8665324 h 10118348"/>
              <a:gd name="connsiteX5448" fmla="*/ 3270780 w 10130243"/>
              <a:gd name="connsiteY5448" fmla="*/ 8673853 h 10118348"/>
              <a:gd name="connsiteX5449" fmla="*/ 3273614 w 10130243"/>
              <a:gd name="connsiteY5449" fmla="*/ 8690919 h 10118348"/>
              <a:gd name="connsiteX5450" fmla="*/ 3289244 w 10130243"/>
              <a:gd name="connsiteY5450" fmla="*/ 8710829 h 10118348"/>
              <a:gd name="connsiteX5451" fmla="*/ 3304874 w 10130243"/>
              <a:gd name="connsiteY5451" fmla="*/ 8717941 h 10118348"/>
              <a:gd name="connsiteX5452" fmla="*/ 3313375 w 10130243"/>
              <a:gd name="connsiteY5452" fmla="*/ 8719358 h 10118348"/>
              <a:gd name="connsiteX5453" fmla="*/ 3338968 w 10130243"/>
              <a:gd name="connsiteY5453" fmla="*/ 8712246 h 10118348"/>
              <a:gd name="connsiteX5454" fmla="*/ 3357522 w 10130243"/>
              <a:gd name="connsiteY5454" fmla="*/ 8690910 h 10118348"/>
              <a:gd name="connsiteX5455" fmla="*/ 3806861 w 10130243"/>
              <a:gd name="connsiteY5455" fmla="*/ 9120417 h 10118348"/>
              <a:gd name="connsiteX5456" fmla="*/ 3762714 w 10130243"/>
              <a:gd name="connsiteY5456" fmla="*/ 9076357 h 10118348"/>
              <a:gd name="connsiteX5457" fmla="*/ 3718657 w 10130243"/>
              <a:gd name="connsiteY5457" fmla="*/ 9120417 h 10118348"/>
              <a:gd name="connsiteX5458" fmla="*/ 3762714 w 10130243"/>
              <a:gd name="connsiteY5458" fmla="*/ 9164478 h 10118348"/>
              <a:gd name="connsiteX5459" fmla="*/ 3806861 w 10130243"/>
              <a:gd name="connsiteY5459" fmla="*/ 9120417 h 10118348"/>
              <a:gd name="connsiteX5460" fmla="*/ 3806861 w 10130243"/>
              <a:gd name="connsiteY5460" fmla="*/ 8823174 h 10118348"/>
              <a:gd name="connsiteX5461" fmla="*/ 3762714 w 10130243"/>
              <a:gd name="connsiteY5461" fmla="*/ 8779086 h 10118348"/>
              <a:gd name="connsiteX5462" fmla="*/ 3718657 w 10130243"/>
              <a:gd name="connsiteY5462" fmla="*/ 8823174 h 10118348"/>
              <a:gd name="connsiteX5463" fmla="*/ 3762714 w 10130243"/>
              <a:gd name="connsiteY5463" fmla="*/ 8867262 h 10118348"/>
              <a:gd name="connsiteX5464" fmla="*/ 3806861 w 10130243"/>
              <a:gd name="connsiteY5464" fmla="*/ 8823174 h 10118348"/>
              <a:gd name="connsiteX5465" fmla="*/ 3509618 w 10130243"/>
              <a:gd name="connsiteY5465" fmla="*/ 9120417 h 10118348"/>
              <a:gd name="connsiteX5466" fmla="*/ 3465562 w 10130243"/>
              <a:gd name="connsiteY5466" fmla="*/ 9076357 h 10118348"/>
              <a:gd name="connsiteX5467" fmla="*/ 3421505 w 10130243"/>
              <a:gd name="connsiteY5467" fmla="*/ 9120417 h 10118348"/>
              <a:gd name="connsiteX5468" fmla="*/ 3465562 w 10130243"/>
              <a:gd name="connsiteY5468" fmla="*/ 9164478 h 10118348"/>
              <a:gd name="connsiteX5469" fmla="*/ 3509618 w 10130243"/>
              <a:gd name="connsiteY5469" fmla="*/ 9120417 h 10118348"/>
              <a:gd name="connsiteX5470" fmla="*/ 3509618 w 10130243"/>
              <a:gd name="connsiteY5470" fmla="*/ 8823174 h 10118348"/>
              <a:gd name="connsiteX5471" fmla="*/ 3465562 w 10130243"/>
              <a:gd name="connsiteY5471" fmla="*/ 8779086 h 10118348"/>
              <a:gd name="connsiteX5472" fmla="*/ 3421505 w 10130243"/>
              <a:gd name="connsiteY5472" fmla="*/ 8823174 h 10118348"/>
              <a:gd name="connsiteX5473" fmla="*/ 3465562 w 10130243"/>
              <a:gd name="connsiteY5473" fmla="*/ 8867262 h 10118348"/>
              <a:gd name="connsiteX5474" fmla="*/ 3509618 w 10130243"/>
              <a:gd name="connsiteY5474" fmla="*/ 8823174 h 10118348"/>
              <a:gd name="connsiteX5475" fmla="*/ 3657509 w 10130243"/>
              <a:gd name="connsiteY5475" fmla="*/ 8971078 h 10118348"/>
              <a:gd name="connsiteX5476" fmla="*/ 3613452 w 10130243"/>
              <a:gd name="connsiteY5476" fmla="*/ 8926990 h 10118348"/>
              <a:gd name="connsiteX5477" fmla="*/ 3569395 w 10130243"/>
              <a:gd name="connsiteY5477" fmla="*/ 8971078 h 10118348"/>
              <a:gd name="connsiteX5478" fmla="*/ 3613452 w 10130243"/>
              <a:gd name="connsiteY5478" fmla="*/ 9015165 h 10118348"/>
              <a:gd name="connsiteX5479" fmla="*/ 3657509 w 10130243"/>
              <a:gd name="connsiteY5479" fmla="*/ 8971078 h 10118348"/>
              <a:gd name="connsiteX5480" fmla="*/ 3360356 w 10130243"/>
              <a:gd name="connsiteY5480" fmla="*/ 8971078 h 10118348"/>
              <a:gd name="connsiteX5481" fmla="*/ 3316208 w 10130243"/>
              <a:gd name="connsiteY5481" fmla="*/ 8926990 h 10118348"/>
              <a:gd name="connsiteX5482" fmla="*/ 3307708 w 10130243"/>
              <a:gd name="connsiteY5482" fmla="*/ 8928416 h 10118348"/>
              <a:gd name="connsiteX5483" fmla="*/ 3272151 w 10130243"/>
              <a:gd name="connsiteY5483" fmla="*/ 8972504 h 10118348"/>
              <a:gd name="connsiteX5484" fmla="*/ 3307708 w 10130243"/>
              <a:gd name="connsiteY5484" fmla="*/ 9016592 h 10118348"/>
              <a:gd name="connsiteX5485" fmla="*/ 3316208 w 10130243"/>
              <a:gd name="connsiteY5485" fmla="*/ 9018009 h 10118348"/>
              <a:gd name="connsiteX5486" fmla="*/ 3360356 w 10130243"/>
              <a:gd name="connsiteY5486" fmla="*/ 8971078 h 10118348"/>
              <a:gd name="connsiteX5487" fmla="*/ 4249072 w 10130243"/>
              <a:gd name="connsiteY5487" fmla="*/ 8690910 h 10118348"/>
              <a:gd name="connsiteX5488" fmla="*/ 4251905 w 10130243"/>
              <a:gd name="connsiteY5488" fmla="*/ 8673844 h 10118348"/>
              <a:gd name="connsiteX5489" fmla="*/ 4250534 w 10130243"/>
              <a:gd name="connsiteY5489" fmla="*/ 8665315 h 10118348"/>
              <a:gd name="connsiteX5490" fmla="*/ 4206478 w 10130243"/>
              <a:gd name="connsiteY5490" fmla="*/ 8629766 h 10118348"/>
              <a:gd name="connsiteX5491" fmla="*/ 4162330 w 10130243"/>
              <a:gd name="connsiteY5491" fmla="*/ 8665315 h 10118348"/>
              <a:gd name="connsiteX5492" fmla="*/ 4160959 w 10130243"/>
              <a:gd name="connsiteY5492" fmla="*/ 8673844 h 10118348"/>
              <a:gd name="connsiteX5493" fmla="*/ 4163792 w 10130243"/>
              <a:gd name="connsiteY5493" fmla="*/ 8690910 h 10118348"/>
              <a:gd name="connsiteX5494" fmla="*/ 4179422 w 10130243"/>
              <a:gd name="connsiteY5494" fmla="*/ 8710820 h 10118348"/>
              <a:gd name="connsiteX5495" fmla="*/ 4205015 w 10130243"/>
              <a:gd name="connsiteY5495" fmla="*/ 8717932 h 10118348"/>
              <a:gd name="connsiteX5496" fmla="*/ 4230608 w 10130243"/>
              <a:gd name="connsiteY5496" fmla="*/ 8710820 h 10118348"/>
              <a:gd name="connsiteX5497" fmla="*/ 4249072 w 10130243"/>
              <a:gd name="connsiteY5497" fmla="*/ 8690910 h 10118348"/>
              <a:gd name="connsiteX5498" fmla="*/ 3951919 w 10130243"/>
              <a:gd name="connsiteY5498" fmla="*/ 8690910 h 10118348"/>
              <a:gd name="connsiteX5499" fmla="*/ 3954753 w 10130243"/>
              <a:gd name="connsiteY5499" fmla="*/ 8673844 h 10118348"/>
              <a:gd name="connsiteX5500" fmla="*/ 3953290 w 10130243"/>
              <a:gd name="connsiteY5500" fmla="*/ 8665315 h 10118348"/>
              <a:gd name="connsiteX5501" fmla="*/ 3909233 w 10130243"/>
              <a:gd name="connsiteY5501" fmla="*/ 8629766 h 10118348"/>
              <a:gd name="connsiteX5502" fmla="*/ 3865086 w 10130243"/>
              <a:gd name="connsiteY5502" fmla="*/ 8665315 h 10118348"/>
              <a:gd name="connsiteX5503" fmla="*/ 3863715 w 10130243"/>
              <a:gd name="connsiteY5503" fmla="*/ 8673844 h 10118348"/>
              <a:gd name="connsiteX5504" fmla="*/ 3866549 w 10130243"/>
              <a:gd name="connsiteY5504" fmla="*/ 8690910 h 10118348"/>
              <a:gd name="connsiteX5505" fmla="*/ 3882178 w 10130243"/>
              <a:gd name="connsiteY5505" fmla="*/ 8710820 h 10118348"/>
              <a:gd name="connsiteX5506" fmla="*/ 3907771 w 10130243"/>
              <a:gd name="connsiteY5506" fmla="*/ 8717932 h 10118348"/>
              <a:gd name="connsiteX5507" fmla="*/ 3933364 w 10130243"/>
              <a:gd name="connsiteY5507" fmla="*/ 8710820 h 10118348"/>
              <a:gd name="connsiteX5508" fmla="*/ 3951828 w 10130243"/>
              <a:gd name="connsiteY5508" fmla="*/ 8690910 h 10118348"/>
              <a:gd name="connsiteX5509" fmla="*/ 4401259 w 10130243"/>
              <a:gd name="connsiteY5509" fmla="*/ 9120417 h 10118348"/>
              <a:gd name="connsiteX5510" fmla="*/ 4357202 w 10130243"/>
              <a:gd name="connsiteY5510" fmla="*/ 9076357 h 10118348"/>
              <a:gd name="connsiteX5511" fmla="*/ 4313054 w 10130243"/>
              <a:gd name="connsiteY5511" fmla="*/ 9120417 h 10118348"/>
              <a:gd name="connsiteX5512" fmla="*/ 4357202 w 10130243"/>
              <a:gd name="connsiteY5512" fmla="*/ 9164478 h 10118348"/>
              <a:gd name="connsiteX5513" fmla="*/ 4401259 w 10130243"/>
              <a:gd name="connsiteY5513" fmla="*/ 9120417 h 10118348"/>
              <a:gd name="connsiteX5514" fmla="*/ 4401259 w 10130243"/>
              <a:gd name="connsiteY5514" fmla="*/ 8823164 h 10118348"/>
              <a:gd name="connsiteX5515" fmla="*/ 4357202 w 10130243"/>
              <a:gd name="connsiteY5515" fmla="*/ 8779077 h 10118348"/>
              <a:gd name="connsiteX5516" fmla="*/ 4313054 w 10130243"/>
              <a:gd name="connsiteY5516" fmla="*/ 8823164 h 10118348"/>
              <a:gd name="connsiteX5517" fmla="*/ 4357202 w 10130243"/>
              <a:gd name="connsiteY5517" fmla="*/ 8867253 h 10118348"/>
              <a:gd name="connsiteX5518" fmla="*/ 4401259 w 10130243"/>
              <a:gd name="connsiteY5518" fmla="*/ 8823164 h 10118348"/>
              <a:gd name="connsiteX5519" fmla="*/ 4104015 w 10130243"/>
              <a:gd name="connsiteY5519" fmla="*/ 9120417 h 10118348"/>
              <a:gd name="connsiteX5520" fmla="*/ 4059958 w 10130243"/>
              <a:gd name="connsiteY5520" fmla="*/ 9076357 h 10118348"/>
              <a:gd name="connsiteX5521" fmla="*/ 4015901 w 10130243"/>
              <a:gd name="connsiteY5521" fmla="*/ 9120417 h 10118348"/>
              <a:gd name="connsiteX5522" fmla="*/ 4059958 w 10130243"/>
              <a:gd name="connsiteY5522" fmla="*/ 9164478 h 10118348"/>
              <a:gd name="connsiteX5523" fmla="*/ 4104015 w 10130243"/>
              <a:gd name="connsiteY5523" fmla="*/ 9120417 h 10118348"/>
              <a:gd name="connsiteX5524" fmla="*/ 4104015 w 10130243"/>
              <a:gd name="connsiteY5524" fmla="*/ 8823164 h 10118348"/>
              <a:gd name="connsiteX5525" fmla="*/ 4059958 w 10130243"/>
              <a:gd name="connsiteY5525" fmla="*/ 8779077 h 10118348"/>
              <a:gd name="connsiteX5526" fmla="*/ 4015901 w 10130243"/>
              <a:gd name="connsiteY5526" fmla="*/ 8823164 h 10118348"/>
              <a:gd name="connsiteX5527" fmla="*/ 4059958 w 10130243"/>
              <a:gd name="connsiteY5527" fmla="*/ 8867253 h 10118348"/>
              <a:gd name="connsiteX5528" fmla="*/ 4104015 w 10130243"/>
              <a:gd name="connsiteY5528" fmla="*/ 8823164 h 10118348"/>
              <a:gd name="connsiteX5529" fmla="*/ 4253367 w 10130243"/>
              <a:gd name="connsiteY5529" fmla="*/ 8971069 h 10118348"/>
              <a:gd name="connsiteX5530" fmla="*/ 4209220 w 10130243"/>
              <a:gd name="connsiteY5530" fmla="*/ 8926981 h 10118348"/>
              <a:gd name="connsiteX5531" fmla="*/ 4165163 w 10130243"/>
              <a:gd name="connsiteY5531" fmla="*/ 8971069 h 10118348"/>
              <a:gd name="connsiteX5532" fmla="*/ 4209220 w 10130243"/>
              <a:gd name="connsiteY5532" fmla="*/ 9015156 h 10118348"/>
              <a:gd name="connsiteX5533" fmla="*/ 4253367 w 10130243"/>
              <a:gd name="connsiteY5533" fmla="*/ 8971069 h 10118348"/>
              <a:gd name="connsiteX5534" fmla="*/ 3954753 w 10130243"/>
              <a:gd name="connsiteY5534" fmla="*/ 8971069 h 10118348"/>
              <a:gd name="connsiteX5535" fmla="*/ 3910604 w 10130243"/>
              <a:gd name="connsiteY5535" fmla="*/ 8926981 h 10118348"/>
              <a:gd name="connsiteX5536" fmla="*/ 3866549 w 10130243"/>
              <a:gd name="connsiteY5536" fmla="*/ 8971069 h 10118348"/>
              <a:gd name="connsiteX5537" fmla="*/ 3910604 w 10130243"/>
              <a:gd name="connsiteY5537" fmla="*/ 9015156 h 10118348"/>
              <a:gd name="connsiteX5538" fmla="*/ 3954753 w 10130243"/>
              <a:gd name="connsiteY5538" fmla="*/ 8971069 h 10118348"/>
              <a:gd name="connsiteX5539" fmla="*/ 4844931 w 10130243"/>
              <a:gd name="connsiteY5539" fmla="*/ 8690902 h 10118348"/>
              <a:gd name="connsiteX5540" fmla="*/ 4847765 w 10130243"/>
              <a:gd name="connsiteY5540" fmla="*/ 8673835 h 10118348"/>
              <a:gd name="connsiteX5541" fmla="*/ 4846302 w 10130243"/>
              <a:gd name="connsiteY5541" fmla="*/ 8665306 h 10118348"/>
              <a:gd name="connsiteX5542" fmla="*/ 4802245 w 10130243"/>
              <a:gd name="connsiteY5542" fmla="*/ 8629757 h 10118348"/>
              <a:gd name="connsiteX5543" fmla="*/ 4758189 w 10130243"/>
              <a:gd name="connsiteY5543" fmla="*/ 8665306 h 10118348"/>
              <a:gd name="connsiteX5544" fmla="*/ 4756726 w 10130243"/>
              <a:gd name="connsiteY5544" fmla="*/ 8673835 h 10118348"/>
              <a:gd name="connsiteX5545" fmla="*/ 4759560 w 10130243"/>
              <a:gd name="connsiteY5545" fmla="*/ 8690902 h 10118348"/>
              <a:gd name="connsiteX5546" fmla="*/ 4775190 w 10130243"/>
              <a:gd name="connsiteY5546" fmla="*/ 8710811 h 10118348"/>
              <a:gd name="connsiteX5547" fmla="*/ 4800783 w 10130243"/>
              <a:gd name="connsiteY5547" fmla="*/ 8717922 h 10118348"/>
              <a:gd name="connsiteX5548" fmla="*/ 4826376 w 10130243"/>
              <a:gd name="connsiteY5548" fmla="*/ 8710811 h 10118348"/>
              <a:gd name="connsiteX5549" fmla="*/ 4844931 w 10130243"/>
              <a:gd name="connsiteY5549" fmla="*/ 8690902 h 10118348"/>
              <a:gd name="connsiteX5550" fmla="*/ 4546315 w 10130243"/>
              <a:gd name="connsiteY5550" fmla="*/ 8690902 h 10118348"/>
              <a:gd name="connsiteX5551" fmla="*/ 4549149 w 10130243"/>
              <a:gd name="connsiteY5551" fmla="*/ 8673835 h 10118348"/>
              <a:gd name="connsiteX5552" fmla="*/ 4547686 w 10130243"/>
              <a:gd name="connsiteY5552" fmla="*/ 8665306 h 10118348"/>
              <a:gd name="connsiteX5553" fmla="*/ 4503631 w 10130243"/>
              <a:gd name="connsiteY5553" fmla="*/ 8629757 h 10118348"/>
              <a:gd name="connsiteX5554" fmla="*/ 4459574 w 10130243"/>
              <a:gd name="connsiteY5554" fmla="*/ 8665306 h 10118348"/>
              <a:gd name="connsiteX5555" fmla="*/ 4458111 w 10130243"/>
              <a:gd name="connsiteY5555" fmla="*/ 8673835 h 10118348"/>
              <a:gd name="connsiteX5556" fmla="*/ 4460945 w 10130243"/>
              <a:gd name="connsiteY5556" fmla="*/ 8690902 h 10118348"/>
              <a:gd name="connsiteX5557" fmla="*/ 4476575 w 10130243"/>
              <a:gd name="connsiteY5557" fmla="*/ 8710811 h 10118348"/>
              <a:gd name="connsiteX5558" fmla="*/ 4502168 w 10130243"/>
              <a:gd name="connsiteY5558" fmla="*/ 8717922 h 10118348"/>
              <a:gd name="connsiteX5559" fmla="*/ 4527761 w 10130243"/>
              <a:gd name="connsiteY5559" fmla="*/ 8710811 h 10118348"/>
              <a:gd name="connsiteX5560" fmla="*/ 4546224 w 10130243"/>
              <a:gd name="connsiteY5560" fmla="*/ 8690902 h 10118348"/>
              <a:gd name="connsiteX5561" fmla="*/ 4997026 w 10130243"/>
              <a:gd name="connsiteY5561" fmla="*/ 9120417 h 10118348"/>
              <a:gd name="connsiteX5562" fmla="*/ 4952970 w 10130243"/>
              <a:gd name="connsiteY5562" fmla="*/ 9076266 h 10118348"/>
              <a:gd name="connsiteX5563" fmla="*/ 4908913 w 10130243"/>
              <a:gd name="connsiteY5563" fmla="*/ 9120417 h 10118348"/>
              <a:gd name="connsiteX5564" fmla="*/ 4952970 w 10130243"/>
              <a:gd name="connsiteY5564" fmla="*/ 9164478 h 10118348"/>
              <a:gd name="connsiteX5565" fmla="*/ 4997026 w 10130243"/>
              <a:gd name="connsiteY5565" fmla="*/ 9120417 h 10118348"/>
              <a:gd name="connsiteX5566" fmla="*/ 4997026 w 10130243"/>
              <a:gd name="connsiteY5566" fmla="*/ 8823156 h 10118348"/>
              <a:gd name="connsiteX5567" fmla="*/ 4952970 w 10130243"/>
              <a:gd name="connsiteY5567" fmla="*/ 8779068 h 10118348"/>
              <a:gd name="connsiteX5568" fmla="*/ 4908913 w 10130243"/>
              <a:gd name="connsiteY5568" fmla="*/ 8823156 h 10118348"/>
              <a:gd name="connsiteX5569" fmla="*/ 4952970 w 10130243"/>
              <a:gd name="connsiteY5569" fmla="*/ 8867244 h 10118348"/>
              <a:gd name="connsiteX5570" fmla="*/ 4997026 w 10130243"/>
              <a:gd name="connsiteY5570" fmla="*/ 8823156 h 10118348"/>
              <a:gd name="connsiteX5571" fmla="*/ 4699873 w 10130243"/>
              <a:gd name="connsiteY5571" fmla="*/ 9120417 h 10118348"/>
              <a:gd name="connsiteX5572" fmla="*/ 4655725 w 10130243"/>
              <a:gd name="connsiteY5572" fmla="*/ 9076266 h 10118348"/>
              <a:gd name="connsiteX5573" fmla="*/ 4611669 w 10130243"/>
              <a:gd name="connsiteY5573" fmla="*/ 9120417 h 10118348"/>
              <a:gd name="connsiteX5574" fmla="*/ 4655725 w 10130243"/>
              <a:gd name="connsiteY5574" fmla="*/ 9164478 h 10118348"/>
              <a:gd name="connsiteX5575" fmla="*/ 4699873 w 10130243"/>
              <a:gd name="connsiteY5575" fmla="*/ 9120417 h 10118348"/>
              <a:gd name="connsiteX5576" fmla="*/ 4699873 w 10130243"/>
              <a:gd name="connsiteY5576" fmla="*/ 8823156 h 10118348"/>
              <a:gd name="connsiteX5577" fmla="*/ 4655725 w 10130243"/>
              <a:gd name="connsiteY5577" fmla="*/ 8779068 h 10118348"/>
              <a:gd name="connsiteX5578" fmla="*/ 4611669 w 10130243"/>
              <a:gd name="connsiteY5578" fmla="*/ 8823156 h 10118348"/>
              <a:gd name="connsiteX5579" fmla="*/ 4655725 w 10130243"/>
              <a:gd name="connsiteY5579" fmla="*/ 8867244 h 10118348"/>
              <a:gd name="connsiteX5580" fmla="*/ 4699873 w 10130243"/>
              <a:gd name="connsiteY5580" fmla="*/ 8823156 h 10118348"/>
              <a:gd name="connsiteX5581" fmla="*/ 4847765 w 10130243"/>
              <a:gd name="connsiteY5581" fmla="*/ 8971059 h 10118348"/>
              <a:gd name="connsiteX5582" fmla="*/ 4803708 w 10130243"/>
              <a:gd name="connsiteY5582" fmla="*/ 8926972 h 10118348"/>
              <a:gd name="connsiteX5583" fmla="*/ 4759560 w 10130243"/>
              <a:gd name="connsiteY5583" fmla="*/ 8971059 h 10118348"/>
              <a:gd name="connsiteX5584" fmla="*/ 4803708 w 10130243"/>
              <a:gd name="connsiteY5584" fmla="*/ 9015148 h 10118348"/>
              <a:gd name="connsiteX5585" fmla="*/ 4847765 w 10130243"/>
              <a:gd name="connsiteY5585" fmla="*/ 8971059 h 10118348"/>
              <a:gd name="connsiteX5586" fmla="*/ 4550520 w 10130243"/>
              <a:gd name="connsiteY5586" fmla="*/ 8971059 h 10118348"/>
              <a:gd name="connsiteX5587" fmla="*/ 4506464 w 10130243"/>
              <a:gd name="connsiteY5587" fmla="*/ 8926972 h 10118348"/>
              <a:gd name="connsiteX5588" fmla="*/ 4462407 w 10130243"/>
              <a:gd name="connsiteY5588" fmla="*/ 8971059 h 10118348"/>
              <a:gd name="connsiteX5589" fmla="*/ 4506464 w 10130243"/>
              <a:gd name="connsiteY5589" fmla="*/ 9015148 h 10118348"/>
              <a:gd name="connsiteX5590" fmla="*/ 4550520 w 10130243"/>
              <a:gd name="connsiteY5590" fmla="*/ 8971059 h 10118348"/>
              <a:gd name="connsiteX5591" fmla="*/ 5439327 w 10130243"/>
              <a:gd name="connsiteY5591" fmla="*/ 8690893 h 10118348"/>
              <a:gd name="connsiteX5592" fmla="*/ 5442161 w 10130243"/>
              <a:gd name="connsiteY5592" fmla="*/ 8673826 h 10118348"/>
              <a:gd name="connsiteX5593" fmla="*/ 5440698 w 10130243"/>
              <a:gd name="connsiteY5593" fmla="*/ 8665297 h 10118348"/>
              <a:gd name="connsiteX5594" fmla="*/ 5396642 w 10130243"/>
              <a:gd name="connsiteY5594" fmla="*/ 8629747 h 10118348"/>
              <a:gd name="connsiteX5595" fmla="*/ 5352586 w 10130243"/>
              <a:gd name="connsiteY5595" fmla="*/ 8665297 h 10118348"/>
              <a:gd name="connsiteX5596" fmla="*/ 5351123 w 10130243"/>
              <a:gd name="connsiteY5596" fmla="*/ 8673826 h 10118348"/>
              <a:gd name="connsiteX5597" fmla="*/ 5353957 w 10130243"/>
              <a:gd name="connsiteY5597" fmla="*/ 8690893 h 10118348"/>
              <a:gd name="connsiteX5598" fmla="*/ 5369586 w 10130243"/>
              <a:gd name="connsiteY5598" fmla="*/ 8710801 h 10118348"/>
              <a:gd name="connsiteX5599" fmla="*/ 5395179 w 10130243"/>
              <a:gd name="connsiteY5599" fmla="*/ 8717913 h 10118348"/>
              <a:gd name="connsiteX5600" fmla="*/ 5420772 w 10130243"/>
              <a:gd name="connsiteY5600" fmla="*/ 8710801 h 10118348"/>
              <a:gd name="connsiteX5601" fmla="*/ 5439327 w 10130243"/>
              <a:gd name="connsiteY5601" fmla="*/ 8690893 h 10118348"/>
              <a:gd name="connsiteX5602" fmla="*/ 5142084 w 10130243"/>
              <a:gd name="connsiteY5602" fmla="*/ 8690893 h 10118348"/>
              <a:gd name="connsiteX5603" fmla="*/ 5144917 w 10130243"/>
              <a:gd name="connsiteY5603" fmla="*/ 8673826 h 10118348"/>
              <a:gd name="connsiteX5604" fmla="*/ 5143546 w 10130243"/>
              <a:gd name="connsiteY5604" fmla="*/ 8665297 h 10118348"/>
              <a:gd name="connsiteX5605" fmla="*/ 5099489 w 10130243"/>
              <a:gd name="connsiteY5605" fmla="*/ 8629747 h 10118348"/>
              <a:gd name="connsiteX5606" fmla="*/ 5090898 w 10130243"/>
              <a:gd name="connsiteY5606" fmla="*/ 8631164 h 10118348"/>
              <a:gd name="connsiteX5607" fmla="*/ 5056804 w 10130243"/>
              <a:gd name="connsiteY5607" fmla="*/ 8665297 h 10118348"/>
              <a:gd name="connsiteX5608" fmla="*/ 5055341 w 10130243"/>
              <a:gd name="connsiteY5608" fmla="*/ 8673826 h 10118348"/>
              <a:gd name="connsiteX5609" fmla="*/ 5058175 w 10130243"/>
              <a:gd name="connsiteY5609" fmla="*/ 8690893 h 10118348"/>
              <a:gd name="connsiteX5610" fmla="*/ 5073896 w 10130243"/>
              <a:gd name="connsiteY5610" fmla="*/ 8710801 h 10118348"/>
              <a:gd name="connsiteX5611" fmla="*/ 5089527 w 10130243"/>
              <a:gd name="connsiteY5611" fmla="*/ 8717913 h 10118348"/>
              <a:gd name="connsiteX5612" fmla="*/ 5098027 w 10130243"/>
              <a:gd name="connsiteY5612" fmla="*/ 8719330 h 10118348"/>
              <a:gd name="connsiteX5613" fmla="*/ 5123620 w 10130243"/>
              <a:gd name="connsiteY5613" fmla="*/ 8712219 h 10118348"/>
              <a:gd name="connsiteX5614" fmla="*/ 5142084 w 10130243"/>
              <a:gd name="connsiteY5614" fmla="*/ 8690883 h 10118348"/>
              <a:gd name="connsiteX5615" fmla="*/ 5591423 w 10130243"/>
              <a:gd name="connsiteY5615" fmla="*/ 9120417 h 10118348"/>
              <a:gd name="connsiteX5616" fmla="*/ 5547366 w 10130243"/>
              <a:gd name="connsiteY5616" fmla="*/ 9076266 h 10118348"/>
              <a:gd name="connsiteX5617" fmla="*/ 5503309 w 10130243"/>
              <a:gd name="connsiteY5617" fmla="*/ 9120417 h 10118348"/>
              <a:gd name="connsiteX5618" fmla="*/ 5547366 w 10130243"/>
              <a:gd name="connsiteY5618" fmla="*/ 9164478 h 10118348"/>
              <a:gd name="connsiteX5619" fmla="*/ 5591423 w 10130243"/>
              <a:gd name="connsiteY5619" fmla="*/ 9120417 h 10118348"/>
              <a:gd name="connsiteX5620" fmla="*/ 5591423 w 10130243"/>
              <a:gd name="connsiteY5620" fmla="*/ 8823147 h 10118348"/>
              <a:gd name="connsiteX5621" fmla="*/ 5547366 w 10130243"/>
              <a:gd name="connsiteY5621" fmla="*/ 8779058 h 10118348"/>
              <a:gd name="connsiteX5622" fmla="*/ 5503309 w 10130243"/>
              <a:gd name="connsiteY5622" fmla="*/ 8823147 h 10118348"/>
              <a:gd name="connsiteX5623" fmla="*/ 5547366 w 10130243"/>
              <a:gd name="connsiteY5623" fmla="*/ 8867235 h 10118348"/>
              <a:gd name="connsiteX5624" fmla="*/ 5591423 w 10130243"/>
              <a:gd name="connsiteY5624" fmla="*/ 8823147 h 10118348"/>
              <a:gd name="connsiteX5625" fmla="*/ 5294270 w 10130243"/>
              <a:gd name="connsiteY5625" fmla="*/ 9120417 h 10118348"/>
              <a:gd name="connsiteX5626" fmla="*/ 5250214 w 10130243"/>
              <a:gd name="connsiteY5626" fmla="*/ 9076266 h 10118348"/>
              <a:gd name="connsiteX5627" fmla="*/ 5206066 w 10130243"/>
              <a:gd name="connsiteY5627" fmla="*/ 9120417 h 10118348"/>
              <a:gd name="connsiteX5628" fmla="*/ 5250214 w 10130243"/>
              <a:gd name="connsiteY5628" fmla="*/ 9164478 h 10118348"/>
              <a:gd name="connsiteX5629" fmla="*/ 5294270 w 10130243"/>
              <a:gd name="connsiteY5629" fmla="*/ 9120417 h 10118348"/>
              <a:gd name="connsiteX5630" fmla="*/ 5294270 w 10130243"/>
              <a:gd name="connsiteY5630" fmla="*/ 8823147 h 10118348"/>
              <a:gd name="connsiteX5631" fmla="*/ 5250214 w 10130243"/>
              <a:gd name="connsiteY5631" fmla="*/ 8779058 h 10118348"/>
              <a:gd name="connsiteX5632" fmla="*/ 5206066 w 10130243"/>
              <a:gd name="connsiteY5632" fmla="*/ 8823147 h 10118348"/>
              <a:gd name="connsiteX5633" fmla="*/ 5250214 w 10130243"/>
              <a:gd name="connsiteY5633" fmla="*/ 8867235 h 10118348"/>
              <a:gd name="connsiteX5634" fmla="*/ 5294270 w 10130243"/>
              <a:gd name="connsiteY5634" fmla="*/ 8823147 h 10118348"/>
              <a:gd name="connsiteX5635" fmla="*/ 5443623 w 10130243"/>
              <a:gd name="connsiteY5635" fmla="*/ 8971050 h 10118348"/>
              <a:gd name="connsiteX5636" fmla="*/ 5399475 w 10130243"/>
              <a:gd name="connsiteY5636" fmla="*/ 8926963 h 10118348"/>
              <a:gd name="connsiteX5637" fmla="*/ 5355419 w 10130243"/>
              <a:gd name="connsiteY5637" fmla="*/ 8971050 h 10118348"/>
              <a:gd name="connsiteX5638" fmla="*/ 5399475 w 10130243"/>
              <a:gd name="connsiteY5638" fmla="*/ 9015139 h 10118348"/>
              <a:gd name="connsiteX5639" fmla="*/ 5443623 w 10130243"/>
              <a:gd name="connsiteY5639" fmla="*/ 8971050 h 10118348"/>
              <a:gd name="connsiteX5640" fmla="*/ 5144917 w 10130243"/>
              <a:gd name="connsiteY5640" fmla="*/ 8971050 h 10118348"/>
              <a:gd name="connsiteX5641" fmla="*/ 5100860 w 10130243"/>
              <a:gd name="connsiteY5641" fmla="*/ 8926963 h 10118348"/>
              <a:gd name="connsiteX5642" fmla="*/ 5092360 w 10130243"/>
              <a:gd name="connsiteY5642" fmla="*/ 8928389 h 10118348"/>
              <a:gd name="connsiteX5643" fmla="*/ 5056804 w 10130243"/>
              <a:gd name="connsiteY5643" fmla="*/ 8972477 h 10118348"/>
              <a:gd name="connsiteX5644" fmla="*/ 5092360 w 10130243"/>
              <a:gd name="connsiteY5644" fmla="*/ 9016564 h 10118348"/>
              <a:gd name="connsiteX5645" fmla="*/ 5100860 w 10130243"/>
              <a:gd name="connsiteY5645" fmla="*/ 9017981 h 10118348"/>
              <a:gd name="connsiteX5646" fmla="*/ 5144917 w 10130243"/>
              <a:gd name="connsiteY5646" fmla="*/ 8971050 h 10118348"/>
              <a:gd name="connsiteX5647" fmla="*/ 6247059 w 10130243"/>
              <a:gd name="connsiteY5647" fmla="*/ 9259728 h 10118348"/>
              <a:gd name="connsiteX5648" fmla="*/ 6245597 w 10130243"/>
              <a:gd name="connsiteY5648" fmla="*/ 9268321 h 10118348"/>
              <a:gd name="connsiteX5649" fmla="*/ 6247059 w 10130243"/>
              <a:gd name="connsiteY5649" fmla="*/ 9279656 h 10118348"/>
              <a:gd name="connsiteX5650" fmla="*/ 6258394 w 10130243"/>
              <a:gd name="connsiteY5650" fmla="*/ 9268321 h 10118348"/>
              <a:gd name="connsiteX5651" fmla="*/ 6289654 w 10130243"/>
              <a:gd name="connsiteY5651" fmla="*/ 9236967 h 10118348"/>
              <a:gd name="connsiteX5652" fmla="*/ 6301079 w 10130243"/>
              <a:gd name="connsiteY5652" fmla="*/ 9225632 h 10118348"/>
              <a:gd name="connsiteX5653" fmla="*/ 6289654 w 10130243"/>
              <a:gd name="connsiteY5653" fmla="*/ 9224169 h 10118348"/>
              <a:gd name="connsiteX5654" fmla="*/ 6281153 w 10130243"/>
              <a:gd name="connsiteY5654" fmla="*/ 9225632 h 10118348"/>
              <a:gd name="connsiteX5655" fmla="*/ 6247059 w 10130243"/>
              <a:gd name="connsiteY5655" fmla="*/ 9259728 h 10118348"/>
              <a:gd name="connsiteX5656" fmla="*/ 6035186 w 10130243"/>
              <a:gd name="connsiteY5656" fmla="*/ 8690883 h 10118348"/>
              <a:gd name="connsiteX5657" fmla="*/ 6038019 w 10130243"/>
              <a:gd name="connsiteY5657" fmla="*/ 8673816 h 10118348"/>
              <a:gd name="connsiteX5658" fmla="*/ 6036557 w 10130243"/>
              <a:gd name="connsiteY5658" fmla="*/ 8665288 h 10118348"/>
              <a:gd name="connsiteX5659" fmla="*/ 5992501 w 10130243"/>
              <a:gd name="connsiteY5659" fmla="*/ 8629738 h 10118348"/>
              <a:gd name="connsiteX5660" fmla="*/ 5948353 w 10130243"/>
              <a:gd name="connsiteY5660" fmla="*/ 8665288 h 10118348"/>
              <a:gd name="connsiteX5661" fmla="*/ 5946982 w 10130243"/>
              <a:gd name="connsiteY5661" fmla="*/ 8673816 h 10118348"/>
              <a:gd name="connsiteX5662" fmla="*/ 5949815 w 10130243"/>
              <a:gd name="connsiteY5662" fmla="*/ 8690883 h 10118348"/>
              <a:gd name="connsiteX5663" fmla="*/ 5965446 w 10130243"/>
              <a:gd name="connsiteY5663" fmla="*/ 8710792 h 10118348"/>
              <a:gd name="connsiteX5664" fmla="*/ 5991039 w 10130243"/>
              <a:gd name="connsiteY5664" fmla="*/ 8717905 h 10118348"/>
              <a:gd name="connsiteX5665" fmla="*/ 6016632 w 10130243"/>
              <a:gd name="connsiteY5665" fmla="*/ 8710792 h 10118348"/>
              <a:gd name="connsiteX5666" fmla="*/ 6035095 w 10130243"/>
              <a:gd name="connsiteY5666" fmla="*/ 8690883 h 10118348"/>
              <a:gd name="connsiteX5667" fmla="*/ 5736480 w 10130243"/>
              <a:gd name="connsiteY5667" fmla="*/ 8690883 h 10118348"/>
              <a:gd name="connsiteX5668" fmla="*/ 5739313 w 10130243"/>
              <a:gd name="connsiteY5668" fmla="*/ 8673816 h 10118348"/>
              <a:gd name="connsiteX5669" fmla="*/ 5737942 w 10130243"/>
              <a:gd name="connsiteY5669" fmla="*/ 8665288 h 10118348"/>
              <a:gd name="connsiteX5670" fmla="*/ 5693886 w 10130243"/>
              <a:gd name="connsiteY5670" fmla="*/ 8629738 h 10118348"/>
              <a:gd name="connsiteX5671" fmla="*/ 5649738 w 10130243"/>
              <a:gd name="connsiteY5671" fmla="*/ 8665288 h 10118348"/>
              <a:gd name="connsiteX5672" fmla="*/ 5648367 w 10130243"/>
              <a:gd name="connsiteY5672" fmla="*/ 8673816 h 10118348"/>
              <a:gd name="connsiteX5673" fmla="*/ 5651201 w 10130243"/>
              <a:gd name="connsiteY5673" fmla="*/ 8690883 h 10118348"/>
              <a:gd name="connsiteX5674" fmla="*/ 5666830 w 10130243"/>
              <a:gd name="connsiteY5674" fmla="*/ 8710792 h 10118348"/>
              <a:gd name="connsiteX5675" fmla="*/ 5692423 w 10130243"/>
              <a:gd name="connsiteY5675" fmla="*/ 8717905 h 10118348"/>
              <a:gd name="connsiteX5676" fmla="*/ 5718016 w 10130243"/>
              <a:gd name="connsiteY5676" fmla="*/ 8710792 h 10118348"/>
              <a:gd name="connsiteX5677" fmla="*/ 5736480 w 10130243"/>
              <a:gd name="connsiteY5677" fmla="*/ 8690883 h 10118348"/>
              <a:gd name="connsiteX5678" fmla="*/ 6187282 w 10130243"/>
              <a:gd name="connsiteY5678" fmla="*/ 9120417 h 10118348"/>
              <a:gd name="connsiteX5679" fmla="*/ 6143225 w 10130243"/>
              <a:gd name="connsiteY5679" fmla="*/ 9076266 h 10118348"/>
              <a:gd name="connsiteX5680" fmla="*/ 6099169 w 10130243"/>
              <a:gd name="connsiteY5680" fmla="*/ 9120417 h 10118348"/>
              <a:gd name="connsiteX5681" fmla="*/ 6143225 w 10130243"/>
              <a:gd name="connsiteY5681" fmla="*/ 9164478 h 10118348"/>
              <a:gd name="connsiteX5682" fmla="*/ 6187282 w 10130243"/>
              <a:gd name="connsiteY5682" fmla="*/ 9120417 h 10118348"/>
              <a:gd name="connsiteX5683" fmla="*/ 6187282 w 10130243"/>
              <a:gd name="connsiteY5683" fmla="*/ 8823138 h 10118348"/>
              <a:gd name="connsiteX5684" fmla="*/ 6143225 w 10130243"/>
              <a:gd name="connsiteY5684" fmla="*/ 8779049 h 10118348"/>
              <a:gd name="connsiteX5685" fmla="*/ 6099169 w 10130243"/>
              <a:gd name="connsiteY5685" fmla="*/ 8823138 h 10118348"/>
              <a:gd name="connsiteX5686" fmla="*/ 6143225 w 10130243"/>
              <a:gd name="connsiteY5686" fmla="*/ 8867225 h 10118348"/>
              <a:gd name="connsiteX5687" fmla="*/ 6187282 w 10130243"/>
              <a:gd name="connsiteY5687" fmla="*/ 8823138 h 10118348"/>
              <a:gd name="connsiteX5688" fmla="*/ 5888667 w 10130243"/>
              <a:gd name="connsiteY5688" fmla="*/ 9120417 h 10118348"/>
              <a:gd name="connsiteX5689" fmla="*/ 5844610 w 10130243"/>
              <a:gd name="connsiteY5689" fmla="*/ 9076266 h 10118348"/>
              <a:gd name="connsiteX5690" fmla="*/ 5800554 w 10130243"/>
              <a:gd name="connsiteY5690" fmla="*/ 9120417 h 10118348"/>
              <a:gd name="connsiteX5691" fmla="*/ 5844610 w 10130243"/>
              <a:gd name="connsiteY5691" fmla="*/ 9164478 h 10118348"/>
              <a:gd name="connsiteX5692" fmla="*/ 5888667 w 10130243"/>
              <a:gd name="connsiteY5692" fmla="*/ 9120417 h 10118348"/>
              <a:gd name="connsiteX5693" fmla="*/ 5888667 w 10130243"/>
              <a:gd name="connsiteY5693" fmla="*/ 8823138 h 10118348"/>
              <a:gd name="connsiteX5694" fmla="*/ 5844610 w 10130243"/>
              <a:gd name="connsiteY5694" fmla="*/ 8779049 h 10118348"/>
              <a:gd name="connsiteX5695" fmla="*/ 5800554 w 10130243"/>
              <a:gd name="connsiteY5695" fmla="*/ 8823138 h 10118348"/>
              <a:gd name="connsiteX5696" fmla="*/ 5844610 w 10130243"/>
              <a:gd name="connsiteY5696" fmla="*/ 8867225 h 10118348"/>
              <a:gd name="connsiteX5697" fmla="*/ 5888667 w 10130243"/>
              <a:gd name="connsiteY5697" fmla="*/ 8823138 h 10118348"/>
              <a:gd name="connsiteX5698" fmla="*/ 6038019 w 10130243"/>
              <a:gd name="connsiteY5698" fmla="*/ 8971041 h 10118348"/>
              <a:gd name="connsiteX5699" fmla="*/ 5993872 w 10130243"/>
              <a:gd name="connsiteY5699" fmla="*/ 8926953 h 10118348"/>
              <a:gd name="connsiteX5700" fmla="*/ 5949815 w 10130243"/>
              <a:gd name="connsiteY5700" fmla="*/ 8971041 h 10118348"/>
              <a:gd name="connsiteX5701" fmla="*/ 5993872 w 10130243"/>
              <a:gd name="connsiteY5701" fmla="*/ 9015129 h 10118348"/>
              <a:gd name="connsiteX5702" fmla="*/ 6038019 w 10130243"/>
              <a:gd name="connsiteY5702" fmla="*/ 8971041 h 10118348"/>
              <a:gd name="connsiteX5703" fmla="*/ 5740776 w 10130243"/>
              <a:gd name="connsiteY5703" fmla="*/ 8971041 h 10118348"/>
              <a:gd name="connsiteX5704" fmla="*/ 5696720 w 10130243"/>
              <a:gd name="connsiteY5704" fmla="*/ 8926953 h 10118348"/>
              <a:gd name="connsiteX5705" fmla="*/ 5652663 w 10130243"/>
              <a:gd name="connsiteY5705" fmla="*/ 8971041 h 10118348"/>
              <a:gd name="connsiteX5706" fmla="*/ 5696720 w 10130243"/>
              <a:gd name="connsiteY5706" fmla="*/ 9015129 h 10118348"/>
              <a:gd name="connsiteX5707" fmla="*/ 5740776 w 10130243"/>
              <a:gd name="connsiteY5707" fmla="*/ 8971041 h 10118348"/>
              <a:gd name="connsiteX5708" fmla="*/ 6629583 w 10130243"/>
              <a:gd name="connsiteY5708" fmla="*/ 8690874 h 10118348"/>
              <a:gd name="connsiteX5709" fmla="*/ 6632417 w 10130243"/>
              <a:gd name="connsiteY5709" fmla="*/ 8673807 h 10118348"/>
              <a:gd name="connsiteX5710" fmla="*/ 6630954 w 10130243"/>
              <a:gd name="connsiteY5710" fmla="*/ 8665279 h 10118348"/>
              <a:gd name="connsiteX5711" fmla="*/ 6586897 w 10130243"/>
              <a:gd name="connsiteY5711" fmla="*/ 8629729 h 10118348"/>
              <a:gd name="connsiteX5712" fmla="*/ 6542841 w 10130243"/>
              <a:gd name="connsiteY5712" fmla="*/ 8665279 h 10118348"/>
              <a:gd name="connsiteX5713" fmla="*/ 6541378 w 10130243"/>
              <a:gd name="connsiteY5713" fmla="*/ 8673807 h 10118348"/>
              <a:gd name="connsiteX5714" fmla="*/ 6544212 w 10130243"/>
              <a:gd name="connsiteY5714" fmla="*/ 8690874 h 10118348"/>
              <a:gd name="connsiteX5715" fmla="*/ 6559842 w 10130243"/>
              <a:gd name="connsiteY5715" fmla="*/ 8710784 h 10118348"/>
              <a:gd name="connsiteX5716" fmla="*/ 6585435 w 10130243"/>
              <a:gd name="connsiteY5716" fmla="*/ 8717896 h 10118348"/>
              <a:gd name="connsiteX5717" fmla="*/ 6611028 w 10130243"/>
              <a:gd name="connsiteY5717" fmla="*/ 8710784 h 10118348"/>
              <a:gd name="connsiteX5718" fmla="*/ 6629583 w 10130243"/>
              <a:gd name="connsiteY5718" fmla="*/ 8690874 h 10118348"/>
              <a:gd name="connsiteX5719" fmla="*/ 6332339 w 10130243"/>
              <a:gd name="connsiteY5719" fmla="*/ 8690874 h 10118348"/>
              <a:gd name="connsiteX5720" fmla="*/ 6335173 w 10130243"/>
              <a:gd name="connsiteY5720" fmla="*/ 8673807 h 10118348"/>
              <a:gd name="connsiteX5721" fmla="*/ 6333802 w 10130243"/>
              <a:gd name="connsiteY5721" fmla="*/ 8665279 h 10118348"/>
              <a:gd name="connsiteX5722" fmla="*/ 6289654 w 10130243"/>
              <a:gd name="connsiteY5722" fmla="*/ 8629729 h 10118348"/>
              <a:gd name="connsiteX5723" fmla="*/ 6281153 w 10130243"/>
              <a:gd name="connsiteY5723" fmla="*/ 8631146 h 10118348"/>
              <a:gd name="connsiteX5724" fmla="*/ 6247059 w 10130243"/>
              <a:gd name="connsiteY5724" fmla="*/ 8665279 h 10118348"/>
              <a:gd name="connsiteX5725" fmla="*/ 6245597 w 10130243"/>
              <a:gd name="connsiteY5725" fmla="*/ 8673807 h 10118348"/>
              <a:gd name="connsiteX5726" fmla="*/ 6248430 w 10130243"/>
              <a:gd name="connsiteY5726" fmla="*/ 8690874 h 10118348"/>
              <a:gd name="connsiteX5727" fmla="*/ 6264061 w 10130243"/>
              <a:gd name="connsiteY5727" fmla="*/ 8710784 h 10118348"/>
              <a:gd name="connsiteX5728" fmla="*/ 6279782 w 10130243"/>
              <a:gd name="connsiteY5728" fmla="*/ 8717896 h 10118348"/>
              <a:gd name="connsiteX5729" fmla="*/ 6288283 w 10130243"/>
              <a:gd name="connsiteY5729" fmla="*/ 8719312 h 10118348"/>
              <a:gd name="connsiteX5730" fmla="*/ 6313876 w 10130243"/>
              <a:gd name="connsiteY5730" fmla="*/ 8712200 h 10118348"/>
              <a:gd name="connsiteX5731" fmla="*/ 6332339 w 10130243"/>
              <a:gd name="connsiteY5731" fmla="*/ 8690865 h 10118348"/>
              <a:gd name="connsiteX5732" fmla="*/ 6692103 w 10130243"/>
              <a:gd name="connsiteY5732" fmla="*/ 8823138 h 10118348"/>
              <a:gd name="connsiteX5733" fmla="*/ 6693565 w 10130243"/>
              <a:gd name="connsiteY5733" fmla="*/ 8833092 h 10118348"/>
              <a:gd name="connsiteX5734" fmla="*/ 6746122 w 10130243"/>
              <a:gd name="connsiteY5734" fmla="*/ 8779049 h 10118348"/>
              <a:gd name="connsiteX5735" fmla="*/ 6736251 w 10130243"/>
              <a:gd name="connsiteY5735" fmla="*/ 8777624 h 10118348"/>
              <a:gd name="connsiteX5736" fmla="*/ 6692103 w 10130243"/>
              <a:gd name="connsiteY5736" fmla="*/ 8823129 h 10118348"/>
              <a:gd name="connsiteX5737" fmla="*/ 6394950 w 10130243"/>
              <a:gd name="connsiteY5737" fmla="*/ 9120417 h 10118348"/>
              <a:gd name="connsiteX5738" fmla="*/ 6396321 w 10130243"/>
              <a:gd name="connsiteY5738" fmla="*/ 9131752 h 10118348"/>
              <a:gd name="connsiteX5739" fmla="*/ 6450341 w 10130243"/>
              <a:gd name="connsiteY5739" fmla="*/ 9077728 h 10118348"/>
              <a:gd name="connsiteX5740" fmla="*/ 6439007 w 10130243"/>
              <a:gd name="connsiteY5740" fmla="*/ 9076266 h 10118348"/>
              <a:gd name="connsiteX5741" fmla="*/ 6394859 w 10130243"/>
              <a:gd name="connsiteY5741" fmla="*/ 9120417 h 10118348"/>
              <a:gd name="connsiteX5742" fmla="*/ 6484525 w 10130243"/>
              <a:gd name="connsiteY5742" fmla="*/ 8823138 h 10118348"/>
              <a:gd name="connsiteX5743" fmla="*/ 6440378 w 10130243"/>
              <a:gd name="connsiteY5743" fmla="*/ 8779049 h 10118348"/>
              <a:gd name="connsiteX5744" fmla="*/ 6396321 w 10130243"/>
              <a:gd name="connsiteY5744" fmla="*/ 8823138 h 10118348"/>
              <a:gd name="connsiteX5745" fmla="*/ 6440378 w 10130243"/>
              <a:gd name="connsiteY5745" fmla="*/ 8867225 h 10118348"/>
              <a:gd name="connsiteX5746" fmla="*/ 6484525 w 10130243"/>
              <a:gd name="connsiteY5746" fmla="*/ 8823138 h 10118348"/>
              <a:gd name="connsiteX5747" fmla="*/ 6544212 w 10130243"/>
              <a:gd name="connsiteY5747" fmla="*/ 8971041 h 10118348"/>
              <a:gd name="connsiteX5748" fmla="*/ 6545675 w 10130243"/>
              <a:gd name="connsiteY5748" fmla="*/ 8980996 h 10118348"/>
              <a:gd name="connsiteX5749" fmla="*/ 6599694 w 10130243"/>
              <a:gd name="connsiteY5749" fmla="*/ 8926953 h 10118348"/>
              <a:gd name="connsiteX5750" fmla="*/ 6589731 w 10130243"/>
              <a:gd name="connsiteY5750" fmla="*/ 8925536 h 10118348"/>
              <a:gd name="connsiteX5751" fmla="*/ 6544212 w 10130243"/>
              <a:gd name="connsiteY5751" fmla="*/ 8971041 h 10118348"/>
              <a:gd name="connsiteX5752" fmla="*/ 6335173 w 10130243"/>
              <a:gd name="connsiteY5752" fmla="*/ 8971041 h 10118348"/>
              <a:gd name="connsiteX5753" fmla="*/ 6291116 w 10130243"/>
              <a:gd name="connsiteY5753" fmla="*/ 8926953 h 10118348"/>
              <a:gd name="connsiteX5754" fmla="*/ 6282616 w 10130243"/>
              <a:gd name="connsiteY5754" fmla="*/ 8928380 h 10118348"/>
              <a:gd name="connsiteX5755" fmla="*/ 6247059 w 10130243"/>
              <a:gd name="connsiteY5755" fmla="*/ 8972467 h 10118348"/>
              <a:gd name="connsiteX5756" fmla="*/ 6282616 w 10130243"/>
              <a:gd name="connsiteY5756" fmla="*/ 9016555 h 10118348"/>
              <a:gd name="connsiteX5757" fmla="*/ 6291116 w 10130243"/>
              <a:gd name="connsiteY5757" fmla="*/ 9017972 h 10118348"/>
              <a:gd name="connsiteX5758" fmla="*/ 6335173 w 10130243"/>
              <a:gd name="connsiteY5758" fmla="*/ 8971041 h 10118348"/>
              <a:gd name="connsiteX5759" fmla="*/ 236113 w 10130243"/>
              <a:gd name="connsiteY5759" fmla="*/ 9714867 h 10118348"/>
              <a:gd name="connsiteX5760" fmla="*/ 192029 w 10130243"/>
              <a:gd name="connsiteY5760" fmla="*/ 9670715 h 10118348"/>
              <a:gd name="connsiteX5761" fmla="*/ 147945 w 10130243"/>
              <a:gd name="connsiteY5761" fmla="*/ 9714867 h 10118348"/>
              <a:gd name="connsiteX5762" fmla="*/ 192029 w 10130243"/>
              <a:gd name="connsiteY5762" fmla="*/ 9758927 h 10118348"/>
              <a:gd name="connsiteX5763" fmla="*/ 236113 w 10130243"/>
              <a:gd name="connsiteY5763" fmla="*/ 9714867 h 10118348"/>
              <a:gd name="connsiteX5764" fmla="*/ 678369 w 10130243"/>
              <a:gd name="connsiteY5764" fmla="*/ 9286786 h 10118348"/>
              <a:gd name="connsiteX5765" fmla="*/ 681212 w 10130243"/>
              <a:gd name="connsiteY5765" fmla="*/ 9269692 h 10118348"/>
              <a:gd name="connsiteX5766" fmla="*/ 679785 w 10130243"/>
              <a:gd name="connsiteY5766" fmla="*/ 9261191 h 10118348"/>
              <a:gd name="connsiteX5767" fmla="*/ 635702 w 10130243"/>
              <a:gd name="connsiteY5767" fmla="*/ 9225632 h 10118348"/>
              <a:gd name="connsiteX5768" fmla="*/ 591618 w 10130243"/>
              <a:gd name="connsiteY5768" fmla="*/ 9261191 h 10118348"/>
              <a:gd name="connsiteX5769" fmla="*/ 590192 w 10130243"/>
              <a:gd name="connsiteY5769" fmla="*/ 9269692 h 10118348"/>
              <a:gd name="connsiteX5770" fmla="*/ 593034 w 10130243"/>
              <a:gd name="connsiteY5770" fmla="*/ 9286786 h 10118348"/>
              <a:gd name="connsiteX5771" fmla="*/ 634276 w 10130243"/>
              <a:gd name="connsiteY5771" fmla="*/ 9313753 h 10118348"/>
              <a:gd name="connsiteX5772" fmla="*/ 678360 w 10130243"/>
              <a:gd name="connsiteY5772" fmla="*/ 9286786 h 10118348"/>
              <a:gd name="connsiteX5773" fmla="*/ 830528 w 10130243"/>
              <a:gd name="connsiteY5773" fmla="*/ 9714867 h 10118348"/>
              <a:gd name="connsiteX5774" fmla="*/ 786445 w 10130243"/>
              <a:gd name="connsiteY5774" fmla="*/ 9670715 h 10118348"/>
              <a:gd name="connsiteX5775" fmla="*/ 742360 w 10130243"/>
              <a:gd name="connsiteY5775" fmla="*/ 9714867 h 10118348"/>
              <a:gd name="connsiteX5776" fmla="*/ 786445 w 10130243"/>
              <a:gd name="connsiteY5776" fmla="*/ 9758927 h 10118348"/>
              <a:gd name="connsiteX5777" fmla="*/ 830528 w 10130243"/>
              <a:gd name="connsiteY5777" fmla="*/ 9714867 h 10118348"/>
              <a:gd name="connsiteX5778" fmla="*/ 830528 w 10130243"/>
              <a:gd name="connsiteY5778" fmla="*/ 9417596 h 10118348"/>
              <a:gd name="connsiteX5779" fmla="*/ 786445 w 10130243"/>
              <a:gd name="connsiteY5779" fmla="*/ 9373535 h 10118348"/>
              <a:gd name="connsiteX5780" fmla="*/ 742360 w 10130243"/>
              <a:gd name="connsiteY5780" fmla="*/ 9417596 h 10118348"/>
              <a:gd name="connsiteX5781" fmla="*/ 786445 w 10130243"/>
              <a:gd name="connsiteY5781" fmla="*/ 9461656 h 10118348"/>
              <a:gd name="connsiteX5782" fmla="*/ 830528 w 10130243"/>
              <a:gd name="connsiteY5782" fmla="*/ 9417596 h 10118348"/>
              <a:gd name="connsiteX5783" fmla="*/ 533320 w 10130243"/>
              <a:gd name="connsiteY5783" fmla="*/ 9714867 h 10118348"/>
              <a:gd name="connsiteX5784" fmla="*/ 489237 w 10130243"/>
              <a:gd name="connsiteY5784" fmla="*/ 9670715 h 10118348"/>
              <a:gd name="connsiteX5785" fmla="*/ 445153 w 10130243"/>
              <a:gd name="connsiteY5785" fmla="*/ 9714867 h 10118348"/>
              <a:gd name="connsiteX5786" fmla="*/ 489237 w 10130243"/>
              <a:gd name="connsiteY5786" fmla="*/ 9758927 h 10118348"/>
              <a:gd name="connsiteX5787" fmla="*/ 533320 w 10130243"/>
              <a:gd name="connsiteY5787" fmla="*/ 9714867 h 10118348"/>
              <a:gd name="connsiteX5788" fmla="*/ 533320 w 10130243"/>
              <a:gd name="connsiteY5788" fmla="*/ 9417596 h 10118348"/>
              <a:gd name="connsiteX5789" fmla="*/ 489237 w 10130243"/>
              <a:gd name="connsiteY5789" fmla="*/ 9373535 h 10118348"/>
              <a:gd name="connsiteX5790" fmla="*/ 445153 w 10130243"/>
              <a:gd name="connsiteY5790" fmla="*/ 9417596 h 10118348"/>
              <a:gd name="connsiteX5791" fmla="*/ 489237 w 10130243"/>
              <a:gd name="connsiteY5791" fmla="*/ 9461656 h 10118348"/>
              <a:gd name="connsiteX5792" fmla="*/ 533320 w 10130243"/>
              <a:gd name="connsiteY5792" fmla="*/ 9417596 h 10118348"/>
              <a:gd name="connsiteX5793" fmla="*/ 682637 w 10130243"/>
              <a:gd name="connsiteY5793" fmla="*/ 9566963 h 10118348"/>
              <a:gd name="connsiteX5794" fmla="*/ 638553 w 10130243"/>
              <a:gd name="connsiteY5794" fmla="*/ 9522811 h 10118348"/>
              <a:gd name="connsiteX5795" fmla="*/ 594470 w 10130243"/>
              <a:gd name="connsiteY5795" fmla="*/ 9566963 h 10118348"/>
              <a:gd name="connsiteX5796" fmla="*/ 638553 w 10130243"/>
              <a:gd name="connsiteY5796" fmla="*/ 9611023 h 10118348"/>
              <a:gd name="connsiteX5797" fmla="*/ 682637 w 10130243"/>
              <a:gd name="connsiteY5797" fmla="*/ 9566963 h 10118348"/>
              <a:gd name="connsiteX5798" fmla="*/ 385430 w 10130243"/>
              <a:gd name="connsiteY5798" fmla="*/ 9566963 h 10118348"/>
              <a:gd name="connsiteX5799" fmla="*/ 341346 w 10130243"/>
              <a:gd name="connsiteY5799" fmla="*/ 9522811 h 10118348"/>
              <a:gd name="connsiteX5800" fmla="*/ 332818 w 10130243"/>
              <a:gd name="connsiteY5800" fmla="*/ 9524273 h 10118348"/>
              <a:gd name="connsiteX5801" fmla="*/ 297271 w 10130243"/>
              <a:gd name="connsiteY5801" fmla="*/ 9568334 h 10118348"/>
              <a:gd name="connsiteX5802" fmla="*/ 332818 w 10130243"/>
              <a:gd name="connsiteY5802" fmla="*/ 9612486 h 10118348"/>
              <a:gd name="connsiteX5803" fmla="*/ 341346 w 10130243"/>
              <a:gd name="connsiteY5803" fmla="*/ 9613857 h 10118348"/>
              <a:gd name="connsiteX5804" fmla="*/ 385430 w 10130243"/>
              <a:gd name="connsiteY5804" fmla="*/ 9566963 h 10118348"/>
              <a:gd name="connsiteX5805" fmla="*/ 1274164 w 10130243"/>
              <a:gd name="connsiteY5805" fmla="*/ 9286786 h 10118348"/>
              <a:gd name="connsiteX5806" fmla="*/ 1276997 w 10130243"/>
              <a:gd name="connsiteY5806" fmla="*/ 9269692 h 10118348"/>
              <a:gd name="connsiteX5807" fmla="*/ 1275626 w 10130243"/>
              <a:gd name="connsiteY5807" fmla="*/ 9261191 h 10118348"/>
              <a:gd name="connsiteX5808" fmla="*/ 1231569 w 10130243"/>
              <a:gd name="connsiteY5808" fmla="*/ 9225632 h 10118348"/>
              <a:gd name="connsiteX5809" fmla="*/ 1187422 w 10130243"/>
              <a:gd name="connsiteY5809" fmla="*/ 9261191 h 10118348"/>
              <a:gd name="connsiteX5810" fmla="*/ 1186051 w 10130243"/>
              <a:gd name="connsiteY5810" fmla="*/ 9269692 h 10118348"/>
              <a:gd name="connsiteX5811" fmla="*/ 1188885 w 10130243"/>
              <a:gd name="connsiteY5811" fmla="*/ 9286786 h 10118348"/>
              <a:gd name="connsiteX5812" fmla="*/ 1230107 w 10130243"/>
              <a:gd name="connsiteY5812" fmla="*/ 9313753 h 10118348"/>
              <a:gd name="connsiteX5813" fmla="*/ 1274255 w 10130243"/>
              <a:gd name="connsiteY5813" fmla="*/ 9286786 h 10118348"/>
              <a:gd name="connsiteX5814" fmla="*/ 976993 w 10130243"/>
              <a:gd name="connsiteY5814" fmla="*/ 9286786 h 10118348"/>
              <a:gd name="connsiteX5815" fmla="*/ 979836 w 10130243"/>
              <a:gd name="connsiteY5815" fmla="*/ 9269692 h 10118348"/>
              <a:gd name="connsiteX5816" fmla="*/ 978410 w 10130243"/>
              <a:gd name="connsiteY5816" fmla="*/ 9261191 h 10118348"/>
              <a:gd name="connsiteX5817" fmla="*/ 934326 w 10130243"/>
              <a:gd name="connsiteY5817" fmla="*/ 9225632 h 10118348"/>
              <a:gd name="connsiteX5818" fmla="*/ 890242 w 10130243"/>
              <a:gd name="connsiteY5818" fmla="*/ 9261191 h 10118348"/>
              <a:gd name="connsiteX5819" fmla="*/ 888816 w 10130243"/>
              <a:gd name="connsiteY5819" fmla="*/ 9269692 h 10118348"/>
              <a:gd name="connsiteX5820" fmla="*/ 891658 w 10130243"/>
              <a:gd name="connsiteY5820" fmla="*/ 9286786 h 10118348"/>
              <a:gd name="connsiteX5821" fmla="*/ 932900 w 10130243"/>
              <a:gd name="connsiteY5821" fmla="*/ 9313753 h 10118348"/>
              <a:gd name="connsiteX5822" fmla="*/ 976984 w 10130243"/>
              <a:gd name="connsiteY5822" fmla="*/ 9286786 h 10118348"/>
              <a:gd name="connsiteX5823" fmla="*/ 1426351 w 10130243"/>
              <a:gd name="connsiteY5823" fmla="*/ 9714867 h 10118348"/>
              <a:gd name="connsiteX5824" fmla="*/ 1382294 w 10130243"/>
              <a:gd name="connsiteY5824" fmla="*/ 9670715 h 10118348"/>
              <a:gd name="connsiteX5825" fmla="*/ 1338146 w 10130243"/>
              <a:gd name="connsiteY5825" fmla="*/ 9714867 h 10118348"/>
              <a:gd name="connsiteX5826" fmla="*/ 1382294 w 10130243"/>
              <a:gd name="connsiteY5826" fmla="*/ 9758927 h 10118348"/>
              <a:gd name="connsiteX5827" fmla="*/ 1426351 w 10130243"/>
              <a:gd name="connsiteY5827" fmla="*/ 9714867 h 10118348"/>
              <a:gd name="connsiteX5828" fmla="*/ 1426351 w 10130243"/>
              <a:gd name="connsiteY5828" fmla="*/ 9417596 h 10118348"/>
              <a:gd name="connsiteX5829" fmla="*/ 1382294 w 10130243"/>
              <a:gd name="connsiteY5829" fmla="*/ 9373535 h 10118348"/>
              <a:gd name="connsiteX5830" fmla="*/ 1338146 w 10130243"/>
              <a:gd name="connsiteY5830" fmla="*/ 9417596 h 10118348"/>
              <a:gd name="connsiteX5831" fmla="*/ 1382294 w 10130243"/>
              <a:gd name="connsiteY5831" fmla="*/ 9461656 h 10118348"/>
              <a:gd name="connsiteX5832" fmla="*/ 1426351 w 10130243"/>
              <a:gd name="connsiteY5832" fmla="*/ 9417596 h 10118348"/>
              <a:gd name="connsiteX5833" fmla="*/ 1129107 w 10130243"/>
              <a:gd name="connsiteY5833" fmla="*/ 9714867 h 10118348"/>
              <a:gd name="connsiteX5834" fmla="*/ 1085050 w 10130243"/>
              <a:gd name="connsiteY5834" fmla="*/ 9670715 h 10118348"/>
              <a:gd name="connsiteX5835" fmla="*/ 1040993 w 10130243"/>
              <a:gd name="connsiteY5835" fmla="*/ 9714867 h 10118348"/>
              <a:gd name="connsiteX5836" fmla="*/ 1085050 w 10130243"/>
              <a:gd name="connsiteY5836" fmla="*/ 9758927 h 10118348"/>
              <a:gd name="connsiteX5837" fmla="*/ 1129107 w 10130243"/>
              <a:gd name="connsiteY5837" fmla="*/ 9714867 h 10118348"/>
              <a:gd name="connsiteX5838" fmla="*/ 1129107 w 10130243"/>
              <a:gd name="connsiteY5838" fmla="*/ 9417596 h 10118348"/>
              <a:gd name="connsiteX5839" fmla="*/ 1085050 w 10130243"/>
              <a:gd name="connsiteY5839" fmla="*/ 9373535 h 10118348"/>
              <a:gd name="connsiteX5840" fmla="*/ 1040993 w 10130243"/>
              <a:gd name="connsiteY5840" fmla="*/ 9417596 h 10118348"/>
              <a:gd name="connsiteX5841" fmla="*/ 1085050 w 10130243"/>
              <a:gd name="connsiteY5841" fmla="*/ 9461656 h 10118348"/>
              <a:gd name="connsiteX5842" fmla="*/ 1129107 w 10130243"/>
              <a:gd name="connsiteY5842" fmla="*/ 9417596 h 10118348"/>
              <a:gd name="connsiteX5843" fmla="*/ 1276997 w 10130243"/>
              <a:gd name="connsiteY5843" fmla="*/ 9566963 h 10118348"/>
              <a:gd name="connsiteX5844" fmla="*/ 1232941 w 10130243"/>
              <a:gd name="connsiteY5844" fmla="*/ 9522811 h 10118348"/>
              <a:gd name="connsiteX5845" fmla="*/ 1188885 w 10130243"/>
              <a:gd name="connsiteY5845" fmla="*/ 9566963 h 10118348"/>
              <a:gd name="connsiteX5846" fmla="*/ 1232941 w 10130243"/>
              <a:gd name="connsiteY5846" fmla="*/ 9611023 h 10118348"/>
              <a:gd name="connsiteX5847" fmla="*/ 1276997 w 10130243"/>
              <a:gd name="connsiteY5847" fmla="*/ 9566963 h 10118348"/>
              <a:gd name="connsiteX5848" fmla="*/ 979826 w 10130243"/>
              <a:gd name="connsiteY5848" fmla="*/ 9566963 h 10118348"/>
              <a:gd name="connsiteX5849" fmla="*/ 935743 w 10130243"/>
              <a:gd name="connsiteY5849" fmla="*/ 9522811 h 10118348"/>
              <a:gd name="connsiteX5850" fmla="*/ 891658 w 10130243"/>
              <a:gd name="connsiteY5850" fmla="*/ 9566963 h 10118348"/>
              <a:gd name="connsiteX5851" fmla="*/ 935743 w 10130243"/>
              <a:gd name="connsiteY5851" fmla="*/ 9611023 h 10118348"/>
              <a:gd name="connsiteX5852" fmla="*/ 979826 w 10130243"/>
              <a:gd name="connsiteY5852" fmla="*/ 9566963 h 10118348"/>
              <a:gd name="connsiteX5853" fmla="*/ 1868560 w 10130243"/>
              <a:gd name="connsiteY5853" fmla="*/ 9286786 h 10118348"/>
              <a:gd name="connsiteX5854" fmla="*/ 1871485 w 10130243"/>
              <a:gd name="connsiteY5854" fmla="*/ 9269692 h 10118348"/>
              <a:gd name="connsiteX5855" fmla="*/ 1870022 w 10130243"/>
              <a:gd name="connsiteY5855" fmla="*/ 9261191 h 10118348"/>
              <a:gd name="connsiteX5856" fmla="*/ 1825967 w 10130243"/>
              <a:gd name="connsiteY5856" fmla="*/ 9225632 h 10118348"/>
              <a:gd name="connsiteX5857" fmla="*/ 1781818 w 10130243"/>
              <a:gd name="connsiteY5857" fmla="*/ 9261191 h 10118348"/>
              <a:gd name="connsiteX5858" fmla="*/ 1780447 w 10130243"/>
              <a:gd name="connsiteY5858" fmla="*/ 9269692 h 10118348"/>
              <a:gd name="connsiteX5859" fmla="*/ 1783281 w 10130243"/>
              <a:gd name="connsiteY5859" fmla="*/ 9286786 h 10118348"/>
              <a:gd name="connsiteX5860" fmla="*/ 1824504 w 10130243"/>
              <a:gd name="connsiteY5860" fmla="*/ 9313753 h 10118348"/>
              <a:gd name="connsiteX5861" fmla="*/ 1868560 w 10130243"/>
              <a:gd name="connsiteY5861" fmla="*/ 9286786 h 10118348"/>
              <a:gd name="connsiteX5862" fmla="*/ 1571408 w 10130243"/>
              <a:gd name="connsiteY5862" fmla="*/ 9286786 h 10118348"/>
              <a:gd name="connsiteX5863" fmla="*/ 1574241 w 10130243"/>
              <a:gd name="connsiteY5863" fmla="*/ 9269692 h 10118348"/>
              <a:gd name="connsiteX5864" fmla="*/ 1572779 w 10130243"/>
              <a:gd name="connsiteY5864" fmla="*/ 9261191 h 10118348"/>
              <a:gd name="connsiteX5865" fmla="*/ 1528723 w 10130243"/>
              <a:gd name="connsiteY5865" fmla="*/ 9225632 h 10118348"/>
              <a:gd name="connsiteX5866" fmla="*/ 1484666 w 10130243"/>
              <a:gd name="connsiteY5866" fmla="*/ 9261191 h 10118348"/>
              <a:gd name="connsiteX5867" fmla="*/ 1483204 w 10130243"/>
              <a:gd name="connsiteY5867" fmla="*/ 9269692 h 10118348"/>
              <a:gd name="connsiteX5868" fmla="*/ 1486037 w 10130243"/>
              <a:gd name="connsiteY5868" fmla="*/ 9286786 h 10118348"/>
              <a:gd name="connsiteX5869" fmla="*/ 1527260 w 10130243"/>
              <a:gd name="connsiteY5869" fmla="*/ 9313753 h 10118348"/>
              <a:gd name="connsiteX5870" fmla="*/ 1571408 w 10130243"/>
              <a:gd name="connsiteY5870" fmla="*/ 9286786 h 10118348"/>
              <a:gd name="connsiteX5871" fmla="*/ 2020747 w 10130243"/>
              <a:gd name="connsiteY5871" fmla="*/ 9714867 h 10118348"/>
              <a:gd name="connsiteX5872" fmla="*/ 1976690 w 10130243"/>
              <a:gd name="connsiteY5872" fmla="*/ 9670715 h 10118348"/>
              <a:gd name="connsiteX5873" fmla="*/ 1932543 w 10130243"/>
              <a:gd name="connsiteY5873" fmla="*/ 9714867 h 10118348"/>
              <a:gd name="connsiteX5874" fmla="*/ 1976690 w 10130243"/>
              <a:gd name="connsiteY5874" fmla="*/ 9758927 h 10118348"/>
              <a:gd name="connsiteX5875" fmla="*/ 2020747 w 10130243"/>
              <a:gd name="connsiteY5875" fmla="*/ 9714867 h 10118348"/>
              <a:gd name="connsiteX5876" fmla="*/ 2020747 w 10130243"/>
              <a:gd name="connsiteY5876" fmla="*/ 9417596 h 10118348"/>
              <a:gd name="connsiteX5877" fmla="*/ 1976690 w 10130243"/>
              <a:gd name="connsiteY5877" fmla="*/ 9373535 h 10118348"/>
              <a:gd name="connsiteX5878" fmla="*/ 1932543 w 10130243"/>
              <a:gd name="connsiteY5878" fmla="*/ 9417596 h 10118348"/>
              <a:gd name="connsiteX5879" fmla="*/ 1976690 w 10130243"/>
              <a:gd name="connsiteY5879" fmla="*/ 9461656 h 10118348"/>
              <a:gd name="connsiteX5880" fmla="*/ 2020747 w 10130243"/>
              <a:gd name="connsiteY5880" fmla="*/ 9417596 h 10118348"/>
              <a:gd name="connsiteX5881" fmla="*/ 1723503 w 10130243"/>
              <a:gd name="connsiteY5881" fmla="*/ 9714867 h 10118348"/>
              <a:gd name="connsiteX5882" fmla="*/ 1679446 w 10130243"/>
              <a:gd name="connsiteY5882" fmla="*/ 9670715 h 10118348"/>
              <a:gd name="connsiteX5883" fmla="*/ 1635391 w 10130243"/>
              <a:gd name="connsiteY5883" fmla="*/ 9714867 h 10118348"/>
              <a:gd name="connsiteX5884" fmla="*/ 1679446 w 10130243"/>
              <a:gd name="connsiteY5884" fmla="*/ 9758927 h 10118348"/>
              <a:gd name="connsiteX5885" fmla="*/ 1723503 w 10130243"/>
              <a:gd name="connsiteY5885" fmla="*/ 9714867 h 10118348"/>
              <a:gd name="connsiteX5886" fmla="*/ 1723503 w 10130243"/>
              <a:gd name="connsiteY5886" fmla="*/ 9417596 h 10118348"/>
              <a:gd name="connsiteX5887" fmla="*/ 1679446 w 10130243"/>
              <a:gd name="connsiteY5887" fmla="*/ 9373535 h 10118348"/>
              <a:gd name="connsiteX5888" fmla="*/ 1635391 w 10130243"/>
              <a:gd name="connsiteY5888" fmla="*/ 9417596 h 10118348"/>
              <a:gd name="connsiteX5889" fmla="*/ 1679446 w 10130243"/>
              <a:gd name="connsiteY5889" fmla="*/ 9461656 h 10118348"/>
              <a:gd name="connsiteX5890" fmla="*/ 1723503 w 10130243"/>
              <a:gd name="connsiteY5890" fmla="*/ 9417596 h 10118348"/>
              <a:gd name="connsiteX5891" fmla="*/ 1872857 w 10130243"/>
              <a:gd name="connsiteY5891" fmla="*/ 9566963 h 10118348"/>
              <a:gd name="connsiteX5892" fmla="*/ 1828800 w 10130243"/>
              <a:gd name="connsiteY5892" fmla="*/ 9522811 h 10118348"/>
              <a:gd name="connsiteX5893" fmla="*/ 1784652 w 10130243"/>
              <a:gd name="connsiteY5893" fmla="*/ 9566963 h 10118348"/>
              <a:gd name="connsiteX5894" fmla="*/ 1828800 w 10130243"/>
              <a:gd name="connsiteY5894" fmla="*/ 9611023 h 10118348"/>
              <a:gd name="connsiteX5895" fmla="*/ 1872857 w 10130243"/>
              <a:gd name="connsiteY5895" fmla="*/ 9566963 h 10118348"/>
              <a:gd name="connsiteX5896" fmla="*/ 1575612 w 10130243"/>
              <a:gd name="connsiteY5896" fmla="*/ 9566963 h 10118348"/>
              <a:gd name="connsiteX5897" fmla="*/ 1531556 w 10130243"/>
              <a:gd name="connsiteY5897" fmla="*/ 9522811 h 10118348"/>
              <a:gd name="connsiteX5898" fmla="*/ 1487499 w 10130243"/>
              <a:gd name="connsiteY5898" fmla="*/ 9566963 h 10118348"/>
              <a:gd name="connsiteX5899" fmla="*/ 1531556 w 10130243"/>
              <a:gd name="connsiteY5899" fmla="*/ 9611023 h 10118348"/>
              <a:gd name="connsiteX5900" fmla="*/ 1575612 w 10130243"/>
              <a:gd name="connsiteY5900" fmla="*/ 9566963 h 10118348"/>
              <a:gd name="connsiteX5901" fmla="*/ 2464420 w 10130243"/>
              <a:gd name="connsiteY5901" fmla="*/ 9286786 h 10118348"/>
              <a:gd name="connsiteX5902" fmla="*/ 2467253 w 10130243"/>
              <a:gd name="connsiteY5902" fmla="*/ 9269692 h 10118348"/>
              <a:gd name="connsiteX5903" fmla="*/ 2465882 w 10130243"/>
              <a:gd name="connsiteY5903" fmla="*/ 9261191 h 10118348"/>
              <a:gd name="connsiteX5904" fmla="*/ 2421734 w 10130243"/>
              <a:gd name="connsiteY5904" fmla="*/ 9225632 h 10118348"/>
              <a:gd name="connsiteX5905" fmla="*/ 2377678 w 10130243"/>
              <a:gd name="connsiteY5905" fmla="*/ 9261191 h 10118348"/>
              <a:gd name="connsiteX5906" fmla="*/ 2376215 w 10130243"/>
              <a:gd name="connsiteY5906" fmla="*/ 9269692 h 10118348"/>
              <a:gd name="connsiteX5907" fmla="*/ 2379049 w 10130243"/>
              <a:gd name="connsiteY5907" fmla="*/ 9286786 h 10118348"/>
              <a:gd name="connsiteX5908" fmla="*/ 2420363 w 10130243"/>
              <a:gd name="connsiteY5908" fmla="*/ 9313753 h 10118348"/>
              <a:gd name="connsiteX5909" fmla="*/ 2464420 w 10130243"/>
              <a:gd name="connsiteY5909" fmla="*/ 9286786 h 10118348"/>
              <a:gd name="connsiteX5910" fmla="*/ 2167176 w 10130243"/>
              <a:gd name="connsiteY5910" fmla="*/ 9286786 h 10118348"/>
              <a:gd name="connsiteX5911" fmla="*/ 2170009 w 10130243"/>
              <a:gd name="connsiteY5911" fmla="*/ 9269692 h 10118348"/>
              <a:gd name="connsiteX5912" fmla="*/ 2168638 w 10130243"/>
              <a:gd name="connsiteY5912" fmla="*/ 9261191 h 10118348"/>
              <a:gd name="connsiteX5913" fmla="*/ 2124581 w 10130243"/>
              <a:gd name="connsiteY5913" fmla="*/ 9225632 h 10118348"/>
              <a:gd name="connsiteX5914" fmla="*/ 2115990 w 10130243"/>
              <a:gd name="connsiteY5914" fmla="*/ 9227003 h 10118348"/>
              <a:gd name="connsiteX5915" fmla="*/ 2081896 w 10130243"/>
              <a:gd name="connsiteY5915" fmla="*/ 9261191 h 10118348"/>
              <a:gd name="connsiteX5916" fmla="*/ 2080433 w 10130243"/>
              <a:gd name="connsiteY5916" fmla="*/ 9269692 h 10118348"/>
              <a:gd name="connsiteX5917" fmla="*/ 2083358 w 10130243"/>
              <a:gd name="connsiteY5917" fmla="*/ 9286786 h 10118348"/>
              <a:gd name="connsiteX5918" fmla="*/ 2115990 w 10130243"/>
              <a:gd name="connsiteY5918" fmla="*/ 9313753 h 10118348"/>
              <a:gd name="connsiteX5919" fmla="*/ 2124581 w 10130243"/>
              <a:gd name="connsiteY5919" fmla="*/ 9315215 h 10118348"/>
              <a:gd name="connsiteX5920" fmla="*/ 2167176 w 10130243"/>
              <a:gd name="connsiteY5920" fmla="*/ 9286786 h 10118348"/>
              <a:gd name="connsiteX5921" fmla="*/ 2616607 w 10130243"/>
              <a:gd name="connsiteY5921" fmla="*/ 9714867 h 10118348"/>
              <a:gd name="connsiteX5922" fmla="*/ 2572458 w 10130243"/>
              <a:gd name="connsiteY5922" fmla="*/ 9670715 h 10118348"/>
              <a:gd name="connsiteX5923" fmla="*/ 2528402 w 10130243"/>
              <a:gd name="connsiteY5923" fmla="*/ 9714867 h 10118348"/>
              <a:gd name="connsiteX5924" fmla="*/ 2572458 w 10130243"/>
              <a:gd name="connsiteY5924" fmla="*/ 9758927 h 10118348"/>
              <a:gd name="connsiteX5925" fmla="*/ 2616607 w 10130243"/>
              <a:gd name="connsiteY5925" fmla="*/ 9714867 h 10118348"/>
              <a:gd name="connsiteX5926" fmla="*/ 2616607 w 10130243"/>
              <a:gd name="connsiteY5926" fmla="*/ 9417596 h 10118348"/>
              <a:gd name="connsiteX5927" fmla="*/ 2572458 w 10130243"/>
              <a:gd name="connsiteY5927" fmla="*/ 9373535 h 10118348"/>
              <a:gd name="connsiteX5928" fmla="*/ 2528402 w 10130243"/>
              <a:gd name="connsiteY5928" fmla="*/ 9417596 h 10118348"/>
              <a:gd name="connsiteX5929" fmla="*/ 2572458 w 10130243"/>
              <a:gd name="connsiteY5929" fmla="*/ 9461656 h 10118348"/>
              <a:gd name="connsiteX5930" fmla="*/ 2616607 w 10130243"/>
              <a:gd name="connsiteY5930" fmla="*/ 9417596 h 10118348"/>
              <a:gd name="connsiteX5931" fmla="*/ 2319362 w 10130243"/>
              <a:gd name="connsiteY5931" fmla="*/ 9714867 h 10118348"/>
              <a:gd name="connsiteX5932" fmla="*/ 2275306 w 10130243"/>
              <a:gd name="connsiteY5932" fmla="*/ 9670715 h 10118348"/>
              <a:gd name="connsiteX5933" fmla="*/ 2231158 w 10130243"/>
              <a:gd name="connsiteY5933" fmla="*/ 9714867 h 10118348"/>
              <a:gd name="connsiteX5934" fmla="*/ 2275306 w 10130243"/>
              <a:gd name="connsiteY5934" fmla="*/ 9758927 h 10118348"/>
              <a:gd name="connsiteX5935" fmla="*/ 2319362 w 10130243"/>
              <a:gd name="connsiteY5935" fmla="*/ 9714867 h 10118348"/>
              <a:gd name="connsiteX5936" fmla="*/ 2319362 w 10130243"/>
              <a:gd name="connsiteY5936" fmla="*/ 9417596 h 10118348"/>
              <a:gd name="connsiteX5937" fmla="*/ 2275306 w 10130243"/>
              <a:gd name="connsiteY5937" fmla="*/ 9373535 h 10118348"/>
              <a:gd name="connsiteX5938" fmla="*/ 2231158 w 10130243"/>
              <a:gd name="connsiteY5938" fmla="*/ 9417596 h 10118348"/>
              <a:gd name="connsiteX5939" fmla="*/ 2275306 w 10130243"/>
              <a:gd name="connsiteY5939" fmla="*/ 9461656 h 10118348"/>
              <a:gd name="connsiteX5940" fmla="*/ 2319362 w 10130243"/>
              <a:gd name="connsiteY5940" fmla="*/ 9417596 h 10118348"/>
              <a:gd name="connsiteX5941" fmla="*/ 2467253 w 10130243"/>
              <a:gd name="connsiteY5941" fmla="*/ 9566963 h 10118348"/>
              <a:gd name="connsiteX5942" fmla="*/ 2423196 w 10130243"/>
              <a:gd name="connsiteY5942" fmla="*/ 9522811 h 10118348"/>
              <a:gd name="connsiteX5943" fmla="*/ 2379049 w 10130243"/>
              <a:gd name="connsiteY5943" fmla="*/ 9566963 h 10118348"/>
              <a:gd name="connsiteX5944" fmla="*/ 2423196 w 10130243"/>
              <a:gd name="connsiteY5944" fmla="*/ 9611023 h 10118348"/>
              <a:gd name="connsiteX5945" fmla="*/ 2467253 w 10130243"/>
              <a:gd name="connsiteY5945" fmla="*/ 9566963 h 10118348"/>
              <a:gd name="connsiteX5946" fmla="*/ 2170009 w 10130243"/>
              <a:gd name="connsiteY5946" fmla="*/ 9566963 h 10118348"/>
              <a:gd name="connsiteX5947" fmla="*/ 2125952 w 10130243"/>
              <a:gd name="connsiteY5947" fmla="*/ 9522811 h 10118348"/>
              <a:gd name="connsiteX5948" fmla="*/ 2117452 w 10130243"/>
              <a:gd name="connsiteY5948" fmla="*/ 9524273 h 10118348"/>
              <a:gd name="connsiteX5949" fmla="*/ 2081896 w 10130243"/>
              <a:gd name="connsiteY5949" fmla="*/ 9568334 h 10118348"/>
              <a:gd name="connsiteX5950" fmla="*/ 2117452 w 10130243"/>
              <a:gd name="connsiteY5950" fmla="*/ 9612486 h 10118348"/>
              <a:gd name="connsiteX5951" fmla="*/ 2125952 w 10130243"/>
              <a:gd name="connsiteY5951" fmla="*/ 9613857 h 10118348"/>
              <a:gd name="connsiteX5952" fmla="*/ 2170009 w 10130243"/>
              <a:gd name="connsiteY5952" fmla="*/ 9566963 h 10118348"/>
              <a:gd name="connsiteX5953" fmla="*/ 3058816 w 10130243"/>
              <a:gd name="connsiteY5953" fmla="*/ 9286786 h 10118348"/>
              <a:gd name="connsiteX5954" fmla="*/ 3061649 w 10130243"/>
              <a:gd name="connsiteY5954" fmla="*/ 9269692 h 10118348"/>
              <a:gd name="connsiteX5955" fmla="*/ 3060278 w 10130243"/>
              <a:gd name="connsiteY5955" fmla="*/ 9261191 h 10118348"/>
              <a:gd name="connsiteX5956" fmla="*/ 3016131 w 10130243"/>
              <a:gd name="connsiteY5956" fmla="*/ 9225632 h 10118348"/>
              <a:gd name="connsiteX5957" fmla="*/ 2972074 w 10130243"/>
              <a:gd name="connsiteY5957" fmla="*/ 9261191 h 10118348"/>
              <a:gd name="connsiteX5958" fmla="*/ 2970612 w 10130243"/>
              <a:gd name="connsiteY5958" fmla="*/ 9269692 h 10118348"/>
              <a:gd name="connsiteX5959" fmla="*/ 2973445 w 10130243"/>
              <a:gd name="connsiteY5959" fmla="*/ 9286786 h 10118348"/>
              <a:gd name="connsiteX5960" fmla="*/ 3014760 w 10130243"/>
              <a:gd name="connsiteY5960" fmla="*/ 9313753 h 10118348"/>
              <a:gd name="connsiteX5961" fmla="*/ 3058816 w 10130243"/>
              <a:gd name="connsiteY5961" fmla="*/ 9286786 h 10118348"/>
              <a:gd name="connsiteX5962" fmla="*/ 2761572 w 10130243"/>
              <a:gd name="connsiteY5962" fmla="*/ 9286786 h 10118348"/>
              <a:gd name="connsiteX5963" fmla="*/ 2764497 w 10130243"/>
              <a:gd name="connsiteY5963" fmla="*/ 9269692 h 10118348"/>
              <a:gd name="connsiteX5964" fmla="*/ 2763034 w 10130243"/>
              <a:gd name="connsiteY5964" fmla="*/ 9261191 h 10118348"/>
              <a:gd name="connsiteX5965" fmla="*/ 2718978 w 10130243"/>
              <a:gd name="connsiteY5965" fmla="*/ 9225632 h 10118348"/>
              <a:gd name="connsiteX5966" fmla="*/ 2674830 w 10130243"/>
              <a:gd name="connsiteY5966" fmla="*/ 9261191 h 10118348"/>
              <a:gd name="connsiteX5967" fmla="*/ 2673459 w 10130243"/>
              <a:gd name="connsiteY5967" fmla="*/ 9269692 h 10118348"/>
              <a:gd name="connsiteX5968" fmla="*/ 2676293 w 10130243"/>
              <a:gd name="connsiteY5968" fmla="*/ 9286786 h 10118348"/>
              <a:gd name="connsiteX5969" fmla="*/ 2717515 w 10130243"/>
              <a:gd name="connsiteY5969" fmla="*/ 9313753 h 10118348"/>
              <a:gd name="connsiteX5970" fmla="*/ 2761572 w 10130243"/>
              <a:gd name="connsiteY5970" fmla="*/ 9286786 h 10118348"/>
              <a:gd name="connsiteX5971" fmla="*/ 3211003 w 10130243"/>
              <a:gd name="connsiteY5971" fmla="*/ 9714867 h 10118348"/>
              <a:gd name="connsiteX5972" fmla="*/ 3166855 w 10130243"/>
              <a:gd name="connsiteY5972" fmla="*/ 9670715 h 10118348"/>
              <a:gd name="connsiteX5973" fmla="*/ 3122799 w 10130243"/>
              <a:gd name="connsiteY5973" fmla="*/ 9714867 h 10118348"/>
              <a:gd name="connsiteX5974" fmla="*/ 3166855 w 10130243"/>
              <a:gd name="connsiteY5974" fmla="*/ 9758927 h 10118348"/>
              <a:gd name="connsiteX5975" fmla="*/ 3211003 w 10130243"/>
              <a:gd name="connsiteY5975" fmla="*/ 9714867 h 10118348"/>
              <a:gd name="connsiteX5976" fmla="*/ 3211003 w 10130243"/>
              <a:gd name="connsiteY5976" fmla="*/ 9417596 h 10118348"/>
              <a:gd name="connsiteX5977" fmla="*/ 3166855 w 10130243"/>
              <a:gd name="connsiteY5977" fmla="*/ 9373535 h 10118348"/>
              <a:gd name="connsiteX5978" fmla="*/ 3122799 w 10130243"/>
              <a:gd name="connsiteY5978" fmla="*/ 9417596 h 10118348"/>
              <a:gd name="connsiteX5979" fmla="*/ 3166855 w 10130243"/>
              <a:gd name="connsiteY5979" fmla="*/ 9461656 h 10118348"/>
              <a:gd name="connsiteX5980" fmla="*/ 3211003 w 10130243"/>
              <a:gd name="connsiteY5980" fmla="*/ 9417596 h 10118348"/>
              <a:gd name="connsiteX5981" fmla="*/ 2913759 w 10130243"/>
              <a:gd name="connsiteY5981" fmla="*/ 9714867 h 10118348"/>
              <a:gd name="connsiteX5982" fmla="*/ 2869702 w 10130243"/>
              <a:gd name="connsiteY5982" fmla="*/ 9670715 h 10118348"/>
              <a:gd name="connsiteX5983" fmla="*/ 2825554 w 10130243"/>
              <a:gd name="connsiteY5983" fmla="*/ 9714867 h 10118348"/>
              <a:gd name="connsiteX5984" fmla="*/ 2869702 w 10130243"/>
              <a:gd name="connsiteY5984" fmla="*/ 9758927 h 10118348"/>
              <a:gd name="connsiteX5985" fmla="*/ 2913759 w 10130243"/>
              <a:gd name="connsiteY5985" fmla="*/ 9714867 h 10118348"/>
              <a:gd name="connsiteX5986" fmla="*/ 2913759 w 10130243"/>
              <a:gd name="connsiteY5986" fmla="*/ 9417596 h 10118348"/>
              <a:gd name="connsiteX5987" fmla="*/ 2869702 w 10130243"/>
              <a:gd name="connsiteY5987" fmla="*/ 9373535 h 10118348"/>
              <a:gd name="connsiteX5988" fmla="*/ 2825554 w 10130243"/>
              <a:gd name="connsiteY5988" fmla="*/ 9417596 h 10118348"/>
              <a:gd name="connsiteX5989" fmla="*/ 2869702 w 10130243"/>
              <a:gd name="connsiteY5989" fmla="*/ 9461656 h 10118348"/>
              <a:gd name="connsiteX5990" fmla="*/ 2913759 w 10130243"/>
              <a:gd name="connsiteY5990" fmla="*/ 9417596 h 10118348"/>
              <a:gd name="connsiteX5991" fmla="*/ 3063112 w 10130243"/>
              <a:gd name="connsiteY5991" fmla="*/ 9566963 h 10118348"/>
              <a:gd name="connsiteX5992" fmla="*/ 3018964 w 10130243"/>
              <a:gd name="connsiteY5992" fmla="*/ 9522811 h 10118348"/>
              <a:gd name="connsiteX5993" fmla="*/ 2974908 w 10130243"/>
              <a:gd name="connsiteY5993" fmla="*/ 9566963 h 10118348"/>
              <a:gd name="connsiteX5994" fmla="*/ 3018964 w 10130243"/>
              <a:gd name="connsiteY5994" fmla="*/ 9611023 h 10118348"/>
              <a:gd name="connsiteX5995" fmla="*/ 3063112 w 10130243"/>
              <a:gd name="connsiteY5995" fmla="*/ 9566963 h 10118348"/>
              <a:gd name="connsiteX5996" fmla="*/ 2765868 w 10130243"/>
              <a:gd name="connsiteY5996" fmla="*/ 9566963 h 10118348"/>
              <a:gd name="connsiteX5997" fmla="*/ 2721812 w 10130243"/>
              <a:gd name="connsiteY5997" fmla="*/ 9522811 h 10118348"/>
              <a:gd name="connsiteX5998" fmla="*/ 2677664 w 10130243"/>
              <a:gd name="connsiteY5998" fmla="*/ 9566963 h 10118348"/>
              <a:gd name="connsiteX5999" fmla="*/ 2721812 w 10130243"/>
              <a:gd name="connsiteY5999" fmla="*/ 9611023 h 10118348"/>
              <a:gd name="connsiteX6000" fmla="*/ 2765868 w 10130243"/>
              <a:gd name="connsiteY6000" fmla="*/ 9566963 h 10118348"/>
              <a:gd name="connsiteX6001" fmla="*/ 3654675 w 10130243"/>
              <a:gd name="connsiteY6001" fmla="*/ 9286786 h 10118348"/>
              <a:gd name="connsiteX6002" fmla="*/ 3657509 w 10130243"/>
              <a:gd name="connsiteY6002" fmla="*/ 9269692 h 10118348"/>
              <a:gd name="connsiteX6003" fmla="*/ 3656046 w 10130243"/>
              <a:gd name="connsiteY6003" fmla="*/ 9261191 h 10118348"/>
              <a:gd name="connsiteX6004" fmla="*/ 3611990 w 10130243"/>
              <a:gd name="connsiteY6004" fmla="*/ 9225632 h 10118348"/>
              <a:gd name="connsiteX6005" fmla="*/ 3567933 w 10130243"/>
              <a:gd name="connsiteY6005" fmla="*/ 9261191 h 10118348"/>
              <a:gd name="connsiteX6006" fmla="*/ 3566470 w 10130243"/>
              <a:gd name="connsiteY6006" fmla="*/ 9269692 h 10118348"/>
              <a:gd name="connsiteX6007" fmla="*/ 3569304 w 10130243"/>
              <a:gd name="connsiteY6007" fmla="*/ 9286786 h 10118348"/>
              <a:gd name="connsiteX6008" fmla="*/ 3610527 w 10130243"/>
              <a:gd name="connsiteY6008" fmla="*/ 9313753 h 10118348"/>
              <a:gd name="connsiteX6009" fmla="*/ 3654675 w 10130243"/>
              <a:gd name="connsiteY6009" fmla="*/ 9286786 h 10118348"/>
              <a:gd name="connsiteX6010" fmla="*/ 3357431 w 10130243"/>
              <a:gd name="connsiteY6010" fmla="*/ 9286786 h 10118348"/>
              <a:gd name="connsiteX6011" fmla="*/ 3360265 w 10130243"/>
              <a:gd name="connsiteY6011" fmla="*/ 9269692 h 10118348"/>
              <a:gd name="connsiteX6012" fmla="*/ 3358894 w 10130243"/>
              <a:gd name="connsiteY6012" fmla="*/ 9261191 h 10118348"/>
              <a:gd name="connsiteX6013" fmla="*/ 3314746 w 10130243"/>
              <a:gd name="connsiteY6013" fmla="*/ 9225632 h 10118348"/>
              <a:gd name="connsiteX6014" fmla="*/ 3306245 w 10130243"/>
              <a:gd name="connsiteY6014" fmla="*/ 9227003 h 10118348"/>
              <a:gd name="connsiteX6015" fmla="*/ 3272060 w 10130243"/>
              <a:gd name="connsiteY6015" fmla="*/ 9261191 h 10118348"/>
              <a:gd name="connsiteX6016" fmla="*/ 3270689 w 10130243"/>
              <a:gd name="connsiteY6016" fmla="*/ 9269692 h 10118348"/>
              <a:gd name="connsiteX6017" fmla="*/ 3273522 w 10130243"/>
              <a:gd name="connsiteY6017" fmla="*/ 9286786 h 10118348"/>
              <a:gd name="connsiteX6018" fmla="*/ 3306245 w 10130243"/>
              <a:gd name="connsiteY6018" fmla="*/ 9313753 h 10118348"/>
              <a:gd name="connsiteX6019" fmla="*/ 3314746 w 10130243"/>
              <a:gd name="connsiteY6019" fmla="*/ 9315215 h 10118348"/>
              <a:gd name="connsiteX6020" fmla="*/ 3357431 w 10130243"/>
              <a:gd name="connsiteY6020" fmla="*/ 9286786 h 10118348"/>
              <a:gd name="connsiteX6021" fmla="*/ 3806770 w 10130243"/>
              <a:gd name="connsiteY6021" fmla="*/ 9714867 h 10118348"/>
              <a:gd name="connsiteX6022" fmla="*/ 3762714 w 10130243"/>
              <a:gd name="connsiteY6022" fmla="*/ 9670715 h 10118348"/>
              <a:gd name="connsiteX6023" fmla="*/ 3718657 w 10130243"/>
              <a:gd name="connsiteY6023" fmla="*/ 9714867 h 10118348"/>
              <a:gd name="connsiteX6024" fmla="*/ 3762714 w 10130243"/>
              <a:gd name="connsiteY6024" fmla="*/ 9758927 h 10118348"/>
              <a:gd name="connsiteX6025" fmla="*/ 3806770 w 10130243"/>
              <a:gd name="connsiteY6025" fmla="*/ 9714867 h 10118348"/>
              <a:gd name="connsiteX6026" fmla="*/ 3806770 w 10130243"/>
              <a:gd name="connsiteY6026" fmla="*/ 9417596 h 10118348"/>
              <a:gd name="connsiteX6027" fmla="*/ 3762714 w 10130243"/>
              <a:gd name="connsiteY6027" fmla="*/ 9373535 h 10118348"/>
              <a:gd name="connsiteX6028" fmla="*/ 3718657 w 10130243"/>
              <a:gd name="connsiteY6028" fmla="*/ 9417596 h 10118348"/>
              <a:gd name="connsiteX6029" fmla="*/ 3762714 w 10130243"/>
              <a:gd name="connsiteY6029" fmla="*/ 9461656 h 10118348"/>
              <a:gd name="connsiteX6030" fmla="*/ 3806770 w 10130243"/>
              <a:gd name="connsiteY6030" fmla="*/ 9417596 h 10118348"/>
              <a:gd name="connsiteX6031" fmla="*/ 3509618 w 10130243"/>
              <a:gd name="connsiteY6031" fmla="*/ 9714867 h 10118348"/>
              <a:gd name="connsiteX6032" fmla="*/ 3465470 w 10130243"/>
              <a:gd name="connsiteY6032" fmla="*/ 9670715 h 10118348"/>
              <a:gd name="connsiteX6033" fmla="*/ 3421414 w 10130243"/>
              <a:gd name="connsiteY6033" fmla="*/ 9714867 h 10118348"/>
              <a:gd name="connsiteX6034" fmla="*/ 3465470 w 10130243"/>
              <a:gd name="connsiteY6034" fmla="*/ 9758927 h 10118348"/>
              <a:gd name="connsiteX6035" fmla="*/ 3509618 w 10130243"/>
              <a:gd name="connsiteY6035" fmla="*/ 9714867 h 10118348"/>
              <a:gd name="connsiteX6036" fmla="*/ 3509618 w 10130243"/>
              <a:gd name="connsiteY6036" fmla="*/ 9417596 h 10118348"/>
              <a:gd name="connsiteX6037" fmla="*/ 3465470 w 10130243"/>
              <a:gd name="connsiteY6037" fmla="*/ 9373535 h 10118348"/>
              <a:gd name="connsiteX6038" fmla="*/ 3421414 w 10130243"/>
              <a:gd name="connsiteY6038" fmla="*/ 9417596 h 10118348"/>
              <a:gd name="connsiteX6039" fmla="*/ 3465470 w 10130243"/>
              <a:gd name="connsiteY6039" fmla="*/ 9461656 h 10118348"/>
              <a:gd name="connsiteX6040" fmla="*/ 3509618 w 10130243"/>
              <a:gd name="connsiteY6040" fmla="*/ 9417596 h 10118348"/>
              <a:gd name="connsiteX6041" fmla="*/ 3657509 w 10130243"/>
              <a:gd name="connsiteY6041" fmla="*/ 9566963 h 10118348"/>
              <a:gd name="connsiteX6042" fmla="*/ 3613361 w 10130243"/>
              <a:gd name="connsiteY6042" fmla="*/ 9522811 h 10118348"/>
              <a:gd name="connsiteX6043" fmla="*/ 3569304 w 10130243"/>
              <a:gd name="connsiteY6043" fmla="*/ 9566963 h 10118348"/>
              <a:gd name="connsiteX6044" fmla="*/ 3613361 w 10130243"/>
              <a:gd name="connsiteY6044" fmla="*/ 9611023 h 10118348"/>
              <a:gd name="connsiteX6045" fmla="*/ 3657509 w 10130243"/>
              <a:gd name="connsiteY6045" fmla="*/ 9566963 h 10118348"/>
              <a:gd name="connsiteX6046" fmla="*/ 3360265 w 10130243"/>
              <a:gd name="connsiteY6046" fmla="*/ 9566963 h 10118348"/>
              <a:gd name="connsiteX6047" fmla="*/ 3316208 w 10130243"/>
              <a:gd name="connsiteY6047" fmla="*/ 9522811 h 10118348"/>
              <a:gd name="connsiteX6048" fmla="*/ 3307617 w 10130243"/>
              <a:gd name="connsiteY6048" fmla="*/ 9524273 h 10118348"/>
              <a:gd name="connsiteX6049" fmla="*/ 3272060 w 10130243"/>
              <a:gd name="connsiteY6049" fmla="*/ 9568334 h 10118348"/>
              <a:gd name="connsiteX6050" fmla="*/ 3307617 w 10130243"/>
              <a:gd name="connsiteY6050" fmla="*/ 9612486 h 10118348"/>
              <a:gd name="connsiteX6051" fmla="*/ 3316208 w 10130243"/>
              <a:gd name="connsiteY6051" fmla="*/ 9613857 h 10118348"/>
              <a:gd name="connsiteX6052" fmla="*/ 3360265 w 10130243"/>
              <a:gd name="connsiteY6052" fmla="*/ 9566963 h 10118348"/>
              <a:gd name="connsiteX6053" fmla="*/ 4249072 w 10130243"/>
              <a:gd name="connsiteY6053" fmla="*/ 9286786 h 10118348"/>
              <a:gd name="connsiteX6054" fmla="*/ 4251905 w 10130243"/>
              <a:gd name="connsiteY6054" fmla="*/ 9269692 h 10118348"/>
              <a:gd name="connsiteX6055" fmla="*/ 4250443 w 10130243"/>
              <a:gd name="connsiteY6055" fmla="*/ 9261191 h 10118348"/>
              <a:gd name="connsiteX6056" fmla="*/ 4206386 w 10130243"/>
              <a:gd name="connsiteY6056" fmla="*/ 9225632 h 10118348"/>
              <a:gd name="connsiteX6057" fmla="*/ 4162330 w 10130243"/>
              <a:gd name="connsiteY6057" fmla="*/ 9261191 h 10118348"/>
              <a:gd name="connsiteX6058" fmla="*/ 4160868 w 10130243"/>
              <a:gd name="connsiteY6058" fmla="*/ 9269692 h 10118348"/>
              <a:gd name="connsiteX6059" fmla="*/ 4163701 w 10130243"/>
              <a:gd name="connsiteY6059" fmla="*/ 9286786 h 10118348"/>
              <a:gd name="connsiteX6060" fmla="*/ 4204924 w 10130243"/>
              <a:gd name="connsiteY6060" fmla="*/ 9313753 h 10118348"/>
              <a:gd name="connsiteX6061" fmla="*/ 4249072 w 10130243"/>
              <a:gd name="connsiteY6061" fmla="*/ 9286786 h 10118348"/>
              <a:gd name="connsiteX6062" fmla="*/ 3951828 w 10130243"/>
              <a:gd name="connsiteY6062" fmla="*/ 9286786 h 10118348"/>
              <a:gd name="connsiteX6063" fmla="*/ 3954661 w 10130243"/>
              <a:gd name="connsiteY6063" fmla="*/ 9269692 h 10118348"/>
              <a:gd name="connsiteX6064" fmla="*/ 3953290 w 10130243"/>
              <a:gd name="connsiteY6064" fmla="*/ 9261191 h 10118348"/>
              <a:gd name="connsiteX6065" fmla="*/ 3909142 w 10130243"/>
              <a:gd name="connsiteY6065" fmla="*/ 9225632 h 10118348"/>
              <a:gd name="connsiteX6066" fmla="*/ 3865086 w 10130243"/>
              <a:gd name="connsiteY6066" fmla="*/ 9261191 h 10118348"/>
              <a:gd name="connsiteX6067" fmla="*/ 3863623 w 10130243"/>
              <a:gd name="connsiteY6067" fmla="*/ 9269692 h 10118348"/>
              <a:gd name="connsiteX6068" fmla="*/ 3866457 w 10130243"/>
              <a:gd name="connsiteY6068" fmla="*/ 9286786 h 10118348"/>
              <a:gd name="connsiteX6069" fmla="*/ 3907771 w 10130243"/>
              <a:gd name="connsiteY6069" fmla="*/ 9313753 h 10118348"/>
              <a:gd name="connsiteX6070" fmla="*/ 3951828 w 10130243"/>
              <a:gd name="connsiteY6070" fmla="*/ 9286786 h 10118348"/>
              <a:gd name="connsiteX6071" fmla="*/ 4401167 w 10130243"/>
              <a:gd name="connsiteY6071" fmla="*/ 9714867 h 10118348"/>
              <a:gd name="connsiteX6072" fmla="*/ 4357110 w 10130243"/>
              <a:gd name="connsiteY6072" fmla="*/ 9670715 h 10118348"/>
              <a:gd name="connsiteX6073" fmla="*/ 4313054 w 10130243"/>
              <a:gd name="connsiteY6073" fmla="*/ 9714867 h 10118348"/>
              <a:gd name="connsiteX6074" fmla="*/ 4357110 w 10130243"/>
              <a:gd name="connsiteY6074" fmla="*/ 9758927 h 10118348"/>
              <a:gd name="connsiteX6075" fmla="*/ 4401167 w 10130243"/>
              <a:gd name="connsiteY6075" fmla="*/ 9714867 h 10118348"/>
              <a:gd name="connsiteX6076" fmla="*/ 4401167 w 10130243"/>
              <a:gd name="connsiteY6076" fmla="*/ 9417596 h 10118348"/>
              <a:gd name="connsiteX6077" fmla="*/ 4357110 w 10130243"/>
              <a:gd name="connsiteY6077" fmla="*/ 9373535 h 10118348"/>
              <a:gd name="connsiteX6078" fmla="*/ 4313054 w 10130243"/>
              <a:gd name="connsiteY6078" fmla="*/ 9417596 h 10118348"/>
              <a:gd name="connsiteX6079" fmla="*/ 4357110 w 10130243"/>
              <a:gd name="connsiteY6079" fmla="*/ 9461656 h 10118348"/>
              <a:gd name="connsiteX6080" fmla="*/ 4401167 w 10130243"/>
              <a:gd name="connsiteY6080" fmla="*/ 9417596 h 10118348"/>
              <a:gd name="connsiteX6081" fmla="*/ 4104015 w 10130243"/>
              <a:gd name="connsiteY6081" fmla="*/ 9714867 h 10118348"/>
              <a:gd name="connsiteX6082" fmla="*/ 4059867 w 10130243"/>
              <a:gd name="connsiteY6082" fmla="*/ 9670715 h 10118348"/>
              <a:gd name="connsiteX6083" fmla="*/ 4015810 w 10130243"/>
              <a:gd name="connsiteY6083" fmla="*/ 9714867 h 10118348"/>
              <a:gd name="connsiteX6084" fmla="*/ 4059867 w 10130243"/>
              <a:gd name="connsiteY6084" fmla="*/ 9758927 h 10118348"/>
              <a:gd name="connsiteX6085" fmla="*/ 4104015 w 10130243"/>
              <a:gd name="connsiteY6085" fmla="*/ 9714867 h 10118348"/>
              <a:gd name="connsiteX6086" fmla="*/ 4104015 w 10130243"/>
              <a:gd name="connsiteY6086" fmla="*/ 9417596 h 10118348"/>
              <a:gd name="connsiteX6087" fmla="*/ 4059867 w 10130243"/>
              <a:gd name="connsiteY6087" fmla="*/ 9373535 h 10118348"/>
              <a:gd name="connsiteX6088" fmla="*/ 4015810 w 10130243"/>
              <a:gd name="connsiteY6088" fmla="*/ 9417596 h 10118348"/>
              <a:gd name="connsiteX6089" fmla="*/ 4059867 w 10130243"/>
              <a:gd name="connsiteY6089" fmla="*/ 9461656 h 10118348"/>
              <a:gd name="connsiteX6090" fmla="*/ 4104015 w 10130243"/>
              <a:gd name="connsiteY6090" fmla="*/ 9417596 h 10118348"/>
              <a:gd name="connsiteX6091" fmla="*/ 4253276 w 10130243"/>
              <a:gd name="connsiteY6091" fmla="*/ 9566963 h 10118348"/>
              <a:gd name="connsiteX6092" fmla="*/ 4209220 w 10130243"/>
              <a:gd name="connsiteY6092" fmla="*/ 9522811 h 10118348"/>
              <a:gd name="connsiteX6093" fmla="*/ 4165163 w 10130243"/>
              <a:gd name="connsiteY6093" fmla="*/ 9566963 h 10118348"/>
              <a:gd name="connsiteX6094" fmla="*/ 4209220 w 10130243"/>
              <a:gd name="connsiteY6094" fmla="*/ 9611023 h 10118348"/>
              <a:gd name="connsiteX6095" fmla="*/ 4253276 w 10130243"/>
              <a:gd name="connsiteY6095" fmla="*/ 9566963 h 10118348"/>
              <a:gd name="connsiteX6096" fmla="*/ 3954661 w 10130243"/>
              <a:gd name="connsiteY6096" fmla="*/ 9566963 h 10118348"/>
              <a:gd name="connsiteX6097" fmla="*/ 3910604 w 10130243"/>
              <a:gd name="connsiteY6097" fmla="*/ 9522811 h 10118348"/>
              <a:gd name="connsiteX6098" fmla="*/ 3866457 w 10130243"/>
              <a:gd name="connsiteY6098" fmla="*/ 9566963 h 10118348"/>
              <a:gd name="connsiteX6099" fmla="*/ 3910604 w 10130243"/>
              <a:gd name="connsiteY6099" fmla="*/ 9611023 h 10118348"/>
              <a:gd name="connsiteX6100" fmla="*/ 3954661 w 10130243"/>
              <a:gd name="connsiteY6100" fmla="*/ 9566963 h 10118348"/>
              <a:gd name="connsiteX6101" fmla="*/ 4844840 w 10130243"/>
              <a:gd name="connsiteY6101" fmla="*/ 9286786 h 10118348"/>
              <a:gd name="connsiteX6102" fmla="*/ 4847673 w 10130243"/>
              <a:gd name="connsiteY6102" fmla="*/ 9269692 h 10118348"/>
              <a:gd name="connsiteX6103" fmla="*/ 4846302 w 10130243"/>
              <a:gd name="connsiteY6103" fmla="*/ 9261191 h 10118348"/>
              <a:gd name="connsiteX6104" fmla="*/ 4802154 w 10130243"/>
              <a:gd name="connsiteY6104" fmla="*/ 9225632 h 10118348"/>
              <a:gd name="connsiteX6105" fmla="*/ 4758097 w 10130243"/>
              <a:gd name="connsiteY6105" fmla="*/ 9261191 h 10118348"/>
              <a:gd name="connsiteX6106" fmla="*/ 4756726 w 10130243"/>
              <a:gd name="connsiteY6106" fmla="*/ 9269692 h 10118348"/>
              <a:gd name="connsiteX6107" fmla="*/ 4759560 w 10130243"/>
              <a:gd name="connsiteY6107" fmla="*/ 9286786 h 10118348"/>
              <a:gd name="connsiteX6108" fmla="*/ 4800783 w 10130243"/>
              <a:gd name="connsiteY6108" fmla="*/ 9313753 h 10118348"/>
              <a:gd name="connsiteX6109" fmla="*/ 4844840 w 10130243"/>
              <a:gd name="connsiteY6109" fmla="*/ 9286786 h 10118348"/>
              <a:gd name="connsiteX6110" fmla="*/ 4546224 w 10130243"/>
              <a:gd name="connsiteY6110" fmla="*/ 9286786 h 10118348"/>
              <a:gd name="connsiteX6111" fmla="*/ 4549057 w 10130243"/>
              <a:gd name="connsiteY6111" fmla="*/ 9269692 h 10118348"/>
              <a:gd name="connsiteX6112" fmla="*/ 4547686 w 10130243"/>
              <a:gd name="connsiteY6112" fmla="*/ 9261191 h 10118348"/>
              <a:gd name="connsiteX6113" fmla="*/ 4503539 w 10130243"/>
              <a:gd name="connsiteY6113" fmla="*/ 9225632 h 10118348"/>
              <a:gd name="connsiteX6114" fmla="*/ 4459482 w 10130243"/>
              <a:gd name="connsiteY6114" fmla="*/ 9261191 h 10118348"/>
              <a:gd name="connsiteX6115" fmla="*/ 4458020 w 10130243"/>
              <a:gd name="connsiteY6115" fmla="*/ 9269692 h 10118348"/>
              <a:gd name="connsiteX6116" fmla="*/ 4460945 w 10130243"/>
              <a:gd name="connsiteY6116" fmla="*/ 9286786 h 10118348"/>
              <a:gd name="connsiteX6117" fmla="*/ 4502168 w 10130243"/>
              <a:gd name="connsiteY6117" fmla="*/ 9313753 h 10118348"/>
              <a:gd name="connsiteX6118" fmla="*/ 4546224 w 10130243"/>
              <a:gd name="connsiteY6118" fmla="*/ 9286786 h 10118348"/>
              <a:gd name="connsiteX6119" fmla="*/ 4997026 w 10130243"/>
              <a:gd name="connsiteY6119" fmla="*/ 9714867 h 10118348"/>
              <a:gd name="connsiteX6120" fmla="*/ 4952970 w 10130243"/>
              <a:gd name="connsiteY6120" fmla="*/ 9670715 h 10118348"/>
              <a:gd name="connsiteX6121" fmla="*/ 4908822 w 10130243"/>
              <a:gd name="connsiteY6121" fmla="*/ 9714867 h 10118348"/>
              <a:gd name="connsiteX6122" fmla="*/ 4952970 w 10130243"/>
              <a:gd name="connsiteY6122" fmla="*/ 9758927 h 10118348"/>
              <a:gd name="connsiteX6123" fmla="*/ 4997026 w 10130243"/>
              <a:gd name="connsiteY6123" fmla="*/ 9714867 h 10118348"/>
              <a:gd name="connsiteX6124" fmla="*/ 4997026 w 10130243"/>
              <a:gd name="connsiteY6124" fmla="*/ 9417596 h 10118348"/>
              <a:gd name="connsiteX6125" fmla="*/ 4952970 w 10130243"/>
              <a:gd name="connsiteY6125" fmla="*/ 9373535 h 10118348"/>
              <a:gd name="connsiteX6126" fmla="*/ 4908822 w 10130243"/>
              <a:gd name="connsiteY6126" fmla="*/ 9417596 h 10118348"/>
              <a:gd name="connsiteX6127" fmla="*/ 4952970 w 10130243"/>
              <a:gd name="connsiteY6127" fmla="*/ 9461656 h 10118348"/>
              <a:gd name="connsiteX6128" fmla="*/ 4997026 w 10130243"/>
              <a:gd name="connsiteY6128" fmla="*/ 9417596 h 10118348"/>
              <a:gd name="connsiteX6129" fmla="*/ 4699782 w 10130243"/>
              <a:gd name="connsiteY6129" fmla="*/ 9714867 h 10118348"/>
              <a:gd name="connsiteX6130" fmla="*/ 4655725 w 10130243"/>
              <a:gd name="connsiteY6130" fmla="*/ 9670715 h 10118348"/>
              <a:gd name="connsiteX6131" fmla="*/ 4611669 w 10130243"/>
              <a:gd name="connsiteY6131" fmla="*/ 9714867 h 10118348"/>
              <a:gd name="connsiteX6132" fmla="*/ 4655725 w 10130243"/>
              <a:gd name="connsiteY6132" fmla="*/ 9758927 h 10118348"/>
              <a:gd name="connsiteX6133" fmla="*/ 4699782 w 10130243"/>
              <a:gd name="connsiteY6133" fmla="*/ 9714867 h 10118348"/>
              <a:gd name="connsiteX6134" fmla="*/ 4699782 w 10130243"/>
              <a:gd name="connsiteY6134" fmla="*/ 9417596 h 10118348"/>
              <a:gd name="connsiteX6135" fmla="*/ 4655725 w 10130243"/>
              <a:gd name="connsiteY6135" fmla="*/ 9373535 h 10118348"/>
              <a:gd name="connsiteX6136" fmla="*/ 4611669 w 10130243"/>
              <a:gd name="connsiteY6136" fmla="*/ 9417596 h 10118348"/>
              <a:gd name="connsiteX6137" fmla="*/ 4655725 w 10130243"/>
              <a:gd name="connsiteY6137" fmla="*/ 9461656 h 10118348"/>
              <a:gd name="connsiteX6138" fmla="*/ 4699782 w 10130243"/>
              <a:gd name="connsiteY6138" fmla="*/ 9417596 h 10118348"/>
              <a:gd name="connsiteX6139" fmla="*/ 4847673 w 10130243"/>
              <a:gd name="connsiteY6139" fmla="*/ 9566963 h 10118348"/>
              <a:gd name="connsiteX6140" fmla="*/ 4803616 w 10130243"/>
              <a:gd name="connsiteY6140" fmla="*/ 9522811 h 10118348"/>
              <a:gd name="connsiteX6141" fmla="*/ 4759560 w 10130243"/>
              <a:gd name="connsiteY6141" fmla="*/ 9566963 h 10118348"/>
              <a:gd name="connsiteX6142" fmla="*/ 4803616 w 10130243"/>
              <a:gd name="connsiteY6142" fmla="*/ 9611023 h 10118348"/>
              <a:gd name="connsiteX6143" fmla="*/ 4847673 w 10130243"/>
              <a:gd name="connsiteY6143" fmla="*/ 9566963 h 10118348"/>
              <a:gd name="connsiteX6144" fmla="*/ 4550520 w 10130243"/>
              <a:gd name="connsiteY6144" fmla="*/ 9566963 h 10118348"/>
              <a:gd name="connsiteX6145" fmla="*/ 4506373 w 10130243"/>
              <a:gd name="connsiteY6145" fmla="*/ 9522811 h 10118348"/>
              <a:gd name="connsiteX6146" fmla="*/ 4462316 w 10130243"/>
              <a:gd name="connsiteY6146" fmla="*/ 9566963 h 10118348"/>
              <a:gd name="connsiteX6147" fmla="*/ 4506373 w 10130243"/>
              <a:gd name="connsiteY6147" fmla="*/ 9611023 h 10118348"/>
              <a:gd name="connsiteX6148" fmla="*/ 4550520 w 10130243"/>
              <a:gd name="connsiteY6148" fmla="*/ 9566963 h 10118348"/>
              <a:gd name="connsiteX6149" fmla="*/ 5655405 w 10130243"/>
              <a:gd name="connsiteY6149" fmla="*/ 9847139 h 10118348"/>
              <a:gd name="connsiteX6150" fmla="*/ 5652572 w 10130243"/>
              <a:gd name="connsiteY6150" fmla="*/ 9864142 h 10118348"/>
              <a:gd name="connsiteX6151" fmla="*/ 5653943 w 10130243"/>
              <a:gd name="connsiteY6151" fmla="*/ 9872735 h 10118348"/>
              <a:gd name="connsiteX6152" fmla="*/ 5655405 w 10130243"/>
              <a:gd name="connsiteY6152" fmla="*/ 9876939 h 10118348"/>
              <a:gd name="connsiteX6153" fmla="*/ 5669573 w 10130243"/>
              <a:gd name="connsiteY6153" fmla="*/ 9862770 h 10118348"/>
              <a:gd name="connsiteX6154" fmla="*/ 5698091 w 10130243"/>
              <a:gd name="connsiteY6154" fmla="*/ 9834250 h 10118348"/>
              <a:gd name="connsiteX6155" fmla="*/ 5712258 w 10130243"/>
              <a:gd name="connsiteY6155" fmla="*/ 9820081 h 10118348"/>
              <a:gd name="connsiteX6156" fmla="*/ 5698091 w 10130243"/>
              <a:gd name="connsiteY6156" fmla="*/ 9817248 h 10118348"/>
              <a:gd name="connsiteX6157" fmla="*/ 5655405 w 10130243"/>
              <a:gd name="connsiteY6157" fmla="*/ 9847139 h 10118348"/>
              <a:gd name="connsiteX6158" fmla="*/ 5439236 w 10130243"/>
              <a:gd name="connsiteY6158" fmla="*/ 9286786 h 10118348"/>
              <a:gd name="connsiteX6159" fmla="*/ 5442069 w 10130243"/>
              <a:gd name="connsiteY6159" fmla="*/ 9269692 h 10118348"/>
              <a:gd name="connsiteX6160" fmla="*/ 5440698 w 10130243"/>
              <a:gd name="connsiteY6160" fmla="*/ 9261191 h 10118348"/>
              <a:gd name="connsiteX6161" fmla="*/ 5396550 w 10130243"/>
              <a:gd name="connsiteY6161" fmla="*/ 9225632 h 10118348"/>
              <a:gd name="connsiteX6162" fmla="*/ 5352494 w 10130243"/>
              <a:gd name="connsiteY6162" fmla="*/ 9261191 h 10118348"/>
              <a:gd name="connsiteX6163" fmla="*/ 5351032 w 10130243"/>
              <a:gd name="connsiteY6163" fmla="*/ 9269692 h 10118348"/>
              <a:gd name="connsiteX6164" fmla="*/ 5353957 w 10130243"/>
              <a:gd name="connsiteY6164" fmla="*/ 9286786 h 10118348"/>
              <a:gd name="connsiteX6165" fmla="*/ 5395179 w 10130243"/>
              <a:gd name="connsiteY6165" fmla="*/ 9313753 h 10118348"/>
              <a:gd name="connsiteX6166" fmla="*/ 5439236 w 10130243"/>
              <a:gd name="connsiteY6166" fmla="*/ 9286786 h 10118348"/>
              <a:gd name="connsiteX6167" fmla="*/ 5142084 w 10130243"/>
              <a:gd name="connsiteY6167" fmla="*/ 9286786 h 10118348"/>
              <a:gd name="connsiteX6168" fmla="*/ 5144917 w 10130243"/>
              <a:gd name="connsiteY6168" fmla="*/ 9269692 h 10118348"/>
              <a:gd name="connsiteX6169" fmla="*/ 5143455 w 10130243"/>
              <a:gd name="connsiteY6169" fmla="*/ 9261191 h 10118348"/>
              <a:gd name="connsiteX6170" fmla="*/ 5099398 w 10130243"/>
              <a:gd name="connsiteY6170" fmla="*/ 9225632 h 10118348"/>
              <a:gd name="connsiteX6171" fmla="*/ 5090898 w 10130243"/>
              <a:gd name="connsiteY6171" fmla="*/ 9227003 h 10118348"/>
              <a:gd name="connsiteX6172" fmla="*/ 5056713 w 10130243"/>
              <a:gd name="connsiteY6172" fmla="*/ 9261191 h 10118348"/>
              <a:gd name="connsiteX6173" fmla="*/ 5055341 w 10130243"/>
              <a:gd name="connsiteY6173" fmla="*/ 9269692 h 10118348"/>
              <a:gd name="connsiteX6174" fmla="*/ 5058175 w 10130243"/>
              <a:gd name="connsiteY6174" fmla="*/ 9286786 h 10118348"/>
              <a:gd name="connsiteX6175" fmla="*/ 5090806 w 10130243"/>
              <a:gd name="connsiteY6175" fmla="*/ 9313753 h 10118348"/>
              <a:gd name="connsiteX6176" fmla="*/ 5099398 w 10130243"/>
              <a:gd name="connsiteY6176" fmla="*/ 9315215 h 10118348"/>
              <a:gd name="connsiteX6177" fmla="*/ 5141992 w 10130243"/>
              <a:gd name="connsiteY6177" fmla="*/ 9286786 h 10118348"/>
              <a:gd name="connsiteX6178" fmla="*/ 5591423 w 10130243"/>
              <a:gd name="connsiteY6178" fmla="*/ 9714867 h 10118348"/>
              <a:gd name="connsiteX6179" fmla="*/ 5547366 w 10130243"/>
              <a:gd name="connsiteY6179" fmla="*/ 9670715 h 10118348"/>
              <a:gd name="connsiteX6180" fmla="*/ 5503218 w 10130243"/>
              <a:gd name="connsiteY6180" fmla="*/ 9714867 h 10118348"/>
              <a:gd name="connsiteX6181" fmla="*/ 5547366 w 10130243"/>
              <a:gd name="connsiteY6181" fmla="*/ 9758927 h 10118348"/>
              <a:gd name="connsiteX6182" fmla="*/ 5591423 w 10130243"/>
              <a:gd name="connsiteY6182" fmla="*/ 9714867 h 10118348"/>
              <a:gd name="connsiteX6183" fmla="*/ 5591423 w 10130243"/>
              <a:gd name="connsiteY6183" fmla="*/ 9417596 h 10118348"/>
              <a:gd name="connsiteX6184" fmla="*/ 5547366 w 10130243"/>
              <a:gd name="connsiteY6184" fmla="*/ 9373535 h 10118348"/>
              <a:gd name="connsiteX6185" fmla="*/ 5503218 w 10130243"/>
              <a:gd name="connsiteY6185" fmla="*/ 9417596 h 10118348"/>
              <a:gd name="connsiteX6186" fmla="*/ 5547366 w 10130243"/>
              <a:gd name="connsiteY6186" fmla="*/ 9461656 h 10118348"/>
              <a:gd name="connsiteX6187" fmla="*/ 5591423 w 10130243"/>
              <a:gd name="connsiteY6187" fmla="*/ 9417596 h 10118348"/>
              <a:gd name="connsiteX6188" fmla="*/ 5294178 w 10130243"/>
              <a:gd name="connsiteY6188" fmla="*/ 9714867 h 10118348"/>
              <a:gd name="connsiteX6189" fmla="*/ 5250122 w 10130243"/>
              <a:gd name="connsiteY6189" fmla="*/ 9670715 h 10118348"/>
              <a:gd name="connsiteX6190" fmla="*/ 5206066 w 10130243"/>
              <a:gd name="connsiteY6190" fmla="*/ 9714867 h 10118348"/>
              <a:gd name="connsiteX6191" fmla="*/ 5250122 w 10130243"/>
              <a:gd name="connsiteY6191" fmla="*/ 9758927 h 10118348"/>
              <a:gd name="connsiteX6192" fmla="*/ 5294178 w 10130243"/>
              <a:gd name="connsiteY6192" fmla="*/ 9714867 h 10118348"/>
              <a:gd name="connsiteX6193" fmla="*/ 5294178 w 10130243"/>
              <a:gd name="connsiteY6193" fmla="*/ 9417596 h 10118348"/>
              <a:gd name="connsiteX6194" fmla="*/ 5250122 w 10130243"/>
              <a:gd name="connsiteY6194" fmla="*/ 9373535 h 10118348"/>
              <a:gd name="connsiteX6195" fmla="*/ 5206066 w 10130243"/>
              <a:gd name="connsiteY6195" fmla="*/ 9417596 h 10118348"/>
              <a:gd name="connsiteX6196" fmla="*/ 5250122 w 10130243"/>
              <a:gd name="connsiteY6196" fmla="*/ 9461656 h 10118348"/>
              <a:gd name="connsiteX6197" fmla="*/ 5294178 w 10130243"/>
              <a:gd name="connsiteY6197" fmla="*/ 9417596 h 10118348"/>
              <a:gd name="connsiteX6198" fmla="*/ 5443532 w 10130243"/>
              <a:gd name="connsiteY6198" fmla="*/ 9566963 h 10118348"/>
              <a:gd name="connsiteX6199" fmla="*/ 5399475 w 10130243"/>
              <a:gd name="connsiteY6199" fmla="*/ 9522811 h 10118348"/>
              <a:gd name="connsiteX6200" fmla="*/ 5355328 w 10130243"/>
              <a:gd name="connsiteY6200" fmla="*/ 9566963 h 10118348"/>
              <a:gd name="connsiteX6201" fmla="*/ 5399475 w 10130243"/>
              <a:gd name="connsiteY6201" fmla="*/ 9611023 h 10118348"/>
              <a:gd name="connsiteX6202" fmla="*/ 5443532 w 10130243"/>
              <a:gd name="connsiteY6202" fmla="*/ 9566963 h 10118348"/>
              <a:gd name="connsiteX6203" fmla="*/ 5144917 w 10130243"/>
              <a:gd name="connsiteY6203" fmla="*/ 9566963 h 10118348"/>
              <a:gd name="connsiteX6204" fmla="*/ 5100860 w 10130243"/>
              <a:gd name="connsiteY6204" fmla="*/ 9522811 h 10118348"/>
              <a:gd name="connsiteX6205" fmla="*/ 5092269 w 10130243"/>
              <a:gd name="connsiteY6205" fmla="*/ 9524273 h 10118348"/>
              <a:gd name="connsiteX6206" fmla="*/ 5056713 w 10130243"/>
              <a:gd name="connsiteY6206" fmla="*/ 9568334 h 10118348"/>
              <a:gd name="connsiteX6207" fmla="*/ 5092269 w 10130243"/>
              <a:gd name="connsiteY6207" fmla="*/ 9612486 h 10118348"/>
              <a:gd name="connsiteX6208" fmla="*/ 5100860 w 10130243"/>
              <a:gd name="connsiteY6208" fmla="*/ 9613857 h 10118348"/>
              <a:gd name="connsiteX6209" fmla="*/ 5144917 w 10130243"/>
              <a:gd name="connsiteY6209" fmla="*/ 9566963 h 10118348"/>
              <a:gd name="connsiteX6210" fmla="*/ 6035095 w 10130243"/>
              <a:gd name="connsiteY6210" fmla="*/ 9286786 h 10118348"/>
              <a:gd name="connsiteX6211" fmla="*/ 6037928 w 10130243"/>
              <a:gd name="connsiteY6211" fmla="*/ 9269692 h 10118348"/>
              <a:gd name="connsiteX6212" fmla="*/ 6036557 w 10130243"/>
              <a:gd name="connsiteY6212" fmla="*/ 9261191 h 10118348"/>
              <a:gd name="connsiteX6213" fmla="*/ 5992410 w 10130243"/>
              <a:gd name="connsiteY6213" fmla="*/ 9225632 h 10118348"/>
              <a:gd name="connsiteX6214" fmla="*/ 5948353 w 10130243"/>
              <a:gd name="connsiteY6214" fmla="*/ 9261191 h 10118348"/>
              <a:gd name="connsiteX6215" fmla="*/ 5946891 w 10130243"/>
              <a:gd name="connsiteY6215" fmla="*/ 9269692 h 10118348"/>
              <a:gd name="connsiteX6216" fmla="*/ 5949724 w 10130243"/>
              <a:gd name="connsiteY6216" fmla="*/ 9286786 h 10118348"/>
              <a:gd name="connsiteX6217" fmla="*/ 5991039 w 10130243"/>
              <a:gd name="connsiteY6217" fmla="*/ 9313753 h 10118348"/>
              <a:gd name="connsiteX6218" fmla="*/ 6035095 w 10130243"/>
              <a:gd name="connsiteY6218" fmla="*/ 9286786 h 10118348"/>
              <a:gd name="connsiteX6219" fmla="*/ 5736480 w 10130243"/>
              <a:gd name="connsiteY6219" fmla="*/ 9286786 h 10118348"/>
              <a:gd name="connsiteX6220" fmla="*/ 5739313 w 10130243"/>
              <a:gd name="connsiteY6220" fmla="*/ 9269692 h 10118348"/>
              <a:gd name="connsiteX6221" fmla="*/ 5737942 w 10130243"/>
              <a:gd name="connsiteY6221" fmla="*/ 9261191 h 10118348"/>
              <a:gd name="connsiteX6222" fmla="*/ 5693794 w 10130243"/>
              <a:gd name="connsiteY6222" fmla="*/ 9225632 h 10118348"/>
              <a:gd name="connsiteX6223" fmla="*/ 5649738 w 10130243"/>
              <a:gd name="connsiteY6223" fmla="*/ 9261191 h 10118348"/>
              <a:gd name="connsiteX6224" fmla="*/ 5648276 w 10130243"/>
              <a:gd name="connsiteY6224" fmla="*/ 9269692 h 10118348"/>
              <a:gd name="connsiteX6225" fmla="*/ 5651109 w 10130243"/>
              <a:gd name="connsiteY6225" fmla="*/ 9286786 h 10118348"/>
              <a:gd name="connsiteX6226" fmla="*/ 5692423 w 10130243"/>
              <a:gd name="connsiteY6226" fmla="*/ 9313753 h 10118348"/>
              <a:gd name="connsiteX6227" fmla="*/ 5736480 w 10130243"/>
              <a:gd name="connsiteY6227" fmla="*/ 9286786 h 10118348"/>
              <a:gd name="connsiteX6228" fmla="*/ 6097615 w 10130243"/>
              <a:gd name="connsiteY6228" fmla="*/ 9417596 h 10118348"/>
              <a:gd name="connsiteX6229" fmla="*/ 6099078 w 10130243"/>
              <a:gd name="connsiteY6229" fmla="*/ 9429022 h 10118348"/>
              <a:gd name="connsiteX6230" fmla="*/ 6153097 w 10130243"/>
              <a:gd name="connsiteY6230" fmla="*/ 9373535 h 10118348"/>
              <a:gd name="connsiteX6231" fmla="*/ 6141762 w 10130243"/>
              <a:gd name="connsiteY6231" fmla="*/ 9372073 h 10118348"/>
              <a:gd name="connsiteX6232" fmla="*/ 6097615 w 10130243"/>
              <a:gd name="connsiteY6232" fmla="*/ 9417596 h 10118348"/>
              <a:gd name="connsiteX6233" fmla="*/ 5800462 w 10130243"/>
              <a:gd name="connsiteY6233" fmla="*/ 9714867 h 10118348"/>
              <a:gd name="connsiteX6234" fmla="*/ 5803296 w 10130243"/>
              <a:gd name="connsiteY6234" fmla="*/ 9727664 h 10118348"/>
              <a:gd name="connsiteX6235" fmla="*/ 5858778 w 10130243"/>
              <a:gd name="connsiteY6235" fmla="*/ 9672177 h 10118348"/>
              <a:gd name="connsiteX6236" fmla="*/ 5845981 w 10130243"/>
              <a:gd name="connsiteY6236" fmla="*/ 9669344 h 10118348"/>
              <a:gd name="connsiteX6237" fmla="*/ 5800462 w 10130243"/>
              <a:gd name="connsiteY6237" fmla="*/ 9714867 h 10118348"/>
              <a:gd name="connsiteX6238" fmla="*/ 5888667 w 10130243"/>
              <a:gd name="connsiteY6238" fmla="*/ 9417596 h 10118348"/>
              <a:gd name="connsiteX6239" fmla="*/ 5844519 w 10130243"/>
              <a:gd name="connsiteY6239" fmla="*/ 9373535 h 10118348"/>
              <a:gd name="connsiteX6240" fmla="*/ 5800462 w 10130243"/>
              <a:gd name="connsiteY6240" fmla="*/ 9417596 h 10118348"/>
              <a:gd name="connsiteX6241" fmla="*/ 5844519 w 10130243"/>
              <a:gd name="connsiteY6241" fmla="*/ 9461656 h 10118348"/>
              <a:gd name="connsiteX6242" fmla="*/ 5888667 w 10130243"/>
              <a:gd name="connsiteY6242" fmla="*/ 9417596 h 10118348"/>
              <a:gd name="connsiteX6243" fmla="*/ 5948353 w 10130243"/>
              <a:gd name="connsiteY6243" fmla="*/ 9566963 h 10118348"/>
              <a:gd name="connsiteX6244" fmla="*/ 5949724 w 10130243"/>
              <a:gd name="connsiteY6244" fmla="*/ 9579760 h 10118348"/>
              <a:gd name="connsiteX6245" fmla="*/ 6005206 w 10130243"/>
              <a:gd name="connsiteY6245" fmla="*/ 9524273 h 10118348"/>
              <a:gd name="connsiteX6246" fmla="*/ 5992410 w 10130243"/>
              <a:gd name="connsiteY6246" fmla="*/ 9522811 h 10118348"/>
              <a:gd name="connsiteX6247" fmla="*/ 5948353 w 10130243"/>
              <a:gd name="connsiteY6247" fmla="*/ 9566963 h 10118348"/>
              <a:gd name="connsiteX6248" fmla="*/ 5740684 w 10130243"/>
              <a:gd name="connsiteY6248" fmla="*/ 9566963 h 10118348"/>
              <a:gd name="connsiteX6249" fmla="*/ 5696628 w 10130243"/>
              <a:gd name="connsiteY6249" fmla="*/ 9522811 h 10118348"/>
              <a:gd name="connsiteX6250" fmla="*/ 5652572 w 10130243"/>
              <a:gd name="connsiteY6250" fmla="*/ 9566963 h 10118348"/>
              <a:gd name="connsiteX6251" fmla="*/ 5696628 w 10130243"/>
              <a:gd name="connsiteY6251" fmla="*/ 9611023 h 10118348"/>
              <a:gd name="connsiteX6252" fmla="*/ 5740684 w 10130243"/>
              <a:gd name="connsiteY6252" fmla="*/ 9566963 h 10118348"/>
              <a:gd name="connsiteX6253" fmla="*/ 331329 w 10130243"/>
              <a:gd name="connsiteY6253" fmla="*/ 10118723 h 10118348"/>
              <a:gd name="connsiteX6254" fmla="*/ 331329 w 10130243"/>
              <a:gd name="connsiteY6254" fmla="*/ 10118723 h 10118348"/>
              <a:gd name="connsiteX6255" fmla="*/ 339856 w 10130243"/>
              <a:gd name="connsiteY6255" fmla="*/ 10118723 h 10118348"/>
              <a:gd name="connsiteX6256" fmla="*/ 349810 w 10130243"/>
              <a:gd name="connsiteY6256" fmla="*/ 10118723 h 10118348"/>
              <a:gd name="connsiteX6257" fmla="*/ 339856 w 10130243"/>
              <a:gd name="connsiteY6257" fmla="*/ 10117261 h 10118348"/>
              <a:gd name="connsiteX6258" fmla="*/ 331319 w 10130243"/>
              <a:gd name="connsiteY6258" fmla="*/ 10118723 h 10118348"/>
              <a:gd name="connsiteX6259" fmla="*/ 86741 w 10130243"/>
              <a:gd name="connsiteY6259" fmla="*/ 9872735 h 10118348"/>
              <a:gd name="connsiteX6260" fmla="*/ 88159 w 10130243"/>
              <a:gd name="connsiteY6260" fmla="*/ 9864142 h 10118348"/>
              <a:gd name="connsiteX6261" fmla="*/ 85316 w 10130243"/>
              <a:gd name="connsiteY6261" fmla="*/ 9847139 h 10118348"/>
              <a:gd name="connsiteX6262" fmla="*/ 44083 w 10130243"/>
              <a:gd name="connsiteY6262" fmla="*/ 9820081 h 10118348"/>
              <a:gd name="connsiteX6263" fmla="*/ 2842 w 10130243"/>
              <a:gd name="connsiteY6263" fmla="*/ 9847139 h 10118348"/>
              <a:gd name="connsiteX6264" fmla="*/ 0 w 10130243"/>
              <a:gd name="connsiteY6264" fmla="*/ 9864142 h 10118348"/>
              <a:gd name="connsiteX6265" fmla="*/ 1426 w 10130243"/>
              <a:gd name="connsiteY6265" fmla="*/ 9872735 h 10118348"/>
              <a:gd name="connsiteX6266" fmla="*/ 28445 w 10130243"/>
              <a:gd name="connsiteY6266" fmla="*/ 9905369 h 10118348"/>
              <a:gd name="connsiteX6267" fmla="*/ 45510 w 10130243"/>
              <a:gd name="connsiteY6267" fmla="*/ 9908202 h 10118348"/>
              <a:gd name="connsiteX6268" fmla="*/ 62575 w 10130243"/>
              <a:gd name="connsiteY6268" fmla="*/ 9905369 h 10118348"/>
              <a:gd name="connsiteX6269" fmla="*/ 86741 w 10130243"/>
              <a:gd name="connsiteY6269" fmla="*/ 9872735 h 10118348"/>
              <a:gd name="connsiteX6270" fmla="*/ 236058 w 10130243"/>
              <a:gd name="connsiteY6270" fmla="*/ 10013508 h 10118348"/>
              <a:gd name="connsiteX6271" fmla="*/ 191975 w 10130243"/>
              <a:gd name="connsiteY6271" fmla="*/ 9969357 h 10118348"/>
              <a:gd name="connsiteX6272" fmla="*/ 147891 w 10130243"/>
              <a:gd name="connsiteY6272" fmla="*/ 10013508 h 10118348"/>
              <a:gd name="connsiteX6273" fmla="*/ 191975 w 10130243"/>
              <a:gd name="connsiteY6273" fmla="*/ 10057569 h 10118348"/>
              <a:gd name="connsiteX6274" fmla="*/ 236058 w 10130243"/>
              <a:gd name="connsiteY6274" fmla="*/ 10013508 h 10118348"/>
              <a:gd name="connsiteX6275" fmla="*/ 32704 w 10130243"/>
              <a:gd name="connsiteY6275" fmla="*/ 10118723 h 10118348"/>
              <a:gd name="connsiteX6276" fmla="*/ 51195 w 10130243"/>
              <a:gd name="connsiteY6276" fmla="*/ 10118723 h 10118348"/>
              <a:gd name="connsiteX6277" fmla="*/ 41241 w 10130243"/>
              <a:gd name="connsiteY6277" fmla="*/ 10117261 h 10118348"/>
              <a:gd name="connsiteX6278" fmla="*/ 32704 w 10130243"/>
              <a:gd name="connsiteY6278" fmla="*/ 10118723 h 10118348"/>
              <a:gd name="connsiteX6279" fmla="*/ 925743 w 10130243"/>
              <a:gd name="connsiteY6279" fmla="*/ 10118723 h 10118348"/>
              <a:gd name="connsiteX6280" fmla="*/ 935697 w 10130243"/>
              <a:gd name="connsiteY6280" fmla="*/ 10118723 h 10118348"/>
              <a:gd name="connsiteX6281" fmla="*/ 945651 w 10130243"/>
              <a:gd name="connsiteY6281" fmla="*/ 10118723 h 10118348"/>
              <a:gd name="connsiteX6282" fmla="*/ 935697 w 10130243"/>
              <a:gd name="connsiteY6282" fmla="*/ 10117261 h 10118348"/>
              <a:gd name="connsiteX6283" fmla="*/ 925743 w 10130243"/>
              <a:gd name="connsiteY6283" fmla="*/ 10118723 h 10118348"/>
              <a:gd name="connsiteX6284" fmla="*/ 681148 w 10130243"/>
              <a:gd name="connsiteY6284" fmla="*/ 9872735 h 10118348"/>
              <a:gd name="connsiteX6285" fmla="*/ 682564 w 10130243"/>
              <a:gd name="connsiteY6285" fmla="*/ 9864142 h 10118348"/>
              <a:gd name="connsiteX6286" fmla="*/ 679721 w 10130243"/>
              <a:gd name="connsiteY6286" fmla="*/ 9847139 h 10118348"/>
              <a:gd name="connsiteX6287" fmla="*/ 638490 w 10130243"/>
              <a:gd name="connsiteY6287" fmla="*/ 9820081 h 10118348"/>
              <a:gd name="connsiteX6288" fmla="*/ 597248 w 10130243"/>
              <a:gd name="connsiteY6288" fmla="*/ 9847139 h 10118348"/>
              <a:gd name="connsiteX6289" fmla="*/ 594405 w 10130243"/>
              <a:gd name="connsiteY6289" fmla="*/ 9864142 h 10118348"/>
              <a:gd name="connsiteX6290" fmla="*/ 595832 w 10130243"/>
              <a:gd name="connsiteY6290" fmla="*/ 9872735 h 10118348"/>
              <a:gd name="connsiteX6291" fmla="*/ 622850 w 10130243"/>
              <a:gd name="connsiteY6291" fmla="*/ 9905369 h 10118348"/>
              <a:gd name="connsiteX6292" fmla="*/ 639915 w 10130243"/>
              <a:gd name="connsiteY6292" fmla="*/ 9908202 h 10118348"/>
              <a:gd name="connsiteX6293" fmla="*/ 656980 w 10130243"/>
              <a:gd name="connsiteY6293" fmla="*/ 9905369 h 10118348"/>
              <a:gd name="connsiteX6294" fmla="*/ 681148 w 10130243"/>
              <a:gd name="connsiteY6294" fmla="*/ 9872735 h 10118348"/>
              <a:gd name="connsiteX6295" fmla="*/ 383940 w 10130243"/>
              <a:gd name="connsiteY6295" fmla="*/ 9872735 h 10118348"/>
              <a:gd name="connsiteX6296" fmla="*/ 385365 w 10130243"/>
              <a:gd name="connsiteY6296" fmla="*/ 9864142 h 10118348"/>
              <a:gd name="connsiteX6297" fmla="*/ 382523 w 10130243"/>
              <a:gd name="connsiteY6297" fmla="*/ 9847139 h 10118348"/>
              <a:gd name="connsiteX6298" fmla="*/ 341282 w 10130243"/>
              <a:gd name="connsiteY6298" fmla="*/ 9820081 h 10118348"/>
              <a:gd name="connsiteX6299" fmla="*/ 332754 w 10130243"/>
              <a:gd name="connsiteY6299" fmla="*/ 9821452 h 10118348"/>
              <a:gd name="connsiteX6300" fmla="*/ 300050 w 10130243"/>
              <a:gd name="connsiteY6300" fmla="*/ 9848510 h 10118348"/>
              <a:gd name="connsiteX6301" fmla="*/ 297208 w 10130243"/>
              <a:gd name="connsiteY6301" fmla="*/ 9865605 h 10118348"/>
              <a:gd name="connsiteX6302" fmla="*/ 298624 w 10130243"/>
              <a:gd name="connsiteY6302" fmla="*/ 9874106 h 10118348"/>
              <a:gd name="connsiteX6303" fmla="*/ 325643 w 10130243"/>
              <a:gd name="connsiteY6303" fmla="*/ 9906831 h 10118348"/>
              <a:gd name="connsiteX6304" fmla="*/ 334171 w 10130243"/>
              <a:gd name="connsiteY6304" fmla="*/ 9909664 h 10118348"/>
              <a:gd name="connsiteX6305" fmla="*/ 342699 w 10130243"/>
              <a:gd name="connsiteY6305" fmla="*/ 9911035 h 10118348"/>
              <a:gd name="connsiteX6306" fmla="*/ 359764 w 10130243"/>
              <a:gd name="connsiteY6306" fmla="*/ 9908202 h 10118348"/>
              <a:gd name="connsiteX6307" fmla="*/ 383931 w 10130243"/>
              <a:gd name="connsiteY6307" fmla="*/ 9872643 h 10118348"/>
              <a:gd name="connsiteX6308" fmla="*/ 830455 w 10130243"/>
              <a:gd name="connsiteY6308" fmla="*/ 10013508 h 10118348"/>
              <a:gd name="connsiteX6309" fmla="*/ 786371 w 10130243"/>
              <a:gd name="connsiteY6309" fmla="*/ 9969357 h 10118348"/>
              <a:gd name="connsiteX6310" fmla="*/ 742287 w 10130243"/>
              <a:gd name="connsiteY6310" fmla="*/ 10013508 h 10118348"/>
              <a:gd name="connsiteX6311" fmla="*/ 786371 w 10130243"/>
              <a:gd name="connsiteY6311" fmla="*/ 10057569 h 10118348"/>
              <a:gd name="connsiteX6312" fmla="*/ 830455 w 10130243"/>
              <a:gd name="connsiteY6312" fmla="*/ 10013508 h 10118348"/>
              <a:gd name="connsiteX6313" fmla="*/ 533247 w 10130243"/>
              <a:gd name="connsiteY6313" fmla="*/ 10013508 h 10118348"/>
              <a:gd name="connsiteX6314" fmla="*/ 489164 w 10130243"/>
              <a:gd name="connsiteY6314" fmla="*/ 9969357 h 10118348"/>
              <a:gd name="connsiteX6315" fmla="*/ 445079 w 10130243"/>
              <a:gd name="connsiteY6315" fmla="*/ 10013508 h 10118348"/>
              <a:gd name="connsiteX6316" fmla="*/ 489164 w 10130243"/>
              <a:gd name="connsiteY6316" fmla="*/ 10057569 h 10118348"/>
              <a:gd name="connsiteX6317" fmla="*/ 533247 w 10130243"/>
              <a:gd name="connsiteY6317" fmla="*/ 10013508 h 10118348"/>
              <a:gd name="connsiteX6318" fmla="*/ 628526 w 10130243"/>
              <a:gd name="connsiteY6318" fmla="*/ 10118723 h 10118348"/>
              <a:gd name="connsiteX6319" fmla="*/ 647018 w 10130243"/>
              <a:gd name="connsiteY6319" fmla="*/ 10118723 h 10118348"/>
              <a:gd name="connsiteX6320" fmla="*/ 637063 w 10130243"/>
              <a:gd name="connsiteY6320" fmla="*/ 10117261 h 10118348"/>
              <a:gd name="connsiteX6321" fmla="*/ 628535 w 10130243"/>
              <a:gd name="connsiteY6321" fmla="*/ 10118723 h 10118348"/>
              <a:gd name="connsiteX6322" fmla="*/ 1521593 w 10130243"/>
              <a:gd name="connsiteY6322" fmla="*/ 10118723 h 10118348"/>
              <a:gd name="connsiteX6323" fmla="*/ 1531556 w 10130243"/>
              <a:gd name="connsiteY6323" fmla="*/ 10118723 h 10118348"/>
              <a:gd name="connsiteX6324" fmla="*/ 1541519 w 10130243"/>
              <a:gd name="connsiteY6324" fmla="*/ 10118723 h 10118348"/>
              <a:gd name="connsiteX6325" fmla="*/ 1531556 w 10130243"/>
              <a:gd name="connsiteY6325" fmla="*/ 10117261 h 10118348"/>
              <a:gd name="connsiteX6326" fmla="*/ 1521593 w 10130243"/>
              <a:gd name="connsiteY6326" fmla="*/ 10118723 h 10118348"/>
              <a:gd name="connsiteX6327" fmla="*/ 1276997 w 10130243"/>
              <a:gd name="connsiteY6327" fmla="*/ 9872735 h 10118348"/>
              <a:gd name="connsiteX6328" fmla="*/ 1278368 w 10130243"/>
              <a:gd name="connsiteY6328" fmla="*/ 9864142 h 10118348"/>
              <a:gd name="connsiteX6329" fmla="*/ 1275535 w 10130243"/>
              <a:gd name="connsiteY6329" fmla="*/ 9847139 h 10118348"/>
              <a:gd name="connsiteX6330" fmla="*/ 1234312 w 10130243"/>
              <a:gd name="connsiteY6330" fmla="*/ 9820081 h 10118348"/>
              <a:gd name="connsiteX6331" fmla="*/ 1193089 w 10130243"/>
              <a:gd name="connsiteY6331" fmla="*/ 9847139 h 10118348"/>
              <a:gd name="connsiteX6332" fmla="*/ 1190256 w 10130243"/>
              <a:gd name="connsiteY6332" fmla="*/ 9864142 h 10118348"/>
              <a:gd name="connsiteX6333" fmla="*/ 1191627 w 10130243"/>
              <a:gd name="connsiteY6333" fmla="*/ 9872735 h 10118348"/>
              <a:gd name="connsiteX6334" fmla="*/ 1218682 w 10130243"/>
              <a:gd name="connsiteY6334" fmla="*/ 9905369 h 10118348"/>
              <a:gd name="connsiteX6335" fmla="*/ 1235775 w 10130243"/>
              <a:gd name="connsiteY6335" fmla="*/ 9908202 h 10118348"/>
              <a:gd name="connsiteX6336" fmla="*/ 1252775 w 10130243"/>
              <a:gd name="connsiteY6336" fmla="*/ 9905369 h 10118348"/>
              <a:gd name="connsiteX6337" fmla="*/ 1276997 w 10130243"/>
              <a:gd name="connsiteY6337" fmla="*/ 9872735 h 10118348"/>
              <a:gd name="connsiteX6338" fmla="*/ 978345 w 10130243"/>
              <a:gd name="connsiteY6338" fmla="*/ 9872735 h 10118348"/>
              <a:gd name="connsiteX6339" fmla="*/ 979772 w 10130243"/>
              <a:gd name="connsiteY6339" fmla="*/ 9864142 h 10118348"/>
              <a:gd name="connsiteX6340" fmla="*/ 976929 w 10130243"/>
              <a:gd name="connsiteY6340" fmla="*/ 9847139 h 10118348"/>
              <a:gd name="connsiteX6341" fmla="*/ 935687 w 10130243"/>
              <a:gd name="connsiteY6341" fmla="*/ 9820081 h 10118348"/>
              <a:gd name="connsiteX6342" fmla="*/ 894446 w 10130243"/>
              <a:gd name="connsiteY6342" fmla="*/ 9847139 h 10118348"/>
              <a:gd name="connsiteX6343" fmla="*/ 891604 w 10130243"/>
              <a:gd name="connsiteY6343" fmla="*/ 9864142 h 10118348"/>
              <a:gd name="connsiteX6344" fmla="*/ 893029 w 10130243"/>
              <a:gd name="connsiteY6344" fmla="*/ 9872735 h 10118348"/>
              <a:gd name="connsiteX6345" fmla="*/ 920049 w 10130243"/>
              <a:gd name="connsiteY6345" fmla="*/ 9905369 h 10118348"/>
              <a:gd name="connsiteX6346" fmla="*/ 937114 w 10130243"/>
              <a:gd name="connsiteY6346" fmla="*/ 9908202 h 10118348"/>
              <a:gd name="connsiteX6347" fmla="*/ 954179 w 10130243"/>
              <a:gd name="connsiteY6347" fmla="*/ 9905369 h 10118348"/>
              <a:gd name="connsiteX6348" fmla="*/ 978345 w 10130243"/>
              <a:gd name="connsiteY6348" fmla="*/ 9872735 h 10118348"/>
              <a:gd name="connsiteX6349" fmla="*/ 1426259 w 10130243"/>
              <a:gd name="connsiteY6349" fmla="*/ 10013508 h 10118348"/>
              <a:gd name="connsiteX6350" fmla="*/ 1382203 w 10130243"/>
              <a:gd name="connsiteY6350" fmla="*/ 9969357 h 10118348"/>
              <a:gd name="connsiteX6351" fmla="*/ 1338146 w 10130243"/>
              <a:gd name="connsiteY6351" fmla="*/ 10013508 h 10118348"/>
              <a:gd name="connsiteX6352" fmla="*/ 1382203 w 10130243"/>
              <a:gd name="connsiteY6352" fmla="*/ 10057569 h 10118348"/>
              <a:gd name="connsiteX6353" fmla="*/ 1426259 w 10130243"/>
              <a:gd name="connsiteY6353" fmla="*/ 10013508 h 10118348"/>
              <a:gd name="connsiteX6354" fmla="*/ 1129107 w 10130243"/>
              <a:gd name="connsiteY6354" fmla="*/ 10013508 h 10118348"/>
              <a:gd name="connsiteX6355" fmla="*/ 1084959 w 10130243"/>
              <a:gd name="connsiteY6355" fmla="*/ 9969357 h 10118348"/>
              <a:gd name="connsiteX6356" fmla="*/ 1040902 w 10130243"/>
              <a:gd name="connsiteY6356" fmla="*/ 10013508 h 10118348"/>
              <a:gd name="connsiteX6357" fmla="*/ 1084959 w 10130243"/>
              <a:gd name="connsiteY6357" fmla="*/ 10057569 h 10118348"/>
              <a:gd name="connsiteX6358" fmla="*/ 1129107 w 10130243"/>
              <a:gd name="connsiteY6358" fmla="*/ 10013508 h 10118348"/>
              <a:gd name="connsiteX6359" fmla="*/ 1222978 w 10130243"/>
              <a:gd name="connsiteY6359" fmla="*/ 10118723 h 10118348"/>
              <a:gd name="connsiteX6360" fmla="*/ 1241442 w 10130243"/>
              <a:gd name="connsiteY6360" fmla="*/ 10118723 h 10118348"/>
              <a:gd name="connsiteX6361" fmla="*/ 1231478 w 10130243"/>
              <a:gd name="connsiteY6361" fmla="*/ 10117261 h 10118348"/>
              <a:gd name="connsiteX6362" fmla="*/ 1222978 w 10130243"/>
              <a:gd name="connsiteY6362" fmla="*/ 10118723 h 10118348"/>
              <a:gd name="connsiteX6363" fmla="*/ 2115990 w 10130243"/>
              <a:gd name="connsiteY6363" fmla="*/ 10118723 h 10118348"/>
              <a:gd name="connsiteX6364" fmla="*/ 2115990 w 10130243"/>
              <a:gd name="connsiteY6364" fmla="*/ 10118723 h 10118348"/>
              <a:gd name="connsiteX6365" fmla="*/ 2124490 w 10130243"/>
              <a:gd name="connsiteY6365" fmla="*/ 10118723 h 10118348"/>
              <a:gd name="connsiteX6366" fmla="*/ 2134453 w 10130243"/>
              <a:gd name="connsiteY6366" fmla="*/ 10118723 h 10118348"/>
              <a:gd name="connsiteX6367" fmla="*/ 2124490 w 10130243"/>
              <a:gd name="connsiteY6367" fmla="*/ 10117261 h 10118348"/>
              <a:gd name="connsiteX6368" fmla="*/ 2115990 w 10130243"/>
              <a:gd name="connsiteY6368" fmla="*/ 10118723 h 10118348"/>
              <a:gd name="connsiteX6369" fmla="*/ 1871394 w 10130243"/>
              <a:gd name="connsiteY6369" fmla="*/ 9872735 h 10118348"/>
              <a:gd name="connsiteX6370" fmla="*/ 1872765 w 10130243"/>
              <a:gd name="connsiteY6370" fmla="*/ 9864142 h 10118348"/>
              <a:gd name="connsiteX6371" fmla="*/ 1869931 w 10130243"/>
              <a:gd name="connsiteY6371" fmla="*/ 9847139 h 10118348"/>
              <a:gd name="connsiteX6372" fmla="*/ 1828709 w 10130243"/>
              <a:gd name="connsiteY6372" fmla="*/ 9820081 h 10118348"/>
              <a:gd name="connsiteX6373" fmla="*/ 1787485 w 10130243"/>
              <a:gd name="connsiteY6373" fmla="*/ 9847139 h 10118348"/>
              <a:gd name="connsiteX6374" fmla="*/ 1784652 w 10130243"/>
              <a:gd name="connsiteY6374" fmla="*/ 9864142 h 10118348"/>
              <a:gd name="connsiteX6375" fmla="*/ 1786023 w 10130243"/>
              <a:gd name="connsiteY6375" fmla="*/ 9872735 h 10118348"/>
              <a:gd name="connsiteX6376" fmla="*/ 1813078 w 10130243"/>
              <a:gd name="connsiteY6376" fmla="*/ 9905369 h 10118348"/>
              <a:gd name="connsiteX6377" fmla="*/ 1830171 w 10130243"/>
              <a:gd name="connsiteY6377" fmla="*/ 9908202 h 10118348"/>
              <a:gd name="connsiteX6378" fmla="*/ 1847172 w 10130243"/>
              <a:gd name="connsiteY6378" fmla="*/ 9905369 h 10118348"/>
              <a:gd name="connsiteX6379" fmla="*/ 1871394 w 10130243"/>
              <a:gd name="connsiteY6379" fmla="*/ 9872735 h 10118348"/>
              <a:gd name="connsiteX6380" fmla="*/ 1574150 w 10130243"/>
              <a:gd name="connsiteY6380" fmla="*/ 9872735 h 10118348"/>
              <a:gd name="connsiteX6381" fmla="*/ 1575612 w 10130243"/>
              <a:gd name="connsiteY6381" fmla="*/ 9864142 h 10118348"/>
              <a:gd name="connsiteX6382" fmla="*/ 1572779 w 10130243"/>
              <a:gd name="connsiteY6382" fmla="*/ 9847139 h 10118348"/>
              <a:gd name="connsiteX6383" fmla="*/ 1531556 w 10130243"/>
              <a:gd name="connsiteY6383" fmla="*/ 9820081 h 10118348"/>
              <a:gd name="connsiteX6384" fmla="*/ 1490241 w 10130243"/>
              <a:gd name="connsiteY6384" fmla="*/ 9847139 h 10118348"/>
              <a:gd name="connsiteX6385" fmla="*/ 1487408 w 10130243"/>
              <a:gd name="connsiteY6385" fmla="*/ 9864142 h 10118348"/>
              <a:gd name="connsiteX6386" fmla="*/ 1488870 w 10130243"/>
              <a:gd name="connsiteY6386" fmla="*/ 9872735 h 10118348"/>
              <a:gd name="connsiteX6387" fmla="*/ 1515834 w 10130243"/>
              <a:gd name="connsiteY6387" fmla="*/ 9905369 h 10118348"/>
              <a:gd name="connsiteX6388" fmla="*/ 1532927 w 10130243"/>
              <a:gd name="connsiteY6388" fmla="*/ 9908202 h 10118348"/>
              <a:gd name="connsiteX6389" fmla="*/ 1550019 w 10130243"/>
              <a:gd name="connsiteY6389" fmla="*/ 9905369 h 10118348"/>
              <a:gd name="connsiteX6390" fmla="*/ 1574150 w 10130243"/>
              <a:gd name="connsiteY6390" fmla="*/ 9872735 h 10118348"/>
              <a:gd name="connsiteX6391" fmla="*/ 2020656 w 10130243"/>
              <a:gd name="connsiteY6391" fmla="*/ 10013508 h 10118348"/>
              <a:gd name="connsiteX6392" fmla="*/ 1976599 w 10130243"/>
              <a:gd name="connsiteY6392" fmla="*/ 9969357 h 10118348"/>
              <a:gd name="connsiteX6393" fmla="*/ 1932543 w 10130243"/>
              <a:gd name="connsiteY6393" fmla="*/ 10013508 h 10118348"/>
              <a:gd name="connsiteX6394" fmla="*/ 1976599 w 10130243"/>
              <a:gd name="connsiteY6394" fmla="*/ 10057569 h 10118348"/>
              <a:gd name="connsiteX6395" fmla="*/ 2020656 w 10130243"/>
              <a:gd name="connsiteY6395" fmla="*/ 10013508 h 10118348"/>
              <a:gd name="connsiteX6396" fmla="*/ 1723503 w 10130243"/>
              <a:gd name="connsiteY6396" fmla="*/ 10013508 h 10118348"/>
              <a:gd name="connsiteX6397" fmla="*/ 1679355 w 10130243"/>
              <a:gd name="connsiteY6397" fmla="*/ 9969357 h 10118348"/>
              <a:gd name="connsiteX6398" fmla="*/ 1635299 w 10130243"/>
              <a:gd name="connsiteY6398" fmla="*/ 10013508 h 10118348"/>
              <a:gd name="connsiteX6399" fmla="*/ 1679355 w 10130243"/>
              <a:gd name="connsiteY6399" fmla="*/ 10057569 h 10118348"/>
              <a:gd name="connsiteX6400" fmla="*/ 1723503 w 10130243"/>
              <a:gd name="connsiteY6400" fmla="*/ 10013508 h 10118348"/>
              <a:gd name="connsiteX6401" fmla="*/ 1818746 w 10130243"/>
              <a:gd name="connsiteY6401" fmla="*/ 10118723 h 10118348"/>
              <a:gd name="connsiteX6402" fmla="*/ 1837209 w 10130243"/>
              <a:gd name="connsiteY6402" fmla="*/ 10118723 h 10118348"/>
              <a:gd name="connsiteX6403" fmla="*/ 1827246 w 10130243"/>
              <a:gd name="connsiteY6403" fmla="*/ 10117261 h 10118348"/>
              <a:gd name="connsiteX6404" fmla="*/ 1818746 w 10130243"/>
              <a:gd name="connsiteY6404" fmla="*/ 10118723 h 10118348"/>
              <a:gd name="connsiteX6405" fmla="*/ 2710386 w 10130243"/>
              <a:gd name="connsiteY6405" fmla="*/ 10118723 h 10118348"/>
              <a:gd name="connsiteX6406" fmla="*/ 2720349 w 10130243"/>
              <a:gd name="connsiteY6406" fmla="*/ 10118723 h 10118348"/>
              <a:gd name="connsiteX6407" fmla="*/ 2730312 w 10130243"/>
              <a:gd name="connsiteY6407" fmla="*/ 10118723 h 10118348"/>
              <a:gd name="connsiteX6408" fmla="*/ 2720349 w 10130243"/>
              <a:gd name="connsiteY6408" fmla="*/ 10117261 h 10118348"/>
              <a:gd name="connsiteX6409" fmla="*/ 2710386 w 10130243"/>
              <a:gd name="connsiteY6409" fmla="*/ 10118723 h 10118348"/>
              <a:gd name="connsiteX6410" fmla="*/ 2467162 w 10130243"/>
              <a:gd name="connsiteY6410" fmla="*/ 9872735 h 10118348"/>
              <a:gd name="connsiteX6411" fmla="*/ 2468624 w 10130243"/>
              <a:gd name="connsiteY6411" fmla="*/ 9864142 h 10118348"/>
              <a:gd name="connsiteX6412" fmla="*/ 2465791 w 10130243"/>
              <a:gd name="connsiteY6412" fmla="*/ 9847139 h 10118348"/>
              <a:gd name="connsiteX6413" fmla="*/ 2424567 w 10130243"/>
              <a:gd name="connsiteY6413" fmla="*/ 9820081 h 10118348"/>
              <a:gd name="connsiteX6414" fmla="*/ 2383345 w 10130243"/>
              <a:gd name="connsiteY6414" fmla="*/ 9847139 h 10118348"/>
              <a:gd name="connsiteX6415" fmla="*/ 2380420 w 10130243"/>
              <a:gd name="connsiteY6415" fmla="*/ 9864142 h 10118348"/>
              <a:gd name="connsiteX6416" fmla="*/ 2381882 w 10130243"/>
              <a:gd name="connsiteY6416" fmla="*/ 9872735 h 10118348"/>
              <a:gd name="connsiteX6417" fmla="*/ 2408938 w 10130243"/>
              <a:gd name="connsiteY6417" fmla="*/ 9905369 h 10118348"/>
              <a:gd name="connsiteX6418" fmla="*/ 2425938 w 10130243"/>
              <a:gd name="connsiteY6418" fmla="*/ 9908202 h 10118348"/>
              <a:gd name="connsiteX6419" fmla="*/ 2443031 w 10130243"/>
              <a:gd name="connsiteY6419" fmla="*/ 9905369 h 10118348"/>
              <a:gd name="connsiteX6420" fmla="*/ 2467162 w 10130243"/>
              <a:gd name="connsiteY6420" fmla="*/ 9872735 h 10118348"/>
              <a:gd name="connsiteX6421" fmla="*/ 2168547 w 10130243"/>
              <a:gd name="connsiteY6421" fmla="*/ 9872735 h 10118348"/>
              <a:gd name="connsiteX6422" fmla="*/ 2170009 w 10130243"/>
              <a:gd name="connsiteY6422" fmla="*/ 9864142 h 10118348"/>
              <a:gd name="connsiteX6423" fmla="*/ 2167176 w 10130243"/>
              <a:gd name="connsiteY6423" fmla="*/ 9847139 h 10118348"/>
              <a:gd name="connsiteX6424" fmla="*/ 2125952 w 10130243"/>
              <a:gd name="connsiteY6424" fmla="*/ 9820081 h 10118348"/>
              <a:gd name="connsiteX6425" fmla="*/ 2117361 w 10130243"/>
              <a:gd name="connsiteY6425" fmla="*/ 9821452 h 10118348"/>
              <a:gd name="connsiteX6426" fmla="*/ 2084730 w 10130243"/>
              <a:gd name="connsiteY6426" fmla="*/ 9848510 h 10118348"/>
              <a:gd name="connsiteX6427" fmla="*/ 2081804 w 10130243"/>
              <a:gd name="connsiteY6427" fmla="*/ 9865605 h 10118348"/>
              <a:gd name="connsiteX6428" fmla="*/ 2083267 w 10130243"/>
              <a:gd name="connsiteY6428" fmla="*/ 9874106 h 10118348"/>
              <a:gd name="connsiteX6429" fmla="*/ 2110323 w 10130243"/>
              <a:gd name="connsiteY6429" fmla="*/ 9906831 h 10118348"/>
              <a:gd name="connsiteX6430" fmla="*/ 2118823 w 10130243"/>
              <a:gd name="connsiteY6430" fmla="*/ 9909664 h 10118348"/>
              <a:gd name="connsiteX6431" fmla="*/ 2127323 w 10130243"/>
              <a:gd name="connsiteY6431" fmla="*/ 9911035 h 10118348"/>
              <a:gd name="connsiteX6432" fmla="*/ 2144416 w 10130243"/>
              <a:gd name="connsiteY6432" fmla="*/ 9908202 h 10118348"/>
              <a:gd name="connsiteX6433" fmla="*/ 2168547 w 10130243"/>
              <a:gd name="connsiteY6433" fmla="*/ 9872643 h 10118348"/>
              <a:gd name="connsiteX6434" fmla="*/ 2616515 w 10130243"/>
              <a:gd name="connsiteY6434" fmla="*/ 10013508 h 10118348"/>
              <a:gd name="connsiteX6435" fmla="*/ 2572458 w 10130243"/>
              <a:gd name="connsiteY6435" fmla="*/ 9969357 h 10118348"/>
              <a:gd name="connsiteX6436" fmla="*/ 2528310 w 10130243"/>
              <a:gd name="connsiteY6436" fmla="*/ 10013508 h 10118348"/>
              <a:gd name="connsiteX6437" fmla="*/ 2572458 w 10130243"/>
              <a:gd name="connsiteY6437" fmla="*/ 10057569 h 10118348"/>
              <a:gd name="connsiteX6438" fmla="*/ 2616515 w 10130243"/>
              <a:gd name="connsiteY6438" fmla="*/ 10013508 h 10118348"/>
              <a:gd name="connsiteX6439" fmla="*/ 2319270 w 10130243"/>
              <a:gd name="connsiteY6439" fmla="*/ 10013508 h 10118348"/>
              <a:gd name="connsiteX6440" fmla="*/ 2275215 w 10130243"/>
              <a:gd name="connsiteY6440" fmla="*/ 9969357 h 10118348"/>
              <a:gd name="connsiteX6441" fmla="*/ 2231158 w 10130243"/>
              <a:gd name="connsiteY6441" fmla="*/ 10013508 h 10118348"/>
              <a:gd name="connsiteX6442" fmla="*/ 2275215 w 10130243"/>
              <a:gd name="connsiteY6442" fmla="*/ 10057569 h 10118348"/>
              <a:gd name="connsiteX6443" fmla="*/ 2319270 w 10130243"/>
              <a:gd name="connsiteY6443" fmla="*/ 10013508 h 10118348"/>
              <a:gd name="connsiteX6444" fmla="*/ 2413142 w 10130243"/>
              <a:gd name="connsiteY6444" fmla="*/ 10118723 h 10118348"/>
              <a:gd name="connsiteX6445" fmla="*/ 2431606 w 10130243"/>
              <a:gd name="connsiteY6445" fmla="*/ 10118723 h 10118348"/>
              <a:gd name="connsiteX6446" fmla="*/ 2421734 w 10130243"/>
              <a:gd name="connsiteY6446" fmla="*/ 10117261 h 10118348"/>
              <a:gd name="connsiteX6447" fmla="*/ 2413142 w 10130243"/>
              <a:gd name="connsiteY6447" fmla="*/ 10118723 h 10118348"/>
              <a:gd name="connsiteX6448" fmla="*/ 3306154 w 10130243"/>
              <a:gd name="connsiteY6448" fmla="*/ 10118723 h 10118348"/>
              <a:gd name="connsiteX6449" fmla="*/ 3306154 w 10130243"/>
              <a:gd name="connsiteY6449" fmla="*/ 10118723 h 10118348"/>
              <a:gd name="connsiteX6450" fmla="*/ 3314746 w 10130243"/>
              <a:gd name="connsiteY6450" fmla="*/ 10118723 h 10118348"/>
              <a:gd name="connsiteX6451" fmla="*/ 3324708 w 10130243"/>
              <a:gd name="connsiteY6451" fmla="*/ 10118723 h 10118348"/>
              <a:gd name="connsiteX6452" fmla="*/ 3314746 w 10130243"/>
              <a:gd name="connsiteY6452" fmla="*/ 10117261 h 10118348"/>
              <a:gd name="connsiteX6453" fmla="*/ 3306154 w 10130243"/>
              <a:gd name="connsiteY6453" fmla="*/ 10118723 h 10118348"/>
              <a:gd name="connsiteX6454" fmla="*/ 3061649 w 10130243"/>
              <a:gd name="connsiteY6454" fmla="*/ 9872735 h 10118348"/>
              <a:gd name="connsiteX6455" fmla="*/ 3063020 w 10130243"/>
              <a:gd name="connsiteY6455" fmla="*/ 9864142 h 10118348"/>
              <a:gd name="connsiteX6456" fmla="*/ 3060187 w 10130243"/>
              <a:gd name="connsiteY6456" fmla="*/ 9847139 h 10118348"/>
              <a:gd name="connsiteX6457" fmla="*/ 3018964 w 10130243"/>
              <a:gd name="connsiteY6457" fmla="*/ 9820081 h 10118348"/>
              <a:gd name="connsiteX6458" fmla="*/ 2977741 w 10130243"/>
              <a:gd name="connsiteY6458" fmla="*/ 9847139 h 10118348"/>
              <a:gd name="connsiteX6459" fmla="*/ 2974816 w 10130243"/>
              <a:gd name="connsiteY6459" fmla="*/ 9864142 h 10118348"/>
              <a:gd name="connsiteX6460" fmla="*/ 2976279 w 10130243"/>
              <a:gd name="connsiteY6460" fmla="*/ 9872735 h 10118348"/>
              <a:gd name="connsiteX6461" fmla="*/ 3003334 w 10130243"/>
              <a:gd name="connsiteY6461" fmla="*/ 9905369 h 10118348"/>
              <a:gd name="connsiteX6462" fmla="*/ 3020335 w 10130243"/>
              <a:gd name="connsiteY6462" fmla="*/ 9908202 h 10118348"/>
              <a:gd name="connsiteX6463" fmla="*/ 3037427 w 10130243"/>
              <a:gd name="connsiteY6463" fmla="*/ 9905369 h 10118348"/>
              <a:gd name="connsiteX6464" fmla="*/ 3061558 w 10130243"/>
              <a:gd name="connsiteY6464" fmla="*/ 9872735 h 10118348"/>
              <a:gd name="connsiteX6465" fmla="*/ 2764405 w 10130243"/>
              <a:gd name="connsiteY6465" fmla="*/ 9872735 h 10118348"/>
              <a:gd name="connsiteX6466" fmla="*/ 2765868 w 10130243"/>
              <a:gd name="connsiteY6466" fmla="*/ 9864142 h 10118348"/>
              <a:gd name="connsiteX6467" fmla="*/ 2762943 w 10130243"/>
              <a:gd name="connsiteY6467" fmla="*/ 9847139 h 10118348"/>
              <a:gd name="connsiteX6468" fmla="*/ 2721720 w 10130243"/>
              <a:gd name="connsiteY6468" fmla="*/ 9820081 h 10118348"/>
              <a:gd name="connsiteX6469" fmla="*/ 2680497 w 10130243"/>
              <a:gd name="connsiteY6469" fmla="*/ 9847139 h 10118348"/>
              <a:gd name="connsiteX6470" fmla="*/ 2677664 w 10130243"/>
              <a:gd name="connsiteY6470" fmla="*/ 9864142 h 10118348"/>
              <a:gd name="connsiteX6471" fmla="*/ 2679126 w 10130243"/>
              <a:gd name="connsiteY6471" fmla="*/ 9872735 h 10118348"/>
              <a:gd name="connsiteX6472" fmla="*/ 2706090 w 10130243"/>
              <a:gd name="connsiteY6472" fmla="*/ 9905369 h 10118348"/>
              <a:gd name="connsiteX6473" fmla="*/ 2723183 w 10130243"/>
              <a:gd name="connsiteY6473" fmla="*/ 9908202 h 10118348"/>
              <a:gd name="connsiteX6474" fmla="*/ 2740275 w 10130243"/>
              <a:gd name="connsiteY6474" fmla="*/ 9905369 h 10118348"/>
              <a:gd name="connsiteX6475" fmla="*/ 2764405 w 10130243"/>
              <a:gd name="connsiteY6475" fmla="*/ 9872735 h 10118348"/>
              <a:gd name="connsiteX6476" fmla="*/ 3210911 w 10130243"/>
              <a:gd name="connsiteY6476" fmla="*/ 10013508 h 10118348"/>
              <a:gd name="connsiteX6477" fmla="*/ 3166855 w 10130243"/>
              <a:gd name="connsiteY6477" fmla="*/ 9969357 h 10118348"/>
              <a:gd name="connsiteX6478" fmla="*/ 3122799 w 10130243"/>
              <a:gd name="connsiteY6478" fmla="*/ 10013508 h 10118348"/>
              <a:gd name="connsiteX6479" fmla="*/ 3166855 w 10130243"/>
              <a:gd name="connsiteY6479" fmla="*/ 10057569 h 10118348"/>
              <a:gd name="connsiteX6480" fmla="*/ 3210911 w 10130243"/>
              <a:gd name="connsiteY6480" fmla="*/ 10013508 h 10118348"/>
              <a:gd name="connsiteX6481" fmla="*/ 2913759 w 10130243"/>
              <a:gd name="connsiteY6481" fmla="*/ 10013508 h 10118348"/>
              <a:gd name="connsiteX6482" fmla="*/ 2869611 w 10130243"/>
              <a:gd name="connsiteY6482" fmla="*/ 9969357 h 10118348"/>
              <a:gd name="connsiteX6483" fmla="*/ 2825554 w 10130243"/>
              <a:gd name="connsiteY6483" fmla="*/ 10013508 h 10118348"/>
              <a:gd name="connsiteX6484" fmla="*/ 2869611 w 10130243"/>
              <a:gd name="connsiteY6484" fmla="*/ 10057569 h 10118348"/>
              <a:gd name="connsiteX6485" fmla="*/ 2913759 w 10130243"/>
              <a:gd name="connsiteY6485" fmla="*/ 10013508 h 10118348"/>
              <a:gd name="connsiteX6486" fmla="*/ 3009001 w 10130243"/>
              <a:gd name="connsiteY6486" fmla="*/ 10118723 h 10118348"/>
              <a:gd name="connsiteX6487" fmla="*/ 3027465 w 10130243"/>
              <a:gd name="connsiteY6487" fmla="*/ 10118723 h 10118348"/>
              <a:gd name="connsiteX6488" fmla="*/ 3017502 w 10130243"/>
              <a:gd name="connsiteY6488" fmla="*/ 10117261 h 10118348"/>
              <a:gd name="connsiteX6489" fmla="*/ 3009001 w 10130243"/>
              <a:gd name="connsiteY6489" fmla="*/ 10118723 h 10118348"/>
              <a:gd name="connsiteX6490" fmla="*/ 3900642 w 10130243"/>
              <a:gd name="connsiteY6490" fmla="*/ 10118723 h 10118348"/>
              <a:gd name="connsiteX6491" fmla="*/ 3910604 w 10130243"/>
              <a:gd name="connsiteY6491" fmla="*/ 10118723 h 10118348"/>
              <a:gd name="connsiteX6492" fmla="*/ 3920568 w 10130243"/>
              <a:gd name="connsiteY6492" fmla="*/ 10118723 h 10118348"/>
              <a:gd name="connsiteX6493" fmla="*/ 3910604 w 10130243"/>
              <a:gd name="connsiteY6493" fmla="*/ 10117261 h 10118348"/>
              <a:gd name="connsiteX6494" fmla="*/ 3900642 w 10130243"/>
              <a:gd name="connsiteY6494" fmla="*/ 10118723 h 10118348"/>
              <a:gd name="connsiteX6495" fmla="*/ 3657417 w 10130243"/>
              <a:gd name="connsiteY6495" fmla="*/ 9872735 h 10118348"/>
              <a:gd name="connsiteX6496" fmla="*/ 3658880 w 10130243"/>
              <a:gd name="connsiteY6496" fmla="*/ 9864142 h 10118348"/>
              <a:gd name="connsiteX6497" fmla="*/ 3656046 w 10130243"/>
              <a:gd name="connsiteY6497" fmla="*/ 9847139 h 10118348"/>
              <a:gd name="connsiteX6498" fmla="*/ 3614823 w 10130243"/>
              <a:gd name="connsiteY6498" fmla="*/ 9820081 h 10118348"/>
              <a:gd name="connsiteX6499" fmla="*/ 3573509 w 10130243"/>
              <a:gd name="connsiteY6499" fmla="*/ 9847139 h 10118348"/>
              <a:gd name="connsiteX6500" fmla="*/ 3570675 w 10130243"/>
              <a:gd name="connsiteY6500" fmla="*/ 9864142 h 10118348"/>
              <a:gd name="connsiteX6501" fmla="*/ 3572138 w 10130243"/>
              <a:gd name="connsiteY6501" fmla="*/ 9872735 h 10118348"/>
              <a:gd name="connsiteX6502" fmla="*/ 3599102 w 10130243"/>
              <a:gd name="connsiteY6502" fmla="*/ 9905369 h 10118348"/>
              <a:gd name="connsiteX6503" fmla="*/ 3616194 w 10130243"/>
              <a:gd name="connsiteY6503" fmla="*/ 9908202 h 10118348"/>
              <a:gd name="connsiteX6504" fmla="*/ 3633287 w 10130243"/>
              <a:gd name="connsiteY6504" fmla="*/ 9905369 h 10118348"/>
              <a:gd name="connsiteX6505" fmla="*/ 3657417 w 10130243"/>
              <a:gd name="connsiteY6505" fmla="*/ 9872735 h 10118348"/>
              <a:gd name="connsiteX6506" fmla="*/ 3358802 w 10130243"/>
              <a:gd name="connsiteY6506" fmla="*/ 9872735 h 10118348"/>
              <a:gd name="connsiteX6507" fmla="*/ 3360265 w 10130243"/>
              <a:gd name="connsiteY6507" fmla="*/ 9864142 h 10118348"/>
              <a:gd name="connsiteX6508" fmla="*/ 3357431 w 10130243"/>
              <a:gd name="connsiteY6508" fmla="*/ 9847139 h 10118348"/>
              <a:gd name="connsiteX6509" fmla="*/ 3316208 w 10130243"/>
              <a:gd name="connsiteY6509" fmla="*/ 9820081 h 10118348"/>
              <a:gd name="connsiteX6510" fmla="*/ 3307617 w 10130243"/>
              <a:gd name="connsiteY6510" fmla="*/ 9821452 h 10118348"/>
              <a:gd name="connsiteX6511" fmla="*/ 3274893 w 10130243"/>
              <a:gd name="connsiteY6511" fmla="*/ 9848510 h 10118348"/>
              <a:gd name="connsiteX6512" fmla="*/ 3272060 w 10130243"/>
              <a:gd name="connsiteY6512" fmla="*/ 9865605 h 10118348"/>
              <a:gd name="connsiteX6513" fmla="*/ 3273522 w 10130243"/>
              <a:gd name="connsiteY6513" fmla="*/ 9874106 h 10118348"/>
              <a:gd name="connsiteX6514" fmla="*/ 3300578 w 10130243"/>
              <a:gd name="connsiteY6514" fmla="*/ 9906831 h 10118348"/>
              <a:gd name="connsiteX6515" fmla="*/ 3309079 w 10130243"/>
              <a:gd name="connsiteY6515" fmla="*/ 9909664 h 10118348"/>
              <a:gd name="connsiteX6516" fmla="*/ 3317579 w 10130243"/>
              <a:gd name="connsiteY6516" fmla="*/ 9911035 h 10118348"/>
              <a:gd name="connsiteX6517" fmla="*/ 3334672 w 10130243"/>
              <a:gd name="connsiteY6517" fmla="*/ 9908202 h 10118348"/>
              <a:gd name="connsiteX6518" fmla="*/ 3358802 w 10130243"/>
              <a:gd name="connsiteY6518" fmla="*/ 9872643 h 10118348"/>
              <a:gd name="connsiteX6519" fmla="*/ 3806770 w 10130243"/>
              <a:gd name="connsiteY6519" fmla="*/ 10013508 h 10118348"/>
              <a:gd name="connsiteX6520" fmla="*/ 3762714 w 10130243"/>
              <a:gd name="connsiteY6520" fmla="*/ 9969357 h 10118348"/>
              <a:gd name="connsiteX6521" fmla="*/ 3718566 w 10130243"/>
              <a:gd name="connsiteY6521" fmla="*/ 10013508 h 10118348"/>
              <a:gd name="connsiteX6522" fmla="*/ 3762714 w 10130243"/>
              <a:gd name="connsiteY6522" fmla="*/ 10057569 h 10118348"/>
              <a:gd name="connsiteX6523" fmla="*/ 3806770 w 10130243"/>
              <a:gd name="connsiteY6523" fmla="*/ 10013508 h 10118348"/>
              <a:gd name="connsiteX6524" fmla="*/ 3509526 w 10130243"/>
              <a:gd name="connsiteY6524" fmla="*/ 10013508 h 10118348"/>
              <a:gd name="connsiteX6525" fmla="*/ 3465470 w 10130243"/>
              <a:gd name="connsiteY6525" fmla="*/ 9969357 h 10118348"/>
              <a:gd name="connsiteX6526" fmla="*/ 3421414 w 10130243"/>
              <a:gd name="connsiteY6526" fmla="*/ 10013508 h 10118348"/>
              <a:gd name="connsiteX6527" fmla="*/ 3465470 w 10130243"/>
              <a:gd name="connsiteY6527" fmla="*/ 10057569 h 10118348"/>
              <a:gd name="connsiteX6528" fmla="*/ 3509526 w 10130243"/>
              <a:gd name="connsiteY6528" fmla="*/ 10013508 h 10118348"/>
              <a:gd name="connsiteX6529" fmla="*/ 3603398 w 10130243"/>
              <a:gd name="connsiteY6529" fmla="*/ 10118723 h 10118348"/>
              <a:gd name="connsiteX6530" fmla="*/ 3621861 w 10130243"/>
              <a:gd name="connsiteY6530" fmla="*/ 10118723 h 10118348"/>
              <a:gd name="connsiteX6531" fmla="*/ 3611898 w 10130243"/>
              <a:gd name="connsiteY6531" fmla="*/ 10117261 h 10118348"/>
              <a:gd name="connsiteX6532" fmla="*/ 3603398 w 10130243"/>
              <a:gd name="connsiteY6532" fmla="*/ 10118723 h 10118348"/>
              <a:gd name="connsiteX6533" fmla="*/ 4496409 w 10130243"/>
              <a:gd name="connsiteY6533" fmla="*/ 10118723 h 10118348"/>
              <a:gd name="connsiteX6534" fmla="*/ 4506373 w 10130243"/>
              <a:gd name="connsiteY6534" fmla="*/ 10118723 h 10118348"/>
              <a:gd name="connsiteX6535" fmla="*/ 4516335 w 10130243"/>
              <a:gd name="connsiteY6535" fmla="*/ 10118723 h 10118348"/>
              <a:gd name="connsiteX6536" fmla="*/ 4506373 w 10130243"/>
              <a:gd name="connsiteY6536" fmla="*/ 10117261 h 10118348"/>
              <a:gd name="connsiteX6537" fmla="*/ 4496409 w 10130243"/>
              <a:gd name="connsiteY6537" fmla="*/ 10118723 h 10118348"/>
              <a:gd name="connsiteX6538" fmla="*/ 4251905 w 10130243"/>
              <a:gd name="connsiteY6538" fmla="*/ 9872735 h 10118348"/>
              <a:gd name="connsiteX6539" fmla="*/ 4253276 w 10130243"/>
              <a:gd name="connsiteY6539" fmla="*/ 9864142 h 10118348"/>
              <a:gd name="connsiteX6540" fmla="*/ 4250443 w 10130243"/>
              <a:gd name="connsiteY6540" fmla="*/ 9847139 h 10118348"/>
              <a:gd name="connsiteX6541" fmla="*/ 4209220 w 10130243"/>
              <a:gd name="connsiteY6541" fmla="*/ 9820081 h 10118348"/>
              <a:gd name="connsiteX6542" fmla="*/ 4167997 w 10130243"/>
              <a:gd name="connsiteY6542" fmla="*/ 9847139 h 10118348"/>
              <a:gd name="connsiteX6543" fmla="*/ 4165072 w 10130243"/>
              <a:gd name="connsiteY6543" fmla="*/ 9864142 h 10118348"/>
              <a:gd name="connsiteX6544" fmla="*/ 4166534 w 10130243"/>
              <a:gd name="connsiteY6544" fmla="*/ 9872735 h 10118348"/>
              <a:gd name="connsiteX6545" fmla="*/ 4193590 w 10130243"/>
              <a:gd name="connsiteY6545" fmla="*/ 9905369 h 10118348"/>
              <a:gd name="connsiteX6546" fmla="*/ 4210591 w 10130243"/>
              <a:gd name="connsiteY6546" fmla="*/ 9908202 h 10118348"/>
              <a:gd name="connsiteX6547" fmla="*/ 4227683 w 10130243"/>
              <a:gd name="connsiteY6547" fmla="*/ 9905369 h 10118348"/>
              <a:gd name="connsiteX6548" fmla="*/ 4251905 w 10130243"/>
              <a:gd name="connsiteY6548" fmla="*/ 9872735 h 10118348"/>
              <a:gd name="connsiteX6549" fmla="*/ 3954661 w 10130243"/>
              <a:gd name="connsiteY6549" fmla="*/ 9872735 h 10118348"/>
              <a:gd name="connsiteX6550" fmla="*/ 3956032 w 10130243"/>
              <a:gd name="connsiteY6550" fmla="*/ 9864142 h 10118348"/>
              <a:gd name="connsiteX6551" fmla="*/ 3953199 w 10130243"/>
              <a:gd name="connsiteY6551" fmla="*/ 9847139 h 10118348"/>
              <a:gd name="connsiteX6552" fmla="*/ 3911975 w 10130243"/>
              <a:gd name="connsiteY6552" fmla="*/ 9820081 h 10118348"/>
              <a:gd name="connsiteX6553" fmla="*/ 3870753 w 10130243"/>
              <a:gd name="connsiteY6553" fmla="*/ 9847139 h 10118348"/>
              <a:gd name="connsiteX6554" fmla="*/ 3867920 w 10130243"/>
              <a:gd name="connsiteY6554" fmla="*/ 9864142 h 10118348"/>
              <a:gd name="connsiteX6555" fmla="*/ 3869291 w 10130243"/>
              <a:gd name="connsiteY6555" fmla="*/ 9872735 h 10118348"/>
              <a:gd name="connsiteX6556" fmla="*/ 3896346 w 10130243"/>
              <a:gd name="connsiteY6556" fmla="*/ 9905369 h 10118348"/>
              <a:gd name="connsiteX6557" fmla="*/ 3913438 w 10130243"/>
              <a:gd name="connsiteY6557" fmla="*/ 9908202 h 10118348"/>
              <a:gd name="connsiteX6558" fmla="*/ 3930439 w 10130243"/>
              <a:gd name="connsiteY6558" fmla="*/ 9905369 h 10118348"/>
              <a:gd name="connsiteX6559" fmla="*/ 3954661 w 10130243"/>
              <a:gd name="connsiteY6559" fmla="*/ 9872735 h 10118348"/>
              <a:gd name="connsiteX6560" fmla="*/ 4401167 w 10130243"/>
              <a:gd name="connsiteY6560" fmla="*/ 10013508 h 10118348"/>
              <a:gd name="connsiteX6561" fmla="*/ 4357110 w 10130243"/>
              <a:gd name="connsiteY6561" fmla="*/ 9969357 h 10118348"/>
              <a:gd name="connsiteX6562" fmla="*/ 4312963 w 10130243"/>
              <a:gd name="connsiteY6562" fmla="*/ 10013508 h 10118348"/>
              <a:gd name="connsiteX6563" fmla="*/ 4357110 w 10130243"/>
              <a:gd name="connsiteY6563" fmla="*/ 10057569 h 10118348"/>
              <a:gd name="connsiteX6564" fmla="*/ 4401167 w 10130243"/>
              <a:gd name="connsiteY6564" fmla="*/ 10013508 h 10118348"/>
              <a:gd name="connsiteX6565" fmla="*/ 4103923 w 10130243"/>
              <a:gd name="connsiteY6565" fmla="*/ 10013508 h 10118348"/>
              <a:gd name="connsiteX6566" fmla="*/ 4059867 w 10130243"/>
              <a:gd name="connsiteY6566" fmla="*/ 9969357 h 10118348"/>
              <a:gd name="connsiteX6567" fmla="*/ 4015810 w 10130243"/>
              <a:gd name="connsiteY6567" fmla="*/ 10013508 h 10118348"/>
              <a:gd name="connsiteX6568" fmla="*/ 4059867 w 10130243"/>
              <a:gd name="connsiteY6568" fmla="*/ 10057569 h 10118348"/>
              <a:gd name="connsiteX6569" fmla="*/ 4103923 w 10130243"/>
              <a:gd name="connsiteY6569" fmla="*/ 10013508 h 10118348"/>
              <a:gd name="connsiteX6570" fmla="*/ 4199257 w 10130243"/>
              <a:gd name="connsiteY6570" fmla="*/ 10118723 h 10118348"/>
              <a:gd name="connsiteX6571" fmla="*/ 4217720 w 10130243"/>
              <a:gd name="connsiteY6571" fmla="*/ 10118723 h 10118348"/>
              <a:gd name="connsiteX6572" fmla="*/ 4207758 w 10130243"/>
              <a:gd name="connsiteY6572" fmla="*/ 10117261 h 10118348"/>
              <a:gd name="connsiteX6573" fmla="*/ 4199257 w 10130243"/>
              <a:gd name="connsiteY6573" fmla="*/ 10118723 h 10118348"/>
              <a:gd name="connsiteX6574" fmla="*/ 5092269 w 10130243"/>
              <a:gd name="connsiteY6574" fmla="*/ 10118723 h 10118348"/>
              <a:gd name="connsiteX6575" fmla="*/ 5092269 w 10130243"/>
              <a:gd name="connsiteY6575" fmla="*/ 10118723 h 10118348"/>
              <a:gd name="connsiteX6576" fmla="*/ 5100769 w 10130243"/>
              <a:gd name="connsiteY6576" fmla="*/ 10118723 h 10118348"/>
              <a:gd name="connsiteX6577" fmla="*/ 5110732 w 10130243"/>
              <a:gd name="connsiteY6577" fmla="*/ 10118723 h 10118348"/>
              <a:gd name="connsiteX6578" fmla="*/ 5100769 w 10130243"/>
              <a:gd name="connsiteY6578" fmla="*/ 10117261 h 10118348"/>
              <a:gd name="connsiteX6579" fmla="*/ 5092269 w 10130243"/>
              <a:gd name="connsiteY6579" fmla="*/ 10118723 h 10118348"/>
              <a:gd name="connsiteX6580" fmla="*/ 4847673 w 10130243"/>
              <a:gd name="connsiteY6580" fmla="*/ 9872735 h 10118348"/>
              <a:gd name="connsiteX6581" fmla="*/ 4849136 w 10130243"/>
              <a:gd name="connsiteY6581" fmla="*/ 9864142 h 10118348"/>
              <a:gd name="connsiteX6582" fmla="*/ 4846302 w 10130243"/>
              <a:gd name="connsiteY6582" fmla="*/ 9847139 h 10118348"/>
              <a:gd name="connsiteX6583" fmla="*/ 4804987 w 10130243"/>
              <a:gd name="connsiteY6583" fmla="*/ 9820081 h 10118348"/>
              <a:gd name="connsiteX6584" fmla="*/ 4763764 w 10130243"/>
              <a:gd name="connsiteY6584" fmla="*/ 9847139 h 10118348"/>
              <a:gd name="connsiteX6585" fmla="*/ 4760931 w 10130243"/>
              <a:gd name="connsiteY6585" fmla="*/ 9864142 h 10118348"/>
              <a:gd name="connsiteX6586" fmla="*/ 4762393 w 10130243"/>
              <a:gd name="connsiteY6586" fmla="*/ 9872735 h 10118348"/>
              <a:gd name="connsiteX6587" fmla="*/ 4789357 w 10130243"/>
              <a:gd name="connsiteY6587" fmla="*/ 9905369 h 10118348"/>
              <a:gd name="connsiteX6588" fmla="*/ 4806450 w 10130243"/>
              <a:gd name="connsiteY6588" fmla="*/ 9908202 h 10118348"/>
              <a:gd name="connsiteX6589" fmla="*/ 4823543 w 10130243"/>
              <a:gd name="connsiteY6589" fmla="*/ 9905369 h 10118348"/>
              <a:gd name="connsiteX6590" fmla="*/ 4847673 w 10130243"/>
              <a:gd name="connsiteY6590" fmla="*/ 9872735 h 10118348"/>
              <a:gd name="connsiteX6591" fmla="*/ 4549057 w 10130243"/>
              <a:gd name="connsiteY6591" fmla="*/ 9872735 h 10118348"/>
              <a:gd name="connsiteX6592" fmla="*/ 4550520 w 10130243"/>
              <a:gd name="connsiteY6592" fmla="*/ 9864142 h 10118348"/>
              <a:gd name="connsiteX6593" fmla="*/ 4547595 w 10130243"/>
              <a:gd name="connsiteY6593" fmla="*/ 9847139 h 10118348"/>
              <a:gd name="connsiteX6594" fmla="*/ 4506373 w 10130243"/>
              <a:gd name="connsiteY6594" fmla="*/ 9820081 h 10118348"/>
              <a:gd name="connsiteX6595" fmla="*/ 4465149 w 10130243"/>
              <a:gd name="connsiteY6595" fmla="*/ 9847139 h 10118348"/>
              <a:gd name="connsiteX6596" fmla="*/ 4462316 w 10130243"/>
              <a:gd name="connsiteY6596" fmla="*/ 9864142 h 10118348"/>
              <a:gd name="connsiteX6597" fmla="*/ 4463778 w 10130243"/>
              <a:gd name="connsiteY6597" fmla="*/ 9872735 h 10118348"/>
              <a:gd name="connsiteX6598" fmla="*/ 4490742 w 10130243"/>
              <a:gd name="connsiteY6598" fmla="*/ 9905369 h 10118348"/>
              <a:gd name="connsiteX6599" fmla="*/ 4507835 w 10130243"/>
              <a:gd name="connsiteY6599" fmla="*/ 9908202 h 10118348"/>
              <a:gd name="connsiteX6600" fmla="*/ 4524927 w 10130243"/>
              <a:gd name="connsiteY6600" fmla="*/ 9905369 h 10118348"/>
              <a:gd name="connsiteX6601" fmla="*/ 4549057 w 10130243"/>
              <a:gd name="connsiteY6601" fmla="*/ 9872735 h 10118348"/>
              <a:gd name="connsiteX6602" fmla="*/ 4997026 w 10130243"/>
              <a:gd name="connsiteY6602" fmla="*/ 10013508 h 10118348"/>
              <a:gd name="connsiteX6603" fmla="*/ 4952879 w 10130243"/>
              <a:gd name="connsiteY6603" fmla="*/ 9969357 h 10118348"/>
              <a:gd name="connsiteX6604" fmla="*/ 4908822 w 10130243"/>
              <a:gd name="connsiteY6604" fmla="*/ 10013508 h 10118348"/>
              <a:gd name="connsiteX6605" fmla="*/ 4952879 w 10130243"/>
              <a:gd name="connsiteY6605" fmla="*/ 10057569 h 10118348"/>
              <a:gd name="connsiteX6606" fmla="*/ 4997026 w 10130243"/>
              <a:gd name="connsiteY6606" fmla="*/ 10013508 h 10118348"/>
              <a:gd name="connsiteX6607" fmla="*/ 4699782 w 10130243"/>
              <a:gd name="connsiteY6607" fmla="*/ 10013508 h 10118348"/>
              <a:gd name="connsiteX6608" fmla="*/ 4655725 w 10130243"/>
              <a:gd name="connsiteY6608" fmla="*/ 9969357 h 10118348"/>
              <a:gd name="connsiteX6609" fmla="*/ 4611578 w 10130243"/>
              <a:gd name="connsiteY6609" fmla="*/ 10013508 h 10118348"/>
              <a:gd name="connsiteX6610" fmla="*/ 4655725 w 10130243"/>
              <a:gd name="connsiteY6610" fmla="*/ 10057569 h 10118348"/>
              <a:gd name="connsiteX6611" fmla="*/ 4699782 w 10130243"/>
              <a:gd name="connsiteY6611" fmla="*/ 10013508 h 10118348"/>
              <a:gd name="connsiteX6612" fmla="*/ 4793654 w 10130243"/>
              <a:gd name="connsiteY6612" fmla="*/ 10118723 h 10118348"/>
              <a:gd name="connsiteX6613" fmla="*/ 4812117 w 10130243"/>
              <a:gd name="connsiteY6613" fmla="*/ 10118723 h 10118348"/>
              <a:gd name="connsiteX6614" fmla="*/ 4802154 w 10130243"/>
              <a:gd name="connsiteY6614" fmla="*/ 10117261 h 10118348"/>
              <a:gd name="connsiteX6615" fmla="*/ 4793654 w 10130243"/>
              <a:gd name="connsiteY6615" fmla="*/ 10118723 h 10118348"/>
              <a:gd name="connsiteX6616" fmla="*/ 5442069 w 10130243"/>
              <a:gd name="connsiteY6616" fmla="*/ 9872735 h 10118348"/>
              <a:gd name="connsiteX6617" fmla="*/ 5443532 w 10130243"/>
              <a:gd name="connsiteY6617" fmla="*/ 9864142 h 10118348"/>
              <a:gd name="connsiteX6618" fmla="*/ 5440698 w 10130243"/>
              <a:gd name="connsiteY6618" fmla="*/ 9847139 h 10118348"/>
              <a:gd name="connsiteX6619" fmla="*/ 5399384 w 10130243"/>
              <a:gd name="connsiteY6619" fmla="*/ 9820081 h 10118348"/>
              <a:gd name="connsiteX6620" fmla="*/ 5358161 w 10130243"/>
              <a:gd name="connsiteY6620" fmla="*/ 9847139 h 10118348"/>
              <a:gd name="connsiteX6621" fmla="*/ 5355328 w 10130243"/>
              <a:gd name="connsiteY6621" fmla="*/ 9864142 h 10118348"/>
              <a:gd name="connsiteX6622" fmla="*/ 5356790 w 10130243"/>
              <a:gd name="connsiteY6622" fmla="*/ 9872735 h 10118348"/>
              <a:gd name="connsiteX6623" fmla="*/ 5383754 w 10130243"/>
              <a:gd name="connsiteY6623" fmla="*/ 9905369 h 10118348"/>
              <a:gd name="connsiteX6624" fmla="*/ 5400846 w 10130243"/>
              <a:gd name="connsiteY6624" fmla="*/ 9908202 h 10118348"/>
              <a:gd name="connsiteX6625" fmla="*/ 5417939 w 10130243"/>
              <a:gd name="connsiteY6625" fmla="*/ 9905369 h 10118348"/>
              <a:gd name="connsiteX6626" fmla="*/ 5442069 w 10130243"/>
              <a:gd name="connsiteY6626" fmla="*/ 9872735 h 10118348"/>
              <a:gd name="connsiteX6627" fmla="*/ 5144917 w 10130243"/>
              <a:gd name="connsiteY6627" fmla="*/ 9872735 h 10118348"/>
              <a:gd name="connsiteX6628" fmla="*/ 5146288 w 10130243"/>
              <a:gd name="connsiteY6628" fmla="*/ 9864142 h 10118348"/>
              <a:gd name="connsiteX6629" fmla="*/ 5143455 w 10130243"/>
              <a:gd name="connsiteY6629" fmla="*/ 9847139 h 10118348"/>
              <a:gd name="connsiteX6630" fmla="*/ 5102231 w 10130243"/>
              <a:gd name="connsiteY6630" fmla="*/ 9820081 h 10118348"/>
              <a:gd name="connsiteX6631" fmla="*/ 5093731 w 10130243"/>
              <a:gd name="connsiteY6631" fmla="*/ 9821452 h 10118348"/>
              <a:gd name="connsiteX6632" fmla="*/ 5061009 w 10130243"/>
              <a:gd name="connsiteY6632" fmla="*/ 9848510 h 10118348"/>
              <a:gd name="connsiteX6633" fmla="*/ 5058175 w 10130243"/>
              <a:gd name="connsiteY6633" fmla="*/ 9865605 h 10118348"/>
              <a:gd name="connsiteX6634" fmla="*/ 5059546 w 10130243"/>
              <a:gd name="connsiteY6634" fmla="*/ 9874106 h 10118348"/>
              <a:gd name="connsiteX6635" fmla="*/ 5086602 w 10130243"/>
              <a:gd name="connsiteY6635" fmla="*/ 9906831 h 10118348"/>
              <a:gd name="connsiteX6636" fmla="*/ 5095102 w 10130243"/>
              <a:gd name="connsiteY6636" fmla="*/ 9909664 h 10118348"/>
              <a:gd name="connsiteX6637" fmla="*/ 5103602 w 10130243"/>
              <a:gd name="connsiteY6637" fmla="*/ 9911035 h 10118348"/>
              <a:gd name="connsiteX6638" fmla="*/ 5120695 w 10130243"/>
              <a:gd name="connsiteY6638" fmla="*/ 9908202 h 10118348"/>
              <a:gd name="connsiteX6639" fmla="*/ 5144917 w 10130243"/>
              <a:gd name="connsiteY6639" fmla="*/ 9872643 h 10118348"/>
              <a:gd name="connsiteX6640" fmla="*/ 5501847 w 10130243"/>
              <a:gd name="connsiteY6640" fmla="*/ 10013508 h 10118348"/>
              <a:gd name="connsiteX6641" fmla="*/ 5504680 w 10130243"/>
              <a:gd name="connsiteY6641" fmla="*/ 10027677 h 10118348"/>
              <a:gd name="connsiteX6642" fmla="*/ 5560071 w 10130243"/>
              <a:gd name="connsiteY6642" fmla="*/ 9970819 h 10118348"/>
              <a:gd name="connsiteX6643" fmla="*/ 5545904 w 10130243"/>
              <a:gd name="connsiteY6643" fmla="*/ 9967986 h 10118348"/>
              <a:gd name="connsiteX6644" fmla="*/ 5501847 w 10130243"/>
              <a:gd name="connsiteY6644" fmla="*/ 10013508 h 10118348"/>
              <a:gd name="connsiteX6645" fmla="*/ 5294178 w 10130243"/>
              <a:gd name="connsiteY6645" fmla="*/ 10013508 h 10118348"/>
              <a:gd name="connsiteX6646" fmla="*/ 5250122 w 10130243"/>
              <a:gd name="connsiteY6646" fmla="*/ 9969357 h 10118348"/>
              <a:gd name="connsiteX6647" fmla="*/ 5205974 w 10130243"/>
              <a:gd name="connsiteY6647" fmla="*/ 10013508 h 10118348"/>
              <a:gd name="connsiteX6648" fmla="*/ 5250122 w 10130243"/>
              <a:gd name="connsiteY6648" fmla="*/ 10057569 h 10118348"/>
              <a:gd name="connsiteX6649" fmla="*/ 5294178 w 10130243"/>
              <a:gd name="connsiteY6649" fmla="*/ 10013508 h 1011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</a:cxnLst>
            <a:rect l="l" t="t" r="r" b="b"/>
            <a:pathLst>
              <a:path w="10130243" h="10118348">
                <a:moveTo>
                  <a:pt x="5398104" y="10117261"/>
                </a:moveTo>
                <a:cubicBezTo>
                  <a:pt x="5395271" y="10117261"/>
                  <a:pt x="5390975" y="10117261"/>
                  <a:pt x="5388141" y="10118632"/>
                </a:cubicBezTo>
                <a:lnTo>
                  <a:pt x="5406697" y="10118632"/>
                </a:lnTo>
                <a:cubicBezTo>
                  <a:pt x="5403863" y="10117261"/>
                  <a:pt x="5400937" y="10117261"/>
                  <a:pt x="5398104" y="10117261"/>
                </a:cubicBezTo>
                <a:close/>
                <a:moveTo>
                  <a:pt x="9758048" y="191983"/>
                </a:moveTo>
                <a:cubicBezTo>
                  <a:pt x="9758048" y="167804"/>
                  <a:pt x="9738121" y="147895"/>
                  <a:pt x="9713992" y="147895"/>
                </a:cubicBezTo>
                <a:cubicBezTo>
                  <a:pt x="9689770" y="147895"/>
                  <a:pt x="9669935" y="167804"/>
                  <a:pt x="9669935" y="191983"/>
                </a:cubicBezTo>
                <a:cubicBezTo>
                  <a:pt x="9669935" y="216161"/>
                  <a:pt x="9689770" y="236070"/>
                  <a:pt x="9713992" y="236070"/>
                </a:cubicBezTo>
                <a:cubicBezTo>
                  <a:pt x="9736750" y="237496"/>
                  <a:pt x="9758048" y="217578"/>
                  <a:pt x="9758048" y="191983"/>
                </a:cubicBezTo>
                <a:close/>
                <a:moveTo>
                  <a:pt x="9905940" y="52617"/>
                </a:moveTo>
                <a:cubicBezTo>
                  <a:pt x="9905940" y="49774"/>
                  <a:pt x="9907402" y="46931"/>
                  <a:pt x="9907402" y="44088"/>
                </a:cubicBezTo>
                <a:cubicBezTo>
                  <a:pt x="9907402" y="38402"/>
                  <a:pt x="9905940" y="32707"/>
                  <a:pt x="9904569" y="27021"/>
                </a:cubicBezTo>
                <a:cubicBezTo>
                  <a:pt x="9897438" y="11372"/>
                  <a:pt x="9881809" y="0"/>
                  <a:pt x="9863344" y="0"/>
                </a:cubicBezTo>
                <a:cubicBezTo>
                  <a:pt x="9860420" y="0"/>
                  <a:pt x="9857587" y="0"/>
                  <a:pt x="9854754" y="1426"/>
                </a:cubicBezTo>
                <a:cubicBezTo>
                  <a:pt x="9840586" y="4269"/>
                  <a:pt x="9827790" y="14224"/>
                  <a:pt x="9822031" y="28447"/>
                </a:cubicBezTo>
                <a:cubicBezTo>
                  <a:pt x="9819197" y="34133"/>
                  <a:pt x="9819197" y="39828"/>
                  <a:pt x="9819197" y="45514"/>
                </a:cubicBezTo>
                <a:cubicBezTo>
                  <a:pt x="9819197" y="48357"/>
                  <a:pt x="9819197" y="51200"/>
                  <a:pt x="9820659" y="54043"/>
                </a:cubicBezTo>
                <a:cubicBezTo>
                  <a:pt x="9823493" y="68266"/>
                  <a:pt x="9833456" y="81064"/>
                  <a:pt x="9847623" y="86750"/>
                </a:cubicBezTo>
                <a:cubicBezTo>
                  <a:pt x="9850548" y="88176"/>
                  <a:pt x="9853383" y="88176"/>
                  <a:pt x="9856216" y="89592"/>
                </a:cubicBezTo>
                <a:cubicBezTo>
                  <a:pt x="9859049" y="89592"/>
                  <a:pt x="9861882" y="91019"/>
                  <a:pt x="9864715" y="91019"/>
                </a:cubicBezTo>
                <a:cubicBezTo>
                  <a:pt x="9870383" y="91019"/>
                  <a:pt x="9876141" y="89592"/>
                  <a:pt x="9881809" y="88176"/>
                </a:cubicBezTo>
                <a:cubicBezTo>
                  <a:pt x="9891772" y="79647"/>
                  <a:pt x="9901734" y="66840"/>
                  <a:pt x="9905940" y="52617"/>
                </a:cubicBezTo>
                <a:close/>
                <a:moveTo>
                  <a:pt x="10055291" y="191983"/>
                </a:moveTo>
                <a:cubicBezTo>
                  <a:pt x="10055291" y="167804"/>
                  <a:pt x="10035367" y="147895"/>
                  <a:pt x="10011145" y="147895"/>
                </a:cubicBezTo>
                <a:cubicBezTo>
                  <a:pt x="9987014" y="147895"/>
                  <a:pt x="9967087" y="167804"/>
                  <a:pt x="9967087" y="191983"/>
                </a:cubicBezTo>
                <a:cubicBezTo>
                  <a:pt x="9967087" y="216161"/>
                  <a:pt x="9987014" y="236070"/>
                  <a:pt x="10011145" y="236070"/>
                </a:cubicBezTo>
                <a:cubicBezTo>
                  <a:pt x="10035367" y="237496"/>
                  <a:pt x="10055291" y="217578"/>
                  <a:pt x="10055291" y="191983"/>
                </a:cubicBezTo>
                <a:close/>
                <a:moveTo>
                  <a:pt x="9162280" y="789284"/>
                </a:moveTo>
                <a:cubicBezTo>
                  <a:pt x="9162280" y="765106"/>
                  <a:pt x="9142355" y="745196"/>
                  <a:pt x="9118133" y="745196"/>
                </a:cubicBezTo>
                <a:cubicBezTo>
                  <a:pt x="9094002" y="745196"/>
                  <a:pt x="9074075" y="765106"/>
                  <a:pt x="9074075" y="789284"/>
                </a:cubicBezTo>
                <a:cubicBezTo>
                  <a:pt x="9074075" y="813463"/>
                  <a:pt x="9094002" y="833372"/>
                  <a:pt x="9118133" y="833372"/>
                </a:cubicBezTo>
                <a:cubicBezTo>
                  <a:pt x="9142355" y="833372"/>
                  <a:pt x="9162280" y="813463"/>
                  <a:pt x="9162280" y="789284"/>
                </a:cubicBezTo>
                <a:close/>
                <a:moveTo>
                  <a:pt x="9607323" y="351267"/>
                </a:moveTo>
                <a:cubicBezTo>
                  <a:pt x="9607323" y="348424"/>
                  <a:pt x="9608786" y="345582"/>
                  <a:pt x="9608786" y="342739"/>
                </a:cubicBezTo>
                <a:cubicBezTo>
                  <a:pt x="9608786" y="337053"/>
                  <a:pt x="9607323" y="331358"/>
                  <a:pt x="9605952" y="325672"/>
                </a:cubicBezTo>
                <a:cubicBezTo>
                  <a:pt x="9598824" y="310022"/>
                  <a:pt x="9583193" y="298651"/>
                  <a:pt x="9564639" y="298651"/>
                </a:cubicBezTo>
                <a:cubicBezTo>
                  <a:pt x="9546174" y="298651"/>
                  <a:pt x="9530545" y="310032"/>
                  <a:pt x="9523416" y="325672"/>
                </a:cubicBezTo>
                <a:cubicBezTo>
                  <a:pt x="9520581" y="331358"/>
                  <a:pt x="9520581" y="337053"/>
                  <a:pt x="9520581" y="342739"/>
                </a:cubicBezTo>
                <a:cubicBezTo>
                  <a:pt x="9520581" y="345582"/>
                  <a:pt x="9520581" y="348424"/>
                  <a:pt x="9522045" y="351267"/>
                </a:cubicBezTo>
                <a:cubicBezTo>
                  <a:pt x="9524878" y="365491"/>
                  <a:pt x="9534842" y="378289"/>
                  <a:pt x="9549009" y="383974"/>
                </a:cubicBezTo>
                <a:cubicBezTo>
                  <a:pt x="9554767" y="386817"/>
                  <a:pt x="9560435" y="386817"/>
                  <a:pt x="9566101" y="386817"/>
                </a:cubicBezTo>
                <a:cubicBezTo>
                  <a:pt x="9571767" y="386817"/>
                  <a:pt x="9577526" y="385391"/>
                  <a:pt x="9583193" y="383974"/>
                </a:cubicBezTo>
                <a:cubicBezTo>
                  <a:pt x="9594527" y="378289"/>
                  <a:pt x="9604490" y="365482"/>
                  <a:pt x="9607323" y="351267"/>
                </a:cubicBezTo>
                <a:close/>
                <a:moveTo>
                  <a:pt x="9758048" y="789284"/>
                </a:moveTo>
                <a:cubicBezTo>
                  <a:pt x="9758048" y="765106"/>
                  <a:pt x="9738214" y="745196"/>
                  <a:pt x="9713992" y="745196"/>
                </a:cubicBezTo>
                <a:cubicBezTo>
                  <a:pt x="9689770" y="745196"/>
                  <a:pt x="9669935" y="765106"/>
                  <a:pt x="9669935" y="789284"/>
                </a:cubicBezTo>
                <a:cubicBezTo>
                  <a:pt x="9669935" y="813463"/>
                  <a:pt x="9689770" y="833372"/>
                  <a:pt x="9713992" y="833372"/>
                </a:cubicBezTo>
                <a:cubicBezTo>
                  <a:pt x="9736750" y="833372"/>
                  <a:pt x="9758048" y="813463"/>
                  <a:pt x="9758048" y="789284"/>
                </a:cubicBezTo>
                <a:close/>
                <a:moveTo>
                  <a:pt x="9758048" y="490633"/>
                </a:moveTo>
                <a:cubicBezTo>
                  <a:pt x="9758048" y="466455"/>
                  <a:pt x="9738214" y="446546"/>
                  <a:pt x="9713992" y="446546"/>
                </a:cubicBezTo>
                <a:cubicBezTo>
                  <a:pt x="9689770" y="446546"/>
                  <a:pt x="9669935" y="466455"/>
                  <a:pt x="9669935" y="490633"/>
                </a:cubicBezTo>
                <a:cubicBezTo>
                  <a:pt x="9669935" y="514812"/>
                  <a:pt x="9689770" y="534721"/>
                  <a:pt x="9713992" y="534721"/>
                </a:cubicBezTo>
                <a:cubicBezTo>
                  <a:pt x="9736750" y="536147"/>
                  <a:pt x="9758048" y="516238"/>
                  <a:pt x="9758048" y="490633"/>
                </a:cubicBezTo>
                <a:close/>
                <a:moveTo>
                  <a:pt x="9459434" y="789284"/>
                </a:moveTo>
                <a:cubicBezTo>
                  <a:pt x="9459434" y="765106"/>
                  <a:pt x="9439507" y="745196"/>
                  <a:pt x="9415376" y="745196"/>
                </a:cubicBezTo>
                <a:cubicBezTo>
                  <a:pt x="9391154" y="745196"/>
                  <a:pt x="9371321" y="765106"/>
                  <a:pt x="9371321" y="789284"/>
                </a:cubicBezTo>
                <a:cubicBezTo>
                  <a:pt x="9371321" y="813463"/>
                  <a:pt x="9391154" y="833372"/>
                  <a:pt x="9415376" y="833372"/>
                </a:cubicBezTo>
                <a:cubicBezTo>
                  <a:pt x="9439507" y="833372"/>
                  <a:pt x="9459434" y="813463"/>
                  <a:pt x="9459434" y="789284"/>
                </a:cubicBezTo>
                <a:close/>
                <a:moveTo>
                  <a:pt x="9459434" y="490633"/>
                </a:moveTo>
                <a:cubicBezTo>
                  <a:pt x="9459434" y="466455"/>
                  <a:pt x="9439507" y="446546"/>
                  <a:pt x="9415376" y="446546"/>
                </a:cubicBezTo>
                <a:cubicBezTo>
                  <a:pt x="9391154" y="446546"/>
                  <a:pt x="9371321" y="466455"/>
                  <a:pt x="9371321" y="490633"/>
                </a:cubicBezTo>
                <a:cubicBezTo>
                  <a:pt x="9371321" y="514812"/>
                  <a:pt x="9391154" y="534721"/>
                  <a:pt x="9415376" y="534721"/>
                </a:cubicBezTo>
                <a:cubicBezTo>
                  <a:pt x="9439507" y="536147"/>
                  <a:pt x="9459434" y="516238"/>
                  <a:pt x="9459434" y="490633"/>
                </a:cubicBezTo>
                <a:close/>
                <a:moveTo>
                  <a:pt x="9608786" y="639963"/>
                </a:moveTo>
                <a:cubicBezTo>
                  <a:pt x="9608786" y="615785"/>
                  <a:pt x="9588861" y="595876"/>
                  <a:pt x="9564639" y="595876"/>
                </a:cubicBezTo>
                <a:cubicBezTo>
                  <a:pt x="9540508" y="595876"/>
                  <a:pt x="9520581" y="615785"/>
                  <a:pt x="9520581" y="639963"/>
                </a:cubicBezTo>
                <a:cubicBezTo>
                  <a:pt x="9520581" y="664142"/>
                  <a:pt x="9540508" y="684051"/>
                  <a:pt x="9564639" y="684051"/>
                </a:cubicBezTo>
                <a:cubicBezTo>
                  <a:pt x="9588861" y="684051"/>
                  <a:pt x="9608786" y="664142"/>
                  <a:pt x="9608786" y="639963"/>
                </a:cubicBezTo>
                <a:close/>
                <a:moveTo>
                  <a:pt x="9311542" y="639963"/>
                </a:moveTo>
                <a:cubicBezTo>
                  <a:pt x="9311542" y="615785"/>
                  <a:pt x="9291616" y="595876"/>
                  <a:pt x="9267487" y="595876"/>
                </a:cubicBezTo>
                <a:cubicBezTo>
                  <a:pt x="9243265" y="595876"/>
                  <a:pt x="9223429" y="615785"/>
                  <a:pt x="9223429" y="639963"/>
                </a:cubicBezTo>
                <a:cubicBezTo>
                  <a:pt x="9223429" y="664142"/>
                  <a:pt x="9243265" y="684051"/>
                  <a:pt x="9267487" y="684051"/>
                </a:cubicBezTo>
                <a:cubicBezTo>
                  <a:pt x="9291616" y="684051"/>
                  <a:pt x="9311542" y="664142"/>
                  <a:pt x="9311542" y="639963"/>
                </a:cubicBezTo>
                <a:close/>
                <a:moveTo>
                  <a:pt x="9905940" y="351267"/>
                </a:moveTo>
                <a:cubicBezTo>
                  <a:pt x="9905940" y="348424"/>
                  <a:pt x="9907402" y="345582"/>
                  <a:pt x="9907402" y="342739"/>
                </a:cubicBezTo>
                <a:cubicBezTo>
                  <a:pt x="9907402" y="337053"/>
                  <a:pt x="9905940" y="331358"/>
                  <a:pt x="9904569" y="325672"/>
                </a:cubicBezTo>
                <a:cubicBezTo>
                  <a:pt x="9897438" y="310022"/>
                  <a:pt x="9881809" y="298651"/>
                  <a:pt x="9863344" y="298651"/>
                </a:cubicBezTo>
                <a:cubicBezTo>
                  <a:pt x="9860511" y="298651"/>
                  <a:pt x="9857587" y="298651"/>
                  <a:pt x="9854754" y="300077"/>
                </a:cubicBezTo>
                <a:cubicBezTo>
                  <a:pt x="9840586" y="302920"/>
                  <a:pt x="9827790" y="312874"/>
                  <a:pt x="9822122" y="327098"/>
                </a:cubicBezTo>
                <a:cubicBezTo>
                  <a:pt x="9819197" y="332784"/>
                  <a:pt x="9819197" y="338479"/>
                  <a:pt x="9819197" y="344165"/>
                </a:cubicBezTo>
                <a:cubicBezTo>
                  <a:pt x="9819197" y="347008"/>
                  <a:pt x="9819197" y="349850"/>
                  <a:pt x="9820659" y="352693"/>
                </a:cubicBezTo>
                <a:cubicBezTo>
                  <a:pt x="9823493" y="366917"/>
                  <a:pt x="9833456" y="379715"/>
                  <a:pt x="9847715" y="385400"/>
                </a:cubicBezTo>
                <a:cubicBezTo>
                  <a:pt x="9850548" y="386826"/>
                  <a:pt x="9853383" y="386826"/>
                  <a:pt x="9856216" y="388243"/>
                </a:cubicBezTo>
                <a:cubicBezTo>
                  <a:pt x="9859049" y="388243"/>
                  <a:pt x="9861882" y="389669"/>
                  <a:pt x="9864715" y="389669"/>
                </a:cubicBezTo>
                <a:cubicBezTo>
                  <a:pt x="9870383" y="389669"/>
                  <a:pt x="9876141" y="388243"/>
                  <a:pt x="9881809" y="386826"/>
                </a:cubicBezTo>
                <a:cubicBezTo>
                  <a:pt x="9891772" y="378289"/>
                  <a:pt x="9901734" y="365491"/>
                  <a:pt x="9905940" y="351267"/>
                </a:cubicBezTo>
                <a:close/>
                <a:moveTo>
                  <a:pt x="10055291" y="789284"/>
                </a:moveTo>
                <a:cubicBezTo>
                  <a:pt x="10055291" y="765106"/>
                  <a:pt x="10035367" y="745196"/>
                  <a:pt x="10011236" y="745196"/>
                </a:cubicBezTo>
                <a:cubicBezTo>
                  <a:pt x="9987014" y="745196"/>
                  <a:pt x="9967087" y="765106"/>
                  <a:pt x="9967087" y="789284"/>
                </a:cubicBezTo>
                <a:cubicBezTo>
                  <a:pt x="9967087" y="813463"/>
                  <a:pt x="9987014" y="833372"/>
                  <a:pt x="10011236" y="833372"/>
                </a:cubicBezTo>
                <a:cubicBezTo>
                  <a:pt x="10035367" y="833372"/>
                  <a:pt x="10055291" y="813463"/>
                  <a:pt x="10055291" y="789284"/>
                </a:cubicBezTo>
                <a:close/>
                <a:moveTo>
                  <a:pt x="10055291" y="490633"/>
                </a:moveTo>
                <a:cubicBezTo>
                  <a:pt x="10055291" y="466455"/>
                  <a:pt x="10035367" y="446546"/>
                  <a:pt x="10011236" y="446546"/>
                </a:cubicBezTo>
                <a:cubicBezTo>
                  <a:pt x="9987014" y="446546"/>
                  <a:pt x="9967087" y="466455"/>
                  <a:pt x="9967087" y="490633"/>
                </a:cubicBezTo>
                <a:cubicBezTo>
                  <a:pt x="9967087" y="514812"/>
                  <a:pt x="9987014" y="534721"/>
                  <a:pt x="10011236" y="534721"/>
                </a:cubicBezTo>
                <a:cubicBezTo>
                  <a:pt x="10035367" y="536147"/>
                  <a:pt x="10055291" y="516238"/>
                  <a:pt x="10055291" y="490633"/>
                </a:cubicBezTo>
                <a:close/>
                <a:moveTo>
                  <a:pt x="9905940" y="639963"/>
                </a:moveTo>
                <a:cubicBezTo>
                  <a:pt x="9905940" y="615785"/>
                  <a:pt x="9886104" y="595876"/>
                  <a:pt x="9861882" y="595876"/>
                </a:cubicBezTo>
                <a:cubicBezTo>
                  <a:pt x="9859049" y="595876"/>
                  <a:pt x="9856216" y="595876"/>
                  <a:pt x="9853383" y="597292"/>
                </a:cubicBezTo>
                <a:cubicBezTo>
                  <a:pt x="9833456" y="601561"/>
                  <a:pt x="9817826" y="620045"/>
                  <a:pt x="9817826" y="641380"/>
                </a:cubicBezTo>
                <a:cubicBezTo>
                  <a:pt x="9817826" y="662707"/>
                  <a:pt x="9833456" y="681199"/>
                  <a:pt x="9853383" y="685468"/>
                </a:cubicBezTo>
                <a:cubicBezTo>
                  <a:pt x="9856216" y="685468"/>
                  <a:pt x="9859049" y="686885"/>
                  <a:pt x="9861882" y="686885"/>
                </a:cubicBezTo>
                <a:cubicBezTo>
                  <a:pt x="9886104" y="684042"/>
                  <a:pt x="9905940" y="664133"/>
                  <a:pt x="9905940" y="639954"/>
                </a:cubicBezTo>
                <a:close/>
                <a:moveTo>
                  <a:pt x="8567793" y="1383752"/>
                </a:moveTo>
                <a:cubicBezTo>
                  <a:pt x="8567793" y="1359574"/>
                  <a:pt x="8547958" y="1339664"/>
                  <a:pt x="8523736" y="1339664"/>
                </a:cubicBezTo>
                <a:cubicBezTo>
                  <a:pt x="8499605" y="1339664"/>
                  <a:pt x="8479680" y="1359574"/>
                  <a:pt x="8479680" y="1383752"/>
                </a:cubicBezTo>
                <a:cubicBezTo>
                  <a:pt x="8479680" y="1407930"/>
                  <a:pt x="8499605" y="1427840"/>
                  <a:pt x="8523736" y="1427840"/>
                </a:cubicBezTo>
                <a:cubicBezTo>
                  <a:pt x="8547958" y="1427840"/>
                  <a:pt x="8567793" y="1407930"/>
                  <a:pt x="8567793" y="1383752"/>
                </a:cubicBezTo>
                <a:close/>
                <a:moveTo>
                  <a:pt x="9010093" y="954264"/>
                </a:moveTo>
                <a:cubicBezTo>
                  <a:pt x="9012928" y="948578"/>
                  <a:pt x="9012928" y="942883"/>
                  <a:pt x="9012928" y="937197"/>
                </a:cubicBezTo>
                <a:cubicBezTo>
                  <a:pt x="9012928" y="934354"/>
                  <a:pt x="9012928" y="931512"/>
                  <a:pt x="9011557" y="928669"/>
                </a:cubicBezTo>
                <a:cubicBezTo>
                  <a:pt x="9007260" y="908759"/>
                  <a:pt x="8988797" y="893110"/>
                  <a:pt x="8967408" y="893110"/>
                </a:cubicBezTo>
                <a:cubicBezTo>
                  <a:pt x="8946111" y="893110"/>
                  <a:pt x="8927648" y="908759"/>
                  <a:pt x="8923353" y="928669"/>
                </a:cubicBezTo>
                <a:cubicBezTo>
                  <a:pt x="8923353" y="931512"/>
                  <a:pt x="8921889" y="934354"/>
                  <a:pt x="8921889" y="937197"/>
                </a:cubicBezTo>
                <a:cubicBezTo>
                  <a:pt x="8921889" y="942883"/>
                  <a:pt x="8923353" y="948578"/>
                  <a:pt x="8924724" y="954264"/>
                </a:cubicBezTo>
                <a:cubicBezTo>
                  <a:pt x="8927648" y="962793"/>
                  <a:pt x="8933314" y="968487"/>
                  <a:pt x="8940444" y="974173"/>
                </a:cubicBezTo>
                <a:cubicBezTo>
                  <a:pt x="8947482" y="978442"/>
                  <a:pt x="8956074" y="981285"/>
                  <a:pt x="8966037" y="981285"/>
                </a:cubicBezTo>
                <a:cubicBezTo>
                  <a:pt x="8975910" y="981285"/>
                  <a:pt x="8984500" y="978442"/>
                  <a:pt x="8991630" y="974173"/>
                </a:cubicBezTo>
                <a:cubicBezTo>
                  <a:pt x="9001503" y="969904"/>
                  <a:pt x="9007260" y="962793"/>
                  <a:pt x="9010093" y="954264"/>
                </a:cubicBezTo>
                <a:close/>
                <a:moveTo>
                  <a:pt x="9162280" y="1383752"/>
                </a:moveTo>
                <a:cubicBezTo>
                  <a:pt x="9162280" y="1359574"/>
                  <a:pt x="9142355" y="1339664"/>
                  <a:pt x="9118133" y="1339664"/>
                </a:cubicBezTo>
                <a:cubicBezTo>
                  <a:pt x="9094002" y="1339664"/>
                  <a:pt x="9074075" y="1359574"/>
                  <a:pt x="9074075" y="1383752"/>
                </a:cubicBezTo>
                <a:cubicBezTo>
                  <a:pt x="9074075" y="1407930"/>
                  <a:pt x="9094002" y="1427840"/>
                  <a:pt x="9118133" y="1427840"/>
                </a:cubicBezTo>
                <a:cubicBezTo>
                  <a:pt x="9142355" y="1427840"/>
                  <a:pt x="9162280" y="1407930"/>
                  <a:pt x="9162280" y="1383752"/>
                </a:cubicBezTo>
                <a:close/>
                <a:moveTo>
                  <a:pt x="9162280" y="1086518"/>
                </a:moveTo>
                <a:cubicBezTo>
                  <a:pt x="9162280" y="1062340"/>
                  <a:pt x="9142355" y="1042430"/>
                  <a:pt x="9118133" y="1042430"/>
                </a:cubicBezTo>
                <a:cubicBezTo>
                  <a:pt x="9094002" y="1042430"/>
                  <a:pt x="9074075" y="1062340"/>
                  <a:pt x="9074075" y="1086518"/>
                </a:cubicBezTo>
                <a:cubicBezTo>
                  <a:pt x="9074075" y="1110696"/>
                  <a:pt x="9094002" y="1130606"/>
                  <a:pt x="9118133" y="1130606"/>
                </a:cubicBezTo>
                <a:cubicBezTo>
                  <a:pt x="9142355" y="1130606"/>
                  <a:pt x="9162280" y="1110696"/>
                  <a:pt x="9162280" y="1086518"/>
                </a:cubicBezTo>
                <a:close/>
                <a:moveTo>
                  <a:pt x="8865037" y="1383752"/>
                </a:moveTo>
                <a:cubicBezTo>
                  <a:pt x="8865037" y="1359574"/>
                  <a:pt x="8845110" y="1339664"/>
                  <a:pt x="8820981" y="1339664"/>
                </a:cubicBezTo>
                <a:cubicBezTo>
                  <a:pt x="8796759" y="1339664"/>
                  <a:pt x="8776923" y="1359574"/>
                  <a:pt x="8776923" y="1383752"/>
                </a:cubicBezTo>
                <a:cubicBezTo>
                  <a:pt x="8776923" y="1407930"/>
                  <a:pt x="8796759" y="1427840"/>
                  <a:pt x="8820981" y="1427840"/>
                </a:cubicBezTo>
                <a:cubicBezTo>
                  <a:pt x="8845110" y="1427840"/>
                  <a:pt x="8865037" y="1407930"/>
                  <a:pt x="8865037" y="1383752"/>
                </a:cubicBezTo>
                <a:close/>
                <a:moveTo>
                  <a:pt x="8865037" y="1086518"/>
                </a:moveTo>
                <a:cubicBezTo>
                  <a:pt x="8865037" y="1062340"/>
                  <a:pt x="8845110" y="1042430"/>
                  <a:pt x="8820981" y="1042430"/>
                </a:cubicBezTo>
                <a:cubicBezTo>
                  <a:pt x="8796759" y="1042430"/>
                  <a:pt x="8776923" y="1062340"/>
                  <a:pt x="8776923" y="1086518"/>
                </a:cubicBezTo>
                <a:cubicBezTo>
                  <a:pt x="8776923" y="1110696"/>
                  <a:pt x="8796759" y="1130606"/>
                  <a:pt x="8820981" y="1130606"/>
                </a:cubicBezTo>
                <a:cubicBezTo>
                  <a:pt x="8845110" y="1130606"/>
                  <a:pt x="8865037" y="1110696"/>
                  <a:pt x="8865037" y="1086518"/>
                </a:cubicBezTo>
                <a:close/>
                <a:moveTo>
                  <a:pt x="9012928" y="1234422"/>
                </a:moveTo>
                <a:cubicBezTo>
                  <a:pt x="9012928" y="1210244"/>
                  <a:pt x="8993001" y="1190334"/>
                  <a:pt x="8968870" y="1190334"/>
                </a:cubicBezTo>
                <a:cubicBezTo>
                  <a:pt x="8944649" y="1190334"/>
                  <a:pt x="8924724" y="1210244"/>
                  <a:pt x="8924724" y="1234422"/>
                </a:cubicBezTo>
                <a:cubicBezTo>
                  <a:pt x="8924724" y="1258600"/>
                  <a:pt x="8944649" y="1278510"/>
                  <a:pt x="8968870" y="1278510"/>
                </a:cubicBezTo>
                <a:cubicBezTo>
                  <a:pt x="8993001" y="1279927"/>
                  <a:pt x="9012928" y="1260017"/>
                  <a:pt x="9012928" y="1234422"/>
                </a:cubicBezTo>
                <a:close/>
                <a:moveTo>
                  <a:pt x="8715774" y="1234422"/>
                </a:moveTo>
                <a:cubicBezTo>
                  <a:pt x="8715774" y="1210244"/>
                  <a:pt x="8695849" y="1190334"/>
                  <a:pt x="8671627" y="1190334"/>
                </a:cubicBezTo>
                <a:cubicBezTo>
                  <a:pt x="8647496" y="1190334"/>
                  <a:pt x="8627570" y="1210244"/>
                  <a:pt x="8627570" y="1234422"/>
                </a:cubicBezTo>
                <a:cubicBezTo>
                  <a:pt x="8627570" y="1258600"/>
                  <a:pt x="8647496" y="1278510"/>
                  <a:pt x="8671627" y="1278510"/>
                </a:cubicBezTo>
                <a:cubicBezTo>
                  <a:pt x="8695849" y="1278510"/>
                  <a:pt x="8715774" y="1260017"/>
                  <a:pt x="8715774" y="1234422"/>
                </a:cubicBezTo>
                <a:close/>
                <a:moveTo>
                  <a:pt x="9604490" y="954264"/>
                </a:moveTo>
                <a:cubicBezTo>
                  <a:pt x="9607323" y="948578"/>
                  <a:pt x="9607323" y="942883"/>
                  <a:pt x="9607323" y="937197"/>
                </a:cubicBezTo>
                <a:cubicBezTo>
                  <a:pt x="9607323" y="934354"/>
                  <a:pt x="9607323" y="931512"/>
                  <a:pt x="9605952" y="928669"/>
                </a:cubicBezTo>
                <a:cubicBezTo>
                  <a:pt x="9601657" y="908759"/>
                  <a:pt x="9583193" y="893110"/>
                  <a:pt x="9561806" y="893110"/>
                </a:cubicBezTo>
                <a:cubicBezTo>
                  <a:pt x="9540508" y="893110"/>
                  <a:pt x="9522045" y="908759"/>
                  <a:pt x="9517748" y="928669"/>
                </a:cubicBezTo>
                <a:cubicBezTo>
                  <a:pt x="9517748" y="931512"/>
                  <a:pt x="9516286" y="934354"/>
                  <a:pt x="9516286" y="937197"/>
                </a:cubicBezTo>
                <a:cubicBezTo>
                  <a:pt x="9516286" y="942883"/>
                  <a:pt x="9517748" y="948578"/>
                  <a:pt x="9519210" y="954264"/>
                </a:cubicBezTo>
                <a:cubicBezTo>
                  <a:pt x="9522045" y="962793"/>
                  <a:pt x="9527711" y="968487"/>
                  <a:pt x="9534842" y="974173"/>
                </a:cubicBezTo>
                <a:cubicBezTo>
                  <a:pt x="9541970" y="978442"/>
                  <a:pt x="9550471" y="981285"/>
                  <a:pt x="9560435" y="981285"/>
                </a:cubicBezTo>
                <a:cubicBezTo>
                  <a:pt x="9570396" y="981285"/>
                  <a:pt x="9578897" y="978442"/>
                  <a:pt x="9586028" y="974173"/>
                </a:cubicBezTo>
                <a:cubicBezTo>
                  <a:pt x="9595989" y="969904"/>
                  <a:pt x="9601657" y="962793"/>
                  <a:pt x="9604490" y="954264"/>
                </a:cubicBezTo>
                <a:close/>
                <a:moveTo>
                  <a:pt x="9307247" y="954264"/>
                </a:moveTo>
                <a:cubicBezTo>
                  <a:pt x="9310171" y="948578"/>
                  <a:pt x="9310171" y="942883"/>
                  <a:pt x="9310171" y="937197"/>
                </a:cubicBezTo>
                <a:cubicBezTo>
                  <a:pt x="9310171" y="934354"/>
                  <a:pt x="9310171" y="931512"/>
                  <a:pt x="9308709" y="928669"/>
                </a:cubicBezTo>
                <a:cubicBezTo>
                  <a:pt x="9304412" y="908759"/>
                  <a:pt x="9285949" y="893110"/>
                  <a:pt x="9264652" y="893110"/>
                </a:cubicBezTo>
                <a:cubicBezTo>
                  <a:pt x="9243265" y="893110"/>
                  <a:pt x="9224800" y="908759"/>
                  <a:pt x="9220505" y="928669"/>
                </a:cubicBezTo>
                <a:cubicBezTo>
                  <a:pt x="9220505" y="931512"/>
                  <a:pt x="9219134" y="934354"/>
                  <a:pt x="9219134" y="937197"/>
                </a:cubicBezTo>
                <a:cubicBezTo>
                  <a:pt x="9219134" y="942883"/>
                  <a:pt x="9220505" y="948578"/>
                  <a:pt x="9221967" y="954264"/>
                </a:cubicBezTo>
                <a:cubicBezTo>
                  <a:pt x="9224800" y="962793"/>
                  <a:pt x="9230468" y="968487"/>
                  <a:pt x="9237597" y="974173"/>
                </a:cubicBezTo>
                <a:cubicBezTo>
                  <a:pt x="9244727" y="978442"/>
                  <a:pt x="9253226" y="981285"/>
                  <a:pt x="9263190" y="981285"/>
                </a:cubicBezTo>
                <a:cubicBezTo>
                  <a:pt x="9273153" y="981285"/>
                  <a:pt x="9281654" y="978442"/>
                  <a:pt x="9288783" y="974173"/>
                </a:cubicBezTo>
                <a:cubicBezTo>
                  <a:pt x="9298746" y="969904"/>
                  <a:pt x="9304412" y="962793"/>
                  <a:pt x="9307247" y="954264"/>
                </a:cubicBezTo>
                <a:close/>
                <a:moveTo>
                  <a:pt x="9758048" y="1383752"/>
                </a:moveTo>
                <a:cubicBezTo>
                  <a:pt x="9758048" y="1359574"/>
                  <a:pt x="9738214" y="1339664"/>
                  <a:pt x="9713992" y="1339664"/>
                </a:cubicBezTo>
                <a:cubicBezTo>
                  <a:pt x="9689770" y="1339664"/>
                  <a:pt x="9669935" y="1359574"/>
                  <a:pt x="9669935" y="1383752"/>
                </a:cubicBezTo>
                <a:cubicBezTo>
                  <a:pt x="9669935" y="1407930"/>
                  <a:pt x="9689770" y="1427840"/>
                  <a:pt x="9713992" y="1427840"/>
                </a:cubicBezTo>
                <a:cubicBezTo>
                  <a:pt x="9736750" y="1427840"/>
                  <a:pt x="9758048" y="1407930"/>
                  <a:pt x="9758048" y="1383752"/>
                </a:cubicBezTo>
                <a:close/>
                <a:moveTo>
                  <a:pt x="9758048" y="1086518"/>
                </a:moveTo>
                <a:cubicBezTo>
                  <a:pt x="9758048" y="1062340"/>
                  <a:pt x="9738214" y="1042430"/>
                  <a:pt x="9713992" y="1042430"/>
                </a:cubicBezTo>
                <a:cubicBezTo>
                  <a:pt x="9689770" y="1042430"/>
                  <a:pt x="9669935" y="1062340"/>
                  <a:pt x="9669935" y="1086518"/>
                </a:cubicBezTo>
                <a:cubicBezTo>
                  <a:pt x="9669935" y="1110696"/>
                  <a:pt x="9689770" y="1130606"/>
                  <a:pt x="9713992" y="1130606"/>
                </a:cubicBezTo>
                <a:cubicBezTo>
                  <a:pt x="9736750" y="1130606"/>
                  <a:pt x="9758048" y="1110696"/>
                  <a:pt x="9758048" y="1086518"/>
                </a:cubicBezTo>
                <a:close/>
                <a:moveTo>
                  <a:pt x="9459434" y="1383752"/>
                </a:moveTo>
                <a:cubicBezTo>
                  <a:pt x="9459434" y="1359574"/>
                  <a:pt x="9439507" y="1339664"/>
                  <a:pt x="9415376" y="1339664"/>
                </a:cubicBezTo>
                <a:cubicBezTo>
                  <a:pt x="9391154" y="1339664"/>
                  <a:pt x="9371321" y="1359574"/>
                  <a:pt x="9371321" y="1383752"/>
                </a:cubicBezTo>
                <a:cubicBezTo>
                  <a:pt x="9371321" y="1407930"/>
                  <a:pt x="9391154" y="1427840"/>
                  <a:pt x="9415376" y="1427840"/>
                </a:cubicBezTo>
                <a:cubicBezTo>
                  <a:pt x="9439507" y="1427840"/>
                  <a:pt x="9459434" y="1407930"/>
                  <a:pt x="9459434" y="1383752"/>
                </a:cubicBezTo>
                <a:close/>
                <a:moveTo>
                  <a:pt x="9459434" y="1086518"/>
                </a:moveTo>
                <a:cubicBezTo>
                  <a:pt x="9459434" y="1062340"/>
                  <a:pt x="9439507" y="1042430"/>
                  <a:pt x="9415376" y="1042430"/>
                </a:cubicBezTo>
                <a:cubicBezTo>
                  <a:pt x="9391154" y="1042430"/>
                  <a:pt x="9371321" y="1062340"/>
                  <a:pt x="9371321" y="1086518"/>
                </a:cubicBezTo>
                <a:cubicBezTo>
                  <a:pt x="9371321" y="1110696"/>
                  <a:pt x="9391154" y="1130606"/>
                  <a:pt x="9415376" y="1130606"/>
                </a:cubicBezTo>
                <a:cubicBezTo>
                  <a:pt x="9439507" y="1130606"/>
                  <a:pt x="9459434" y="1110696"/>
                  <a:pt x="9459434" y="1086518"/>
                </a:cubicBezTo>
                <a:close/>
                <a:moveTo>
                  <a:pt x="9608786" y="1234422"/>
                </a:moveTo>
                <a:cubicBezTo>
                  <a:pt x="9608786" y="1210244"/>
                  <a:pt x="9588861" y="1190334"/>
                  <a:pt x="9564639" y="1190334"/>
                </a:cubicBezTo>
                <a:cubicBezTo>
                  <a:pt x="9540508" y="1190334"/>
                  <a:pt x="9520581" y="1210244"/>
                  <a:pt x="9520581" y="1234422"/>
                </a:cubicBezTo>
                <a:cubicBezTo>
                  <a:pt x="9520581" y="1258600"/>
                  <a:pt x="9540508" y="1278510"/>
                  <a:pt x="9564639" y="1278510"/>
                </a:cubicBezTo>
                <a:cubicBezTo>
                  <a:pt x="9588861" y="1279927"/>
                  <a:pt x="9608786" y="1260017"/>
                  <a:pt x="9608786" y="1234422"/>
                </a:cubicBezTo>
                <a:close/>
                <a:moveTo>
                  <a:pt x="9311542" y="1234422"/>
                </a:moveTo>
                <a:cubicBezTo>
                  <a:pt x="9311542" y="1210244"/>
                  <a:pt x="9291616" y="1190334"/>
                  <a:pt x="9267487" y="1190334"/>
                </a:cubicBezTo>
                <a:cubicBezTo>
                  <a:pt x="9243265" y="1190334"/>
                  <a:pt x="9223429" y="1210244"/>
                  <a:pt x="9223429" y="1234422"/>
                </a:cubicBezTo>
                <a:cubicBezTo>
                  <a:pt x="9223429" y="1258600"/>
                  <a:pt x="9243265" y="1278510"/>
                  <a:pt x="9267487" y="1278510"/>
                </a:cubicBezTo>
                <a:cubicBezTo>
                  <a:pt x="9291616" y="1278510"/>
                  <a:pt x="9311542" y="1260017"/>
                  <a:pt x="9311542" y="1234422"/>
                </a:cubicBezTo>
                <a:close/>
                <a:moveTo>
                  <a:pt x="9903105" y="954264"/>
                </a:moveTo>
                <a:cubicBezTo>
                  <a:pt x="9905940" y="948578"/>
                  <a:pt x="9905940" y="942883"/>
                  <a:pt x="9905940" y="937197"/>
                </a:cubicBezTo>
                <a:cubicBezTo>
                  <a:pt x="9905940" y="934354"/>
                  <a:pt x="9905940" y="931512"/>
                  <a:pt x="9904569" y="928669"/>
                </a:cubicBezTo>
                <a:cubicBezTo>
                  <a:pt x="9900272" y="908759"/>
                  <a:pt x="9881809" y="893110"/>
                  <a:pt x="9860420" y="893110"/>
                </a:cubicBezTo>
                <a:cubicBezTo>
                  <a:pt x="9857587" y="893110"/>
                  <a:pt x="9854754" y="893110"/>
                  <a:pt x="9851919" y="894535"/>
                </a:cubicBezTo>
                <a:cubicBezTo>
                  <a:pt x="9834827" y="898804"/>
                  <a:pt x="9820659" y="911602"/>
                  <a:pt x="9817826" y="928669"/>
                </a:cubicBezTo>
                <a:cubicBezTo>
                  <a:pt x="9817826" y="931512"/>
                  <a:pt x="9816364" y="934354"/>
                  <a:pt x="9816364" y="937197"/>
                </a:cubicBezTo>
                <a:cubicBezTo>
                  <a:pt x="9816364" y="942883"/>
                  <a:pt x="9817826" y="948578"/>
                  <a:pt x="9819197" y="954264"/>
                </a:cubicBezTo>
                <a:cubicBezTo>
                  <a:pt x="9822031" y="962793"/>
                  <a:pt x="9827790" y="968487"/>
                  <a:pt x="9834918" y="974173"/>
                </a:cubicBezTo>
                <a:cubicBezTo>
                  <a:pt x="9839122" y="977016"/>
                  <a:pt x="9844790" y="979859"/>
                  <a:pt x="9850548" y="981285"/>
                </a:cubicBezTo>
                <a:cubicBezTo>
                  <a:pt x="9853383" y="981285"/>
                  <a:pt x="9856216" y="982702"/>
                  <a:pt x="9859049" y="982702"/>
                </a:cubicBezTo>
                <a:cubicBezTo>
                  <a:pt x="9869012" y="982702"/>
                  <a:pt x="9877512" y="979859"/>
                  <a:pt x="9884642" y="975590"/>
                </a:cubicBezTo>
                <a:cubicBezTo>
                  <a:pt x="9893143" y="969895"/>
                  <a:pt x="9898809" y="962793"/>
                  <a:pt x="9903105" y="954255"/>
                </a:cubicBezTo>
                <a:close/>
                <a:moveTo>
                  <a:pt x="10055291" y="1383752"/>
                </a:moveTo>
                <a:cubicBezTo>
                  <a:pt x="10055291" y="1359574"/>
                  <a:pt x="10035367" y="1339664"/>
                  <a:pt x="10011236" y="1339664"/>
                </a:cubicBezTo>
                <a:cubicBezTo>
                  <a:pt x="9987014" y="1339664"/>
                  <a:pt x="9967087" y="1359574"/>
                  <a:pt x="9967087" y="1383752"/>
                </a:cubicBezTo>
                <a:cubicBezTo>
                  <a:pt x="9967087" y="1407930"/>
                  <a:pt x="9987014" y="1427840"/>
                  <a:pt x="10011236" y="1427840"/>
                </a:cubicBezTo>
                <a:cubicBezTo>
                  <a:pt x="10035367" y="1427840"/>
                  <a:pt x="10055291" y="1407930"/>
                  <a:pt x="10055291" y="1383752"/>
                </a:cubicBezTo>
                <a:close/>
                <a:moveTo>
                  <a:pt x="10055291" y="1086518"/>
                </a:moveTo>
                <a:cubicBezTo>
                  <a:pt x="10055291" y="1062340"/>
                  <a:pt x="10035367" y="1042430"/>
                  <a:pt x="10011236" y="1042430"/>
                </a:cubicBezTo>
                <a:cubicBezTo>
                  <a:pt x="9987014" y="1042430"/>
                  <a:pt x="9967087" y="1062340"/>
                  <a:pt x="9967087" y="1086518"/>
                </a:cubicBezTo>
                <a:cubicBezTo>
                  <a:pt x="9967087" y="1110696"/>
                  <a:pt x="9987014" y="1130606"/>
                  <a:pt x="10011236" y="1130606"/>
                </a:cubicBezTo>
                <a:cubicBezTo>
                  <a:pt x="10035367" y="1130606"/>
                  <a:pt x="10055291" y="1110696"/>
                  <a:pt x="10055291" y="1086518"/>
                </a:cubicBezTo>
                <a:close/>
                <a:moveTo>
                  <a:pt x="9905940" y="1234422"/>
                </a:moveTo>
                <a:cubicBezTo>
                  <a:pt x="9905940" y="1210244"/>
                  <a:pt x="9886104" y="1190334"/>
                  <a:pt x="9861882" y="1190334"/>
                </a:cubicBezTo>
                <a:cubicBezTo>
                  <a:pt x="9859049" y="1190334"/>
                  <a:pt x="9856216" y="1190334"/>
                  <a:pt x="9853383" y="1191751"/>
                </a:cubicBezTo>
                <a:cubicBezTo>
                  <a:pt x="9833456" y="1196020"/>
                  <a:pt x="9817826" y="1214504"/>
                  <a:pt x="9817826" y="1235839"/>
                </a:cubicBezTo>
                <a:cubicBezTo>
                  <a:pt x="9817826" y="1257165"/>
                  <a:pt x="9833456" y="1275658"/>
                  <a:pt x="9853383" y="1279927"/>
                </a:cubicBezTo>
                <a:cubicBezTo>
                  <a:pt x="9856216" y="1279927"/>
                  <a:pt x="9859049" y="1281353"/>
                  <a:pt x="9861882" y="1281353"/>
                </a:cubicBezTo>
                <a:cubicBezTo>
                  <a:pt x="9886104" y="1279927"/>
                  <a:pt x="9905940" y="1260017"/>
                  <a:pt x="9905940" y="1234422"/>
                </a:cubicBezTo>
                <a:close/>
                <a:moveTo>
                  <a:pt x="7972025" y="1978211"/>
                </a:moveTo>
                <a:cubicBezTo>
                  <a:pt x="7972025" y="1954032"/>
                  <a:pt x="7952099" y="1934123"/>
                  <a:pt x="7927969" y="1934123"/>
                </a:cubicBezTo>
                <a:cubicBezTo>
                  <a:pt x="7903748" y="1934123"/>
                  <a:pt x="7883821" y="1954032"/>
                  <a:pt x="7883821" y="1978211"/>
                </a:cubicBezTo>
                <a:cubicBezTo>
                  <a:pt x="7883821" y="2002389"/>
                  <a:pt x="7903748" y="2022298"/>
                  <a:pt x="7927969" y="2022298"/>
                </a:cubicBezTo>
                <a:cubicBezTo>
                  <a:pt x="7952099" y="2023715"/>
                  <a:pt x="7972025" y="2003806"/>
                  <a:pt x="7972025" y="1978211"/>
                </a:cubicBezTo>
                <a:close/>
                <a:moveTo>
                  <a:pt x="8415698" y="1550139"/>
                </a:moveTo>
                <a:cubicBezTo>
                  <a:pt x="8418531" y="1544454"/>
                  <a:pt x="8418531" y="1538759"/>
                  <a:pt x="8418531" y="1533073"/>
                </a:cubicBezTo>
                <a:cubicBezTo>
                  <a:pt x="8418531" y="1530230"/>
                  <a:pt x="8418531" y="1527387"/>
                  <a:pt x="8417069" y="1524544"/>
                </a:cubicBezTo>
                <a:cubicBezTo>
                  <a:pt x="8412864" y="1504635"/>
                  <a:pt x="8394400" y="1488994"/>
                  <a:pt x="8373011" y="1488994"/>
                </a:cubicBezTo>
                <a:cubicBezTo>
                  <a:pt x="8351715" y="1488994"/>
                  <a:pt x="8333251" y="1504635"/>
                  <a:pt x="8328956" y="1524544"/>
                </a:cubicBezTo>
                <a:cubicBezTo>
                  <a:pt x="8328956" y="1527387"/>
                  <a:pt x="8327494" y="1530230"/>
                  <a:pt x="8327494" y="1533073"/>
                </a:cubicBezTo>
                <a:cubicBezTo>
                  <a:pt x="8327494" y="1538759"/>
                  <a:pt x="8328956" y="1544454"/>
                  <a:pt x="8330327" y="1550139"/>
                </a:cubicBezTo>
                <a:cubicBezTo>
                  <a:pt x="8337457" y="1565789"/>
                  <a:pt x="8353086" y="1577161"/>
                  <a:pt x="8371640" y="1577161"/>
                </a:cubicBezTo>
                <a:cubicBezTo>
                  <a:pt x="8392938" y="1577161"/>
                  <a:pt x="8408567" y="1565780"/>
                  <a:pt x="8415698" y="1550139"/>
                </a:cubicBezTo>
                <a:close/>
                <a:moveTo>
                  <a:pt x="8567884" y="1978211"/>
                </a:moveTo>
                <a:cubicBezTo>
                  <a:pt x="8567884" y="1954032"/>
                  <a:pt x="8547958" y="1934123"/>
                  <a:pt x="8523736" y="1934123"/>
                </a:cubicBezTo>
                <a:cubicBezTo>
                  <a:pt x="8499605" y="1934123"/>
                  <a:pt x="8479680" y="1954032"/>
                  <a:pt x="8479680" y="1978211"/>
                </a:cubicBezTo>
                <a:cubicBezTo>
                  <a:pt x="8479680" y="2002389"/>
                  <a:pt x="8499605" y="2022298"/>
                  <a:pt x="8523736" y="2022298"/>
                </a:cubicBezTo>
                <a:cubicBezTo>
                  <a:pt x="8547958" y="2023715"/>
                  <a:pt x="8567884" y="2003806"/>
                  <a:pt x="8567884" y="1978211"/>
                </a:cubicBezTo>
                <a:close/>
                <a:moveTo>
                  <a:pt x="8567884" y="1680977"/>
                </a:moveTo>
                <a:cubicBezTo>
                  <a:pt x="8567884" y="1656798"/>
                  <a:pt x="8547958" y="1636889"/>
                  <a:pt x="8523736" y="1636889"/>
                </a:cubicBezTo>
                <a:cubicBezTo>
                  <a:pt x="8499605" y="1636889"/>
                  <a:pt x="8479680" y="1656798"/>
                  <a:pt x="8479680" y="1680977"/>
                </a:cubicBezTo>
                <a:cubicBezTo>
                  <a:pt x="8479680" y="1705155"/>
                  <a:pt x="8499605" y="1725065"/>
                  <a:pt x="8523736" y="1725065"/>
                </a:cubicBezTo>
                <a:cubicBezTo>
                  <a:pt x="8547958" y="1726491"/>
                  <a:pt x="8567884" y="1706581"/>
                  <a:pt x="8567884" y="1680977"/>
                </a:cubicBezTo>
                <a:close/>
                <a:moveTo>
                  <a:pt x="8269268" y="1978211"/>
                </a:moveTo>
                <a:cubicBezTo>
                  <a:pt x="8269268" y="1954032"/>
                  <a:pt x="8249344" y="1934123"/>
                  <a:pt x="8225122" y="1934123"/>
                </a:cubicBezTo>
                <a:cubicBezTo>
                  <a:pt x="8200991" y="1934123"/>
                  <a:pt x="8181064" y="1954032"/>
                  <a:pt x="8181064" y="1978211"/>
                </a:cubicBezTo>
                <a:cubicBezTo>
                  <a:pt x="8181064" y="2002389"/>
                  <a:pt x="8200991" y="2022298"/>
                  <a:pt x="8225122" y="2022298"/>
                </a:cubicBezTo>
                <a:cubicBezTo>
                  <a:pt x="8249344" y="2023715"/>
                  <a:pt x="8269268" y="2003806"/>
                  <a:pt x="8269268" y="1978211"/>
                </a:cubicBezTo>
                <a:close/>
                <a:moveTo>
                  <a:pt x="8269268" y="1680977"/>
                </a:moveTo>
                <a:cubicBezTo>
                  <a:pt x="8269268" y="1656798"/>
                  <a:pt x="8249344" y="1636889"/>
                  <a:pt x="8225122" y="1636889"/>
                </a:cubicBezTo>
                <a:cubicBezTo>
                  <a:pt x="8200991" y="1636889"/>
                  <a:pt x="8181064" y="1656798"/>
                  <a:pt x="8181064" y="1680977"/>
                </a:cubicBezTo>
                <a:cubicBezTo>
                  <a:pt x="8181064" y="1705155"/>
                  <a:pt x="8200991" y="1725065"/>
                  <a:pt x="8225122" y="1725065"/>
                </a:cubicBezTo>
                <a:cubicBezTo>
                  <a:pt x="8249344" y="1726491"/>
                  <a:pt x="8269268" y="1706581"/>
                  <a:pt x="8269268" y="1680977"/>
                </a:cubicBezTo>
                <a:close/>
                <a:moveTo>
                  <a:pt x="8418531" y="1830307"/>
                </a:moveTo>
                <a:cubicBezTo>
                  <a:pt x="8418531" y="1806128"/>
                  <a:pt x="8398604" y="1786219"/>
                  <a:pt x="8374475" y="1786219"/>
                </a:cubicBezTo>
                <a:cubicBezTo>
                  <a:pt x="8350253" y="1786219"/>
                  <a:pt x="8330418" y="1806128"/>
                  <a:pt x="8330418" y="1830307"/>
                </a:cubicBezTo>
                <a:cubicBezTo>
                  <a:pt x="8330418" y="1854485"/>
                  <a:pt x="8350253" y="1874394"/>
                  <a:pt x="8374475" y="1874394"/>
                </a:cubicBezTo>
                <a:cubicBezTo>
                  <a:pt x="8398604" y="1874394"/>
                  <a:pt x="8418531" y="1854485"/>
                  <a:pt x="8418531" y="1830307"/>
                </a:cubicBezTo>
                <a:close/>
                <a:moveTo>
                  <a:pt x="8121288" y="1830307"/>
                </a:moveTo>
                <a:cubicBezTo>
                  <a:pt x="8121288" y="1806128"/>
                  <a:pt x="8101452" y="1786219"/>
                  <a:pt x="8077230" y="1786219"/>
                </a:cubicBezTo>
                <a:cubicBezTo>
                  <a:pt x="8074397" y="1786219"/>
                  <a:pt x="8071564" y="1786219"/>
                  <a:pt x="8068731" y="1787645"/>
                </a:cubicBezTo>
                <a:cubicBezTo>
                  <a:pt x="8048804" y="1791914"/>
                  <a:pt x="8033174" y="1810397"/>
                  <a:pt x="8033174" y="1831733"/>
                </a:cubicBezTo>
                <a:cubicBezTo>
                  <a:pt x="8033174" y="1853068"/>
                  <a:pt x="8048804" y="1871552"/>
                  <a:pt x="8068731" y="1875821"/>
                </a:cubicBezTo>
                <a:cubicBezTo>
                  <a:pt x="8071564" y="1875821"/>
                  <a:pt x="8074397" y="1877237"/>
                  <a:pt x="8077230" y="1877237"/>
                </a:cubicBezTo>
                <a:cubicBezTo>
                  <a:pt x="8101452" y="1874394"/>
                  <a:pt x="8121288" y="1854485"/>
                  <a:pt x="8121288" y="1830307"/>
                </a:cubicBezTo>
                <a:close/>
                <a:moveTo>
                  <a:pt x="9010093" y="1550139"/>
                </a:moveTo>
                <a:cubicBezTo>
                  <a:pt x="9012928" y="1544454"/>
                  <a:pt x="9012928" y="1538759"/>
                  <a:pt x="9012928" y="1533073"/>
                </a:cubicBezTo>
                <a:cubicBezTo>
                  <a:pt x="9012928" y="1530230"/>
                  <a:pt x="9012928" y="1527387"/>
                  <a:pt x="9011557" y="1524544"/>
                </a:cubicBezTo>
                <a:cubicBezTo>
                  <a:pt x="9007260" y="1504635"/>
                  <a:pt x="8988797" y="1488994"/>
                  <a:pt x="8967408" y="1488994"/>
                </a:cubicBezTo>
                <a:cubicBezTo>
                  <a:pt x="8946111" y="1488994"/>
                  <a:pt x="8927648" y="1504635"/>
                  <a:pt x="8923353" y="1524544"/>
                </a:cubicBezTo>
                <a:cubicBezTo>
                  <a:pt x="8923353" y="1527387"/>
                  <a:pt x="8921982" y="1530230"/>
                  <a:pt x="8921982" y="1533073"/>
                </a:cubicBezTo>
                <a:cubicBezTo>
                  <a:pt x="8921982" y="1538759"/>
                  <a:pt x="8923353" y="1544454"/>
                  <a:pt x="8924815" y="1550139"/>
                </a:cubicBezTo>
                <a:cubicBezTo>
                  <a:pt x="8931852" y="1565789"/>
                  <a:pt x="8947575" y="1577161"/>
                  <a:pt x="8966037" y="1577161"/>
                </a:cubicBezTo>
                <a:cubicBezTo>
                  <a:pt x="8987335" y="1577161"/>
                  <a:pt x="9002965" y="1565780"/>
                  <a:pt x="9010093" y="1550139"/>
                </a:cubicBezTo>
                <a:close/>
                <a:moveTo>
                  <a:pt x="8712941" y="1550139"/>
                </a:moveTo>
                <a:cubicBezTo>
                  <a:pt x="8715774" y="1544454"/>
                  <a:pt x="8715774" y="1538759"/>
                  <a:pt x="8715774" y="1533073"/>
                </a:cubicBezTo>
                <a:cubicBezTo>
                  <a:pt x="8715774" y="1530230"/>
                  <a:pt x="8715774" y="1527387"/>
                  <a:pt x="8714312" y="1524544"/>
                </a:cubicBezTo>
                <a:cubicBezTo>
                  <a:pt x="8710017" y="1504635"/>
                  <a:pt x="8691552" y="1488994"/>
                  <a:pt x="8670256" y="1488994"/>
                </a:cubicBezTo>
                <a:cubicBezTo>
                  <a:pt x="8648958" y="1488994"/>
                  <a:pt x="8630405" y="1504635"/>
                  <a:pt x="8626199" y="1524544"/>
                </a:cubicBezTo>
                <a:cubicBezTo>
                  <a:pt x="8626199" y="1527387"/>
                  <a:pt x="8624737" y="1530230"/>
                  <a:pt x="8624737" y="1533073"/>
                </a:cubicBezTo>
                <a:cubicBezTo>
                  <a:pt x="8624737" y="1538759"/>
                  <a:pt x="8626199" y="1544454"/>
                  <a:pt x="8627570" y="1550139"/>
                </a:cubicBezTo>
                <a:cubicBezTo>
                  <a:pt x="8634700" y="1565789"/>
                  <a:pt x="8650329" y="1577161"/>
                  <a:pt x="8668794" y="1577161"/>
                </a:cubicBezTo>
                <a:cubicBezTo>
                  <a:pt x="8690181" y="1577161"/>
                  <a:pt x="8705812" y="1565780"/>
                  <a:pt x="8712941" y="1550139"/>
                </a:cubicBezTo>
                <a:close/>
                <a:moveTo>
                  <a:pt x="9162280" y="1978211"/>
                </a:moveTo>
                <a:cubicBezTo>
                  <a:pt x="9162280" y="1954032"/>
                  <a:pt x="9142355" y="1934123"/>
                  <a:pt x="9118133" y="1934123"/>
                </a:cubicBezTo>
                <a:cubicBezTo>
                  <a:pt x="9094002" y="1934123"/>
                  <a:pt x="9074075" y="1954032"/>
                  <a:pt x="9074075" y="1978211"/>
                </a:cubicBezTo>
                <a:cubicBezTo>
                  <a:pt x="9074075" y="2002389"/>
                  <a:pt x="9094002" y="2022298"/>
                  <a:pt x="9118133" y="2022298"/>
                </a:cubicBezTo>
                <a:cubicBezTo>
                  <a:pt x="9142355" y="2023715"/>
                  <a:pt x="9162280" y="2003806"/>
                  <a:pt x="9162280" y="1978211"/>
                </a:cubicBezTo>
                <a:close/>
                <a:moveTo>
                  <a:pt x="9162280" y="1680977"/>
                </a:moveTo>
                <a:cubicBezTo>
                  <a:pt x="9162280" y="1656798"/>
                  <a:pt x="9142355" y="1636889"/>
                  <a:pt x="9118133" y="1636889"/>
                </a:cubicBezTo>
                <a:cubicBezTo>
                  <a:pt x="9094002" y="1636889"/>
                  <a:pt x="9074075" y="1656798"/>
                  <a:pt x="9074075" y="1680977"/>
                </a:cubicBezTo>
                <a:cubicBezTo>
                  <a:pt x="9074075" y="1705155"/>
                  <a:pt x="9094002" y="1725065"/>
                  <a:pt x="9118133" y="1725065"/>
                </a:cubicBezTo>
                <a:cubicBezTo>
                  <a:pt x="9142355" y="1726491"/>
                  <a:pt x="9162280" y="1706581"/>
                  <a:pt x="9162280" y="1680977"/>
                </a:cubicBezTo>
                <a:close/>
                <a:moveTo>
                  <a:pt x="8865037" y="1978211"/>
                </a:moveTo>
                <a:cubicBezTo>
                  <a:pt x="8865037" y="1954032"/>
                  <a:pt x="8845110" y="1934123"/>
                  <a:pt x="8820981" y="1934123"/>
                </a:cubicBezTo>
                <a:cubicBezTo>
                  <a:pt x="8796759" y="1934123"/>
                  <a:pt x="8776923" y="1954032"/>
                  <a:pt x="8776923" y="1978211"/>
                </a:cubicBezTo>
                <a:cubicBezTo>
                  <a:pt x="8776923" y="2002389"/>
                  <a:pt x="8796759" y="2022298"/>
                  <a:pt x="8820981" y="2022298"/>
                </a:cubicBezTo>
                <a:cubicBezTo>
                  <a:pt x="8845110" y="2023715"/>
                  <a:pt x="8865037" y="2003806"/>
                  <a:pt x="8865037" y="1978211"/>
                </a:cubicBezTo>
                <a:close/>
                <a:moveTo>
                  <a:pt x="8865037" y="1680977"/>
                </a:moveTo>
                <a:cubicBezTo>
                  <a:pt x="8865037" y="1656798"/>
                  <a:pt x="8845110" y="1636889"/>
                  <a:pt x="8820981" y="1636889"/>
                </a:cubicBezTo>
                <a:cubicBezTo>
                  <a:pt x="8796759" y="1636889"/>
                  <a:pt x="8776923" y="1656798"/>
                  <a:pt x="8776923" y="1680977"/>
                </a:cubicBezTo>
                <a:cubicBezTo>
                  <a:pt x="8776923" y="1705155"/>
                  <a:pt x="8796759" y="1725065"/>
                  <a:pt x="8820981" y="1725065"/>
                </a:cubicBezTo>
                <a:cubicBezTo>
                  <a:pt x="8845110" y="1726491"/>
                  <a:pt x="8865037" y="1706581"/>
                  <a:pt x="8865037" y="1680977"/>
                </a:cubicBezTo>
                <a:close/>
                <a:moveTo>
                  <a:pt x="9012928" y="1830307"/>
                </a:moveTo>
                <a:cubicBezTo>
                  <a:pt x="9012928" y="1806128"/>
                  <a:pt x="8993001" y="1786219"/>
                  <a:pt x="8968870" y="1786219"/>
                </a:cubicBezTo>
                <a:cubicBezTo>
                  <a:pt x="8944649" y="1786219"/>
                  <a:pt x="8924815" y="1806128"/>
                  <a:pt x="8924815" y="1830307"/>
                </a:cubicBezTo>
                <a:cubicBezTo>
                  <a:pt x="8924815" y="1854485"/>
                  <a:pt x="8944649" y="1874394"/>
                  <a:pt x="8968870" y="1874394"/>
                </a:cubicBezTo>
                <a:cubicBezTo>
                  <a:pt x="8993001" y="1874394"/>
                  <a:pt x="9012928" y="1854485"/>
                  <a:pt x="9012928" y="1830307"/>
                </a:cubicBezTo>
                <a:close/>
                <a:moveTo>
                  <a:pt x="8715774" y="1830307"/>
                </a:moveTo>
                <a:cubicBezTo>
                  <a:pt x="8715774" y="1806128"/>
                  <a:pt x="8695849" y="1786219"/>
                  <a:pt x="8671627" y="1786219"/>
                </a:cubicBezTo>
                <a:cubicBezTo>
                  <a:pt x="8647496" y="1786219"/>
                  <a:pt x="8627570" y="1806128"/>
                  <a:pt x="8627570" y="1830307"/>
                </a:cubicBezTo>
                <a:cubicBezTo>
                  <a:pt x="8627570" y="1854485"/>
                  <a:pt x="8647496" y="1874394"/>
                  <a:pt x="8671627" y="1874394"/>
                </a:cubicBezTo>
                <a:cubicBezTo>
                  <a:pt x="8695849" y="1874394"/>
                  <a:pt x="8715774" y="1854485"/>
                  <a:pt x="8715774" y="1830307"/>
                </a:cubicBezTo>
                <a:close/>
                <a:moveTo>
                  <a:pt x="9604490" y="1550139"/>
                </a:moveTo>
                <a:cubicBezTo>
                  <a:pt x="9607323" y="1544454"/>
                  <a:pt x="9607323" y="1538759"/>
                  <a:pt x="9607323" y="1533073"/>
                </a:cubicBezTo>
                <a:cubicBezTo>
                  <a:pt x="9607323" y="1530230"/>
                  <a:pt x="9607323" y="1527387"/>
                  <a:pt x="9605952" y="1524544"/>
                </a:cubicBezTo>
                <a:cubicBezTo>
                  <a:pt x="9601657" y="1504635"/>
                  <a:pt x="9583193" y="1488994"/>
                  <a:pt x="9561806" y="1488994"/>
                </a:cubicBezTo>
                <a:cubicBezTo>
                  <a:pt x="9540508" y="1488994"/>
                  <a:pt x="9522045" y="1504635"/>
                  <a:pt x="9517748" y="1524544"/>
                </a:cubicBezTo>
                <a:cubicBezTo>
                  <a:pt x="9517748" y="1527387"/>
                  <a:pt x="9516377" y="1530230"/>
                  <a:pt x="9516377" y="1533073"/>
                </a:cubicBezTo>
                <a:cubicBezTo>
                  <a:pt x="9516377" y="1538759"/>
                  <a:pt x="9517748" y="1544454"/>
                  <a:pt x="9519210" y="1550139"/>
                </a:cubicBezTo>
                <a:cubicBezTo>
                  <a:pt x="9526249" y="1565789"/>
                  <a:pt x="9541970" y="1577161"/>
                  <a:pt x="9560435" y="1577161"/>
                </a:cubicBezTo>
                <a:cubicBezTo>
                  <a:pt x="9583193" y="1577161"/>
                  <a:pt x="9598824" y="1565780"/>
                  <a:pt x="9604490" y="1550139"/>
                </a:cubicBezTo>
                <a:close/>
                <a:moveTo>
                  <a:pt x="9307338" y="1550139"/>
                </a:moveTo>
                <a:cubicBezTo>
                  <a:pt x="9310171" y="1544454"/>
                  <a:pt x="9310171" y="1538759"/>
                  <a:pt x="9310171" y="1533073"/>
                </a:cubicBezTo>
                <a:cubicBezTo>
                  <a:pt x="9310171" y="1530230"/>
                  <a:pt x="9310171" y="1527387"/>
                  <a:pt x="9308709" y="1524544"/>
                </a:cubicBezTo>
                <a:cubicBezTo>
                  <a:pt x="9304505" y="1504635"/>
                  <a:pt x="9285949" y="1488994"/>
                  <a:pt x="9264652" y="1488994"/>
                </a:cubicBezTo>
                <a:cubicBezTo>
                  <a:pt x="9243356" y="1488994"/>
                  <a:pt x="9224800" y="1504635"/>
                  <a:pt x="9220596" y="1524544"/>
                </a:cubicBezTo>
                <a:cubicBezTo>
                  <a:pt x="9220596" y="1527387"/>
                  <a:pt x="9219134" y="1530230"/>
                  <a:pt x="9219134" y="1533073"/>
                </a:cubicBezTo>
                <a:cubicBezTo>
                  <a:pt x="9219134" y="1538759"/>
                  <a:pt x="9220596" y="1544454"/>
                  <a:pt x="9221967" y="1550139"/>
                </a:cubicBezTo>
                <a:cubicBezTo>
                  <a:pt x="9229097" y="1565789"/>
                  <a:pt x="9244727" y="1577161"/>
                  <a:pt x="9263190" y="1577161"/>
                </a:cubicBezTo>
                <a:cubicBezTo>
                  <a:pt x="9284578" y="1577161"/>
                  <a:pt x="9300208" y="1565780"/>
                  <a:pt x="9307338" y="1550139"/>
                </a:cubicBezTo>
                <a:close/>
                <a:moveTo>
                  <a:pt x="9758048" y="1978211"/>
                </a:moveTo>
                <a:cubicBezTo>
                  <a:pt x="9758048" y="1954032"/>
                  <a:pt x="9738214" y="1934123"/>
                  <a:pt x="9713992" y="1934123"/>
                </a:cubicBezTo>
                <a:cubicBezTo>
                  <a:pt x="9689862" y="1934123"/>
                  <a:pt x="9669935" y="1954032"/>
                  <a:pt x="9669935" y="1978211"/>
                </a:cubicBezTo>
                <a:cubicBezTo>
                  <a:pt x="9669935" y="2002389"/>
                  <a:pt x="9689862" y="2022298"/>
                  <a:pt x="9713992" y="2022298"/>
                </a:cubicBezTo>
                <a:cubicBezTo>
                  <a:pt x="9736750" y="2023715"/>
                  <a:pt x="9758048" y="2003806"/>
                  <a:pt x="9758048" y="1978211"/>
                </a:cubicBezTo>
                <a:close/>
                <a:moveTo>
                  <a:pt x="9758048" y="1680977"/>
                </a:moveTo>
                <a:cubicBezTo>
                  <a:pt x="9758048" y="1656798"/>
                  <a:pt x="9738214" y="1636889"/>
                  <a:pt x="9713992" y="1636889"/>
                </a:cubicBezTo>
                <a:cubicBezTo>
                  <a:pt x="9689862" y="1636889"/>
                  <a:pt x="9669935" y="1656798"/>
                  <a:pt x="9669935" y="1680977"/>
                </a:cubicBezTo>
                <a:cubicBezTo>
                  <a:pt x="9669935" y="1705155"/>
                  <a:pt x="9689862" y="1725065"/>
                  <a:pt x="9713992" y="1725065"/>
                </a:cubicBezTo>
                <a:cubicBezTo>
                  <a:pt x="9736750" y="1726491"/>
                  <a:pt x="9758048" y="1706581"/>
                  <a:pt x="9758048" y="1680977"/>
                </a:cubicBezTo>
                <a:close/>
                <a:moveTo>
                  <a:pt x="9459434" y="1978211"/>
                </a:moveTo>
                <a:cubicBezTo>
                  <a:pt x="9459434" y="1954032"/>
                  <a:pt x="9439598" y="1934123"/>
                  <a:pt x="9415376" y="1934123"/>
                </a:cubicBezTo>
                <a:cubicBezTo>
                  <a:pt x="9391245" y="1934123"/>
                  <a:pt x="9371321" y="1954032"/>
                  <a:pt x="9371321" y="1978211"/>
                </a:cubicBezTo>
                <a:cubicBezTo>
                  <a:pt x="9371321" y="2002389"/>
                  <a:pt x="9391245" y="2022298"/>
                  <a:pt x="9415376" y="2022298"/>
                </a:cubicBezTo>
                <a:cubicBezTo>
                  <a:pt x="9439598" y="2023715"/>
                  <a:pt x="9459434" y="2003806"/>
                  <a:pt x="9459434" y="1978211"/>
                </a:cubicBezTo>
                <a:close/>
                <a:moveTo>
                  <a:pt x="9459434" y="1680977"/>
                </a:moveTo>
                <a:cubicBezTo>
                  <a:pt x="9459434" y="1656798"/>
                  <a:pt x="9439598" y="1636889"/>
                  <a:pt x="9415376" y="1636889"/>
                </a:cubicBezTo>
                <a:cubicBezTo>
                  <a:pt x="9391245" y="1636889"/>
                  <a:pt x="9371321" y="1656798"/>
                  <a:pt x="9371321" y="1680977"/>
                </a:cubicBezTo>
                <a:cubicBezTo>
                  <a:pt x="9371321" y="1705155"/>
                  <a:pt x="9391245" y="1725065"/>
                  <a:pt x="9415376" y="1725065"/>
                </a:cubicBezTo>
                <a:cubicBezTo>
                  <a:pt x="9439598" y="1726491"/>
                  <a:pt x="9459434" y="1706581"/>
                  <a:pt x="9459434" y="1680977"/>
                </a:cubicBezTo>
                <a:close/>
                <a:moveTo>
                  <a:pt x="9608786" y="1830307"/>
                </a:moveTo>
                <a:cubicBezTo>
                  <a:pt x="9608786" y="1806128"/>
                  <a:pt x="9588861" y="1786219"/>
                  <a:pt x="9564730" y="1786219"/>
                </a:cubicBezTo>
                <a:cubicBezTo>
                  <a:pt x="9540508" y="1786219"/>
                  <a:pt x="9520581" y="1806128"/>
                  <a:pt x="9520581" y="1830307"/>
                </a:cubicBezTo>
                <a:cubicBezTo>
                  <a:pt x="9520581" y="1854485"/>
                  <a:pt x="9540508" y="1874394"/>
                  <a:pt x="9564730" y="1874394"/>
                </a:cubicBezTo>
                <a:cubicBezTo>
                  <a:pt x="9588861" y="1874394"/>
                  <a:pt x="9608786" y="1854485"/>
                  <a:pt x="9608786" y="1830307"/>
                </a:cubicBezTo>
                <a:close/>
                <a:moveTo>
                  <a:pt x="9311542" y="1830307"/>
                </a:moveTo>
                <a:cubicBezTo>
                  <a:pt x="9311542" y="1806128"/>
                  <a:pt x="9291708" y="1786219"/>
                  <a:pt x="9267487" y="1786219"/>
                </a:cubicBezTo>
                <a:cubicBezTo>
                  <a:pt x="9243265" y="1786219"/>
                  <a:pt x="9223429" y="1806128"/>
                  <a:pt x="9223429" y="1830307"/>
                </a:cubicBezTo>
                <a:cubicBezTo>
                  <a:pt x="9223429" y="1854485"/>
                  <a:pt x="9243265" y="1874394"/>
                  <a:pt x="9267487" y="1874394"/>
                </a:cubicBezTo>
                <a:cubicBezTo>
                  <a:pt x="9291708" y="1874394"/>
                  <a:pt x="9311542" y="1854485"/>
                  <a:pt x="9311542" y="1830307"/>
                </a:cubicBezTo>
                <a:close/>
                <a:moveTo>
                  <a:pt x="9903105" y="1550139"/>
                </a:moveTo>
                <a:cubicBezTo>
                  <a:pt x="9905940" y="1544454"/>
                  <a:pt x="9905940" y="1538759"/>
                  <a:pt x="9905940" y="1533073"/>
                </a:cubicBezTo>
                <a:cubicBezTo>
                  <a:pt x="9905940" y="1530230"/>
                  <a:pt x="9905940" y="1527387"/>
                  <a:pt x="9904569" y="1524544"/>
                </a:cubicBezTo>
                <a:cubicBezTo>
                  <a:pt x="9900272" y="1504635"/>
                  <a:pt x="9881809" y="1488994"/>
                  <a:pt x="9860511" y="1488994"/>
                </a:cubicBezTo>
                <a:cubicBezTo>
                  <a:pt x="9857587" y="1488994"/>
                  <a:pt x="9854754" y="1488994"/>
                  <a:pt x="9851919" y="1490411"/>
                </a:cubicBezTo>
                <a:cubicBezTo>
                  <a:pt x="9834918" y="1494680"/>
                  <a:pt x="9820659" y="1507478"/>
                  <a:pt x="9817826" y="1524544"/>
                </a:cubicBezTo>
                <a:cubicBezTo>
                  <a:pt x="9817826" y="1527387"/>
                  <a:pt x="9816364" y="1530230"/>
                  <a:pt x="9816364" y="1533073"/>
                </a:cubicBezTo>
                <a:cubicBezTo>
                  <a:pt x="9816364" y="1538759"/>
                  <a:pt x="9817826" y="1544454"/>
                  <a:pt x="9819197" y="1550139"/>
                </a:cubicBezTo>
                <a:cubicBezTo>
                  <a:pt x="9824955" y="1562937"/>
                  <a:pt x="9836289" y="1572892"/>
                  <a:pt x="9851919" y="1577161"/>
                </a:cubicBezTo>
                <a:cubicBezTo>
                  <a:pt x="9854754" y="1577161"/>
                  <a:pt x="9857587" y="1578578"/>
                  <a:pt x="9860511" y="1578578"/>
                </a:cubicBezTo>
                <a:cubicBezTo>
                  <a:pt x="9880347" y="1577161"/>
                  <a:pt x="9895976" y="1565780"/>
                  <a:pt x="9903105" y="1550130"/>
                </a:cubicBezTo>
                <a:close/>
                <a:moveTo>
                  <a:pt x="10055291" y="1978211"/>
                </a:moveTo>
                <a:cubicBezTo>
                  <a:pt x="10055291" y="1954032"/>
                  <a:pt x="10035367" y="1934123"/>
                  <a:pt x="10011236" y="1934123"/>
                </a:cubicBezTo>
                <a:cubicBezTo>
                  <a:pt x="9987014" y="1934123"/>
                  <a:pt x="9967087" y="1954032"/>
                  <a:pt x="9967087" y="1978211"/>
                </a:cubicBezTo>
                <a:cubicBezTo>
                  <a:pt x="9967087" y="2002389"/>
                  <a:pt x="9987014" y="2022298"/>
                  <a:pt x="10011236" y="2022298"/>
                </a:cubicBezTo>
                <a:cubicBezTo>
                  <a:pt x="10035367" y="2023715"/>
                  <a:pt x="10055291" y="2003806"/>
                  <a:pt x="10055291" y="1978211"/>
                </a:cubicBezTo>
                <a:close/>
                <a:moveTo>
                  <a:pt x="10055291" y="1680977"/>
                </a:moveTo>
                <a:cubicBezTo>
                  <a:pt x="10055291" y="1656798"/>
                  <a:pt x="10035367" y="1636889"/>
                  <a:pt x="10011236" y="1636889"/>
                </a:cubicBezTo>
                <a:cubicBezTo>
                  <a:pt x="9987014" y="1636889"/>
                  <a:pt x="9967087" y="1656798"/>
                  <a:pt x="9967087" y="1680977"/>
                </a:cubicBezTo>
                <a:cubicBezTo>
                  <a:pt x="9967087" y="1705155"/>
                  <a:pt x="9987014" y="1725065"/>
                  <a:pt x="10011236" y="1725065"/>
                </a:cubicBezTo>
                <a:cubicBezTo>
                  <a:pt x="10035367" y="1726491"/>
                  <a:pt x="10055291" y="1706581"/>
                  <a:pt x="10055291" y="1680977"/>
                </a:cubicBezTo>
                <a:close/>
                <a:moveTo>
                  <a:pt x="9905940" y="1830307"/>
                </a:moveTo>
                <a:cubicBezTo>
                  <a:pt x="9905940" y="1806128"/>
                  <a:pt x="9886104" y="1786219"/>
                  <a:pt x="9861882" y="1786219"/>
                </a:cubicBezTo>
                <a:cubicBezTo>
                  <a:pt x="9859049" y="1786219"/>
                  <a:pt x="9856216" y="1786219"/>
                  <a:pt x="9853383" y="1787645"/>
                </a:cubicBezTo>
                <a:cubicBezTo>
                  <a:pt x="9833456" y="1791914"/>
                  <a:pt x="9817826" y="1810397"/>
                  <a:pt x="9817826" y="1831733"/>
                </a:cubicBezTo>
                <a:cubicBezTo>
                  <a:pt x="9817826" y="1853068"/>
                  <a:pt x="9833456" y="1871552"/>
                  <a:pt x="9853383" y="1875821"/>
                </a:cubicBezTo>
                <a:cubicBezTo>
                  <a:pt x="9856216" y="1875821"/>
                  <a:pt x="9859049" y="1877237"/>
                  <a:pt x="9861882" y="1877237"/>
                </a:cubicBezTo>
                <a:cubicBezTo>
                  <a:pt x="9886104" y="1874394"/>
                  <a:pt x="9905940" y="1854485"/>
                  <a:pt x="9905940" y="1830307"/>
                </a:cubicBezTo>
                <a:close/>
                <a:moveTo>
                  <a:pt x="7377628" y="2574096"/>
                </a:moveTo>
                <a:cubicBezTo>
                  <a:pt x="7377628" y="2549917"/>
                  <a:pt x="7357703" y="2530008"/>
                  <a:pt x="7333481" y="2530008"/>
                </a:cubicBezTo>
                <a:cubicBezTo>
                  <a:pt x="7309350" y="2530008"/>
                  <a:pt x="7289424" y="2549917"/>
                  <a:pt x="7289424" y="2574096"/>
                </a:cubicBezTo>
                <a:cubicBezTo>
                  <a:pt x="7289424" y="2598274"/>
                  <a:pt x="7309350" y="2618183"/>
                  <a:pt x="7333481" y="2618183"/>
                </a:cubicBezTo>
                <a:cubicBezTo>
                  <a:pt x="7357703" y="2618183"/>
                  <a:pt x="7377628" y="2598274"/>
                  <a:pt x="7377628" y="2574096"/>
                </a:cubicBezTo>
                <a:close/>
                <a:moveTo>
                  <a:pt x="7822672" y="2136069"/>
                </a:moveTo>
                <a:cubicBezTo>
                  <a:pt x="7822672" y="2133227"/>
                  <a:pt x="7824134" y="2130384"/>
                  <a:pt x="7824134" y="2127541"/>
                </a:cubicBezTo>
                <a:cubicBezTo>
                  <a:pt x="7824134" y="2121855"/>
                  <a:pt x="7822672" y="2116160"/>
                  <a:pt x="7821301" y="2110474"/>
                </a:cubicBezTo>
                <a:cubicBezTo>
                  <a:pt x="7814172" y="2094834"/>
                  <a:pt x="7798541" y="2083453"/>
                  <a:pt x="7780078" y="2083453"/>
                </a:cubicBezTo>
                <a:cubicBezTo>
                  <a:pt x="7761522" y="2083453"/>
                  <a:pt x="7745893" y="2094834"/>
                  <a:pt x="7738764" y="2110474"/>
                </a:cubicBezTo>
                <a:cubicBezTo>
                  <a:pt x="7735929" y="2116160"/>
                  <a:pt x="7735929" y="2121855"/>
                  <a:pt x="7735929" y="2127541"/>
                </a:cubicBezTo>
                <a:cubicBezTo>
                  <a:pt x="7735929" y="2130384"/>
                  <a:pt x="7735929" y="2133227"/>
                  <a:pt x="7737393" y="2136069"/>
                </a:cubicBezTo>
                <a:cubicBezTo>
                  <a:pt x="7740226" y="2150293"/>
                  <a:pt x="7750190" y="2163091"/>
                  <a:pt x="7764357" y="2168776"/>
                </a:cubicBezTo>
                <a:cubicBezTo>
                  <a:pt x="7770115" y="2171619"/>
                  <a:pt x="7775783" y="2171619"/>
                  <a:pt x="7781449" y="2171619"/>
                </a:cubicBezTo>
                <a:cubicBezTo>
                  <a:pt x="7787115" y="2171619"/>
                  <a:pt x="7792874" y="2170193"/>
                  <a:pt x="7798541" y="2168776"/>
                </a:cubicBezTo>
                <a:cubicBezTo>
                  <a:pt x="7809875" y="2163091"/>
                  <a:pt x="7819838" y="2151710"/>
                  <a:pt x="7822672" y="2136069"/>
                </a:cubicBezTo>
                <a:close/>
                <a:moveTo>
                  <a:pt x="7972025" y="2574096"/>
                </a:moveTo>
                <a:cubicBezTo>
                  <a:pt x="7972025" y="2549917"/>
                  <a:pt x="7952099" y="2530008"/>
                  <a:pt x="7927969" y="2530008"/>
                </a:cubicBezTo>
                <a:cubicBezTo>
                  <a:pt x="7903748" y="2530008"/>
                  <a:pt x="7883821" y="2549917"/>
                  <a:pt x="7883821" y="2574096"/>
                </a:cubicBezTo>
                <a:cubicBezTo>
                  <a:pt x="7883821" y="2598274"/>
                  <a:pt x="7903748" y="2618183"/>
                  <a:pt x="7927969" y="2618183"/>
                </a:cubicBezTo>
                <a:cubicBezTo>
                  <a:pt x="7952099" y="2618183"/>
                  <a:pt x="7972025" y="2598274"/>
                  <a:pt x="7972025" y="2574096"/>
                </a:cubicBezTo>
                <a:close/>
                <a:moveTo>
                  <a:pt x="7972025" y="2276861"/>
                </a:moveTo>
                <a:cubicBezTo>
                  <a:pt x="7972025" y="2252683"/>
                  <a:pt x="7952099" y="2232774"/>
                  <a:pt x="7927969" y="2232774"/>
                </a:cubicBezTo>
                <a:cubicBezTo>
                  <a:pt x="7903748" y="2232774"/>
                  <a:pt x="7883821" y="2252683"/>
                  <a:pt x="7883821" y="2276861"/>
                </a:cubicBezTo>
                <a:cubicBezTo>
                  <a:pt x="7883821" y="2301040"/>
                  <a:pt x="7903748" y="2320949"/>
                  <a:pt x="7927969" y="2320949"/>
                </a:cubicBezTo>
                <a:cubicBezTo>
                  <a:pt x="7952099" y="2320949"/>
                  <a:pt x="7972025" y="2301040"/>
                  <a:pt x="7972025" y="2276861"/>
                </a:cubicBezTo>
                <a:close/>
                <a:moveTo>
                  <a:pt x="7674782" y="2574096"/>
                </a:moveTo>
                <a:cubicBezTo>
                  <a:pt x="7674782" y="2549917"/>
                  <a:pt x="7654946" y="2530008"/>
                  <a:pt x="7630724" y="2530008"/>
                </a:cubicBezTo>
                <a:cubicBezTo>
                  <a:pt x="7606594" y="2530008"/>
                  <a:pt x="7586669" y="2549917"/>
                  <a:pt x="7586669" y="2574096"/>
                </a:cubicBezTo>
                <a:cubicBezTo>
                  <a:pt x="7586669" y="2598274"/>
                  <a:pt x="7606594" y="2618183"/>
                  <a:pt x="7630724" y="2618183"/>
                </a:cubicBezTo>
                <a:cubicBezTo>
                  <a:pt x="7654946" y="2618183"/>
                  <a:pt x="7674782" y="2598274"/>
                  <a:pt x="7674782" y="2574096"/>
                </a:cubicBezTo>
                <a:close/>
                <a:moveTo>
                  <a:pt x="7674782" y="2276861"/>
                </a:moveTo>
                <a:cubicBezTo>
                  <a:pt x="7674782" y="2252683"/>
                  <a:pt x="7654946" y="2232774"/>
                  <a:pt x="7630724" y="2232774"/>
                </a:cubicBezTo>
                <a:cubicBezTo>
                  <a:pt x="7606594" y="2232774"/>
                  <a:pt x="7586669" y="2252683"/>
                  <a:pt x="7586669" y="2276861"/>
                </a:cubicBezTo>
                <a:cubicBezTo>
                  <a:pt x="7586669" y="2301040"/>
                  <a:pt x="7606594" y="2320949"/>
                  <a:pt x="7630724" y="2320949"/>
                </a:cubicBezTo>
                <a:cubicBezTo>
                  <a:pt x="7654946" y="2320949"/>
                  <a:pt x="7674782" y="2301040"/>
                  <a:pt x="7674782" y="2276861"/>
                </a:cubicBezTo>
                <a:close/>
                <a:moveTo>
                  <a:pt x="7822672" y="2424765"/>
                </a:moveTo>
                <a:cubicBezTo>
                  <a:pt x="7822672" y="2400587"/>
                  <a:pt x="7802747" y="2380678"/>
                  <a:pt x="7778616" y="2380678"/>
                </a:cubicBezTo>
                <a:cubicBezTo>
                  <a:pt x="7754394" y="2380678"/>
                  <a:pt x="7734558" y="2400587"/>
                  <a:pt x="7734558" y="2424765"/>
                </a:cubicBezTo>
                <a:cubicBezTo>
                  <a:pt x="7734558" y="2448944"/>
                  <a:pt x="7754394" y="2468853"/>
                  <a:pt x="7778616" y="2468853"/>
                </a:cubicBezTo>
                <a:cubicBezTo>
                  <a:pt x="7802747" y="2470279"/>
                  <a:pt x="7822672" y="2450370"/>
                  <a:pt x="7822672" y="2424765"/>
                </a:cubicBezTo>
                <a:close/>
                <a:moveTo>
                  <a:pt x="7525519" y="2424765"/>
                </a:moveTo>
                <a:cubicBezTo>
                  <a:pt x="7525519" y="2400587"/>
                  <a:pt x="7505593" y="2380678"/>
                  <a:pt x="7481371" y="2380678"/>
                </a:cubicBezTo>
                <a:cubicBezTo>
                  <a:pt x="7457242" y="2380678"/>
                  <a:pt x="7437315" y="2400587"/>
                  <a:pt x="7437315" y="2424765"/>
                </a:cubicBezTo>
                <a:cubicBezTo>
                  <a:pt x="7437315" y="2448944"/>
                  <a:pt x="7457242" y="2468853"/>
                  <a:pt x="7481371" y="2468853"/>
                </a:cubicBezTo>
                <a:cubicBezTo>
                  <a:pt x="7505593" y="2468853"/>
                  <a:pt x="7525519" y="2450370"/>
                  <a:pt x="7525519" y="2424765"/>
                </a:cubicBezTo>
                <a:close/>
                <a:moveTo>
                  <a:pt x="8417069" y="2136069"/>
                </a:moveTo>
                <a:cubicBezTo>
                  <a:pt x="8417069" y="2133227"/>
                  <a:pt x="8418531" y="2130384"/>
                  <a:pt x="8418531" y="2127541"/>
                </a:cubicBezTo>
                <a:cubicBezTo>
                  <a:pt x="8418531" y="2121855"/>
                  <a:pt x="8417069" y="2116160"/>
                  <a:pt x="8415698" y="2110474"/>
                </a:cubicBezTo>
                <a:cubicBezTo>
                  <a:pt x="8408567" y="2094834"/>
                  <a:pt x="8392938" y="2083453"/>
                  <a:pt x="8374475" y="2083453"/>
                </a:cubicBezTo>
                <a:cubicBezTo>
                  <a:pt x="8356011" y="2083453"/>
                  <a:pt x="8340290" y="2094834"/>
                  <a:pt x="8333251" y="2110474"/>
                </a:cubicBezTo>
                <a:cubicBezTo>
                  <a:pt x="8330418" y="2116160"/>
                  <a:pt x="8330418" y="2121855"/>
                  <a:pt x="8330418" y="2127541"/>
                </a:cubicBezTo>
                <a:cubicBezTo>
                  <a:pt x="8330418" y="2130384"/>
                  <a:pt x="8330418" y="2133227"/>
                  <a:pt x="8331789" y="2136069"/>
                </a:cubicBezTo>
                <a:cubicBezTo>
                  <a:pt x="8334622" y="2150293"/>
                  <a:pt x="8344585" y="2163091"/>
                  <a:pt x="8358844" y="2168776"/>
                </a:cubicBezTo>
                <a:cubicBezTo>
                  <a:pt x="8364512" y="2171619"/>
                  <a:pt x="8370178" y="2171619"/>
                  <a:pt x="8375846" y="2171619"/>
                </a:cubicBezTo>
                <a:cubicBezTo>
                  <a:pt x="8381604" y="2171619"/>
                  <a:pt x="8387272" y="2170193"/>
                  <a:pt x="8392938" y="2168776"/>
                </a:cubicBezTo>
                <a:cubicBezTo>
                  <a:pt x="8404272" y="2163091"/>
                  <a:pt x="8414235" y="2151710"/>
                  <a:pt x="8417069" y="2136069"/>
                </a:cubicBezTo>
                <a:close/>
                <a:moveTo>
                  <a:pt x="8119917" y="2136069"/>
                </a:moveTo>
                <a:cubicBezTo>
                  <a:pt x="8119917" y="2133227"/>
                  <a:pt x="8121288" y="2130384"/>
                  <a:pt x="8121288" y="2127541"/>
                </a:cubicBezTo>
                <a:cubicBezTo>
                  <a:pt x="8121288" y="2121855"/>
                  <a:pt x="8119917" y="2116160"/>
                  <a:pt x="8118453" y="2110474"/>
                </a:cubicBezTo>
                <a:cubicBezTo>
                  <a:pt x="8111324" y="2094834"/>
                  <a:pt x="8095695" y="2083453"/>
                  <a:pt x="8077230" y="2083453"/>
                </a:cubicBezTo>
                <a:cubicBezTo>
                  <a:pt x="8074397" y="2083453"/>
                  <a:pt x="8071564" y="2083453"/>
                  <a:pt x="8068731" y="2084870"/>
                </a:cubicBezTo>
                <a:cubicBezTo>
                  <a:pt x="8054470" y="2087713"/>
                  <a:pt x="8041674" y="2097667"/>
                  <a:pt x="8036008" y="2111891"/>
                </a:cubicBezTo>
                <a:cubicBezTo>
                  <a:pt x="8033174" y="2117577"/>
                  <a:pt x="8033174" y="2123272"/>
                  <a:pt x="8033174" y="2128958"/>
                </a:cubicBezTo>
                <a:cubicBezTo>
                  <a:pt x="8033174" y="2131801"/>
                  <a:pt x="8033174" y="2134644"/>
                  <a:pt x="8034545" y="2137486"/>
                </a:cubicBezTo>
                <a:cubicBezTo>
                  <a:pt x="8037470" y="2151710"/>
                  <a:pt x="8047342" y="2164508"/>
                  <a:pt x="8061601" y="2170193"/>
                </a:cubicBezTo>
                <a:cubicBezTo>
                  <a:pt x="8064434" y="2171619"/>
                  <a:pt x="8067267" y="2171619"/>
                  <a:pt x="8070102" y="2173036"/>
                </a:cubicBezTo>
                <a:cubicBezTo>
                  <a:pt x="8072935" y="2174462"/>
                  <a:pt x="8075859" y="2174462"/>
                  <a:pt x="8078692" y="2174462"/>
                </a:cubicBezTo>
                <a:cubicBezTo>
                  <a:pt x="8084360" y="2174462"/>
                  <a:pt x="8090027" y="2173036"/>
                  <a:pt x="8095695" y="2171619"/>
                </a:cubicBezTo>
                <a:cubicBezTo>
                  <a:pt x="8107120" y="2163082"/>
                  <a:pt x="8117082" y="2151710"/>
                  <a:pt x="8119917" y="2136060"/>
                </a:cubicBezTo>
                <a:close/>
                <a:moveTo>
                  <a:pt x="8567793" y="2574096"/>
                </a:moveTo>
                <a:cubicBezTo>
                  <a:pt x="8567793" y="2549917"/>
                  <a:pt x="8547958" y="2530008"/>
                  <a:pt x="8523736" y="2530008"/>
                </a:cubicBezTo>
                <a:cubicBezTo>
                  <a:pt x="8499605" y="2530008"/>
                  <a:pt x="8479680" y="2549917"/>
                  <a:pt x="8479680" y="2574096"/>
                </a:cubicBezTo>
                <a:cubicBezTo>
                  <a:pt x="8479680" y="2598274"/>
                  <a:pt x="8499605" y="2618183"/>
                  <a:pt x="8523736" y="2618183"/>
                </a:cubicBezTo>
                <a:cubicBezTo>
                  <a:pt x="8547958" y="2618183"/>
                  <a:pt x="8567793" y="2598274"/>
                  <a:pt x="8567793" y="2574096"/>
                </a:cubicBezTo>
                <a:close/>
                <a:moveTo>
                  <a:pt x="8567793" y="2276861"/>
                </a:moveTo>
                <a:cubicBezTo>
                  <a:pt x="8567793" y="2252683"/>
                  <a:pt x="8547958" y="2232774"/>
                  <a:pt x="8523736" y="2232774"/>
                </a:cubicBezTo>
                <a:cubicBezTo>
                  <a:pt x="8499605" y="2232774"/>
                  <a:pt x="8479680" y="2252683"/>
                  <a:pt x="8479680" y="2276861"/>
                </a:cubicBezTo>
                <a:cubicBezTo>
                  <a:pt x="8479680" y="2301040"/>
                  <a:pt x="8499605" y="2320949"/>
                  <a:pt x="8523736" y="2320949"/>
                </a:cubicBezTo>
                <a:cubicBezTo>
                  <a:pt x="8547958" y="2320949"/>
                  <a:pt x="8567793" y="2301040"/>
                  <a:pt x="8567793" y="2276861"/>
                </a:cubicBezTo>
                <a:close/>
                <a:moveTo>
                  <a:pt x="8269177" y="2574096"/>
                </a:moveTo>
                <a:cubicBezTo>
                  <a:pt x="8269177" y="2549917"/>
                  <a:pt x="8249344" y="2530008"/>
                  <a:pt x="8225122" y="2530008"/>
                </a:cubicBezTo>
                <a:cubicBezTo>
                  <a:pt x="8200991" y="2530008"/>
                  <a:pt x="8181064" y="2549917"/>
                  <a:pt x="8181064" y="2574096"/>
                </a:cubicBezTo>
                <a:cubicBezTo>
                  <a:pt x="8181064" y="2598274"/>
                  <a:pt x="8200991" y="2618183"/>
                  <a:pt x="8225122" y="2618183"/>
                </a:cubicBezTo>
                <a:cubicBezTo>
                  <a:pt x="8249344" y="2618183"/>
                  <a:pt x="8269177" y="2598274"/>
                  <a:pt x="8269177" y="2574096"/>
                </a:cubicBezTo>
                <a:close/>
                <a:moveTo>
                  <a:pt x="8269177" y="2276861"/>
                </a:moveTo>
                <a:cubicBezTo>
                  <a:pt x="8269177" y="2252683"/>
                  <a:pt x="8249344" y="2232774"/>
                  <a:pt x="8225122" y="2232774"/>
                </a:cubicBezTo>
                <a:cubicBezTo>
                  <a:pt x="8200991" y="2232774"/>
                  <a:pt x="8181064" y="2252683"/>
                  <a:pt x="8181064" y="2276861"/>
                </a:cubicBezTo>
                <a:cubicBezTo>
                  <a:pt x="8181064" y="2301040"/>
                  <a:pt x="8200991" y="2320949"/>
                  <a:pt x="8225122" y="2320949"/>
                </a:cubicBezTo>
                <a:cubicBezTo>
                  <a:pt x="8249344" y="2320949"/>
                  <a:pt x="8269177" y="2301040"/>
                  <a:pt x="8269177" y="2276861"/>
                </a:cubicBezTo>
                <a:close/>
                <a:moveTo>
                  <a:pt x="8418531" y="2424765"/>
                </a:moveTo>
                <a:cubicBezTo>
                  <a:pt x="8418531" y="2400587"/>
                  <a:pt x="8398604" y="2380678"/>
                  <a:pt x="8374475" y="2380678"/>
                </a:cubicBezTo>
                <a:cubicBezTo>
                  <a:pt x="8350253" y="2380678"/>
                  <a:pt x="8330327" y="2400587"/>
                  <a:pt x="8330327" y="2424765"/>
                </a:cubicBezTo>
                <a:cubicBezTo>
                  <a:pt x="8330327" y="2448944"/>
                  <a:pt x="8350253" y="2468853"/>
                  <a:pt x="8374475" y="2468853"/>
                </a:cubicBezTo>
                <a:cubicBezTo>
                  <a:pt x="8398604" y="2470279"/>
                  <a:pt x="8418531" y="2450370"/>
                  <a:pt x="8418531" y="2424765"/>
                </a:cubicBezTo>
                <a:close/>
                <a:moveTo>
                  <a:pt x="8121288" y="2424765"/>
                </a:moveTo>
                <a:cubicBezTo>
                  <a:pt x="8121288" y="2400587"/>
                  <a:pt x="8101452" y="2380678"/>
                  <a:pt x="8077230" y="2380678"/>
                </a:cubicBezTo>
                <a:cubicBezTo>
                  <a:pt x="8074397" y="2380678"/>
                  <a:pt x="8071564" y="2380678"/>
                  <a:pt x="8068731" y="2382104"/>
                </a:cubicBezTo>
                <a:cubicBezTo>
                  <a:pt x="8048804" y="2386373"/>
                  <a:pt x="8033174" y="2404856"/>
                  <a:pt x="8033174" y="2426192"/>
                </a:cubicBezTo>
                <a:cubicBezTo>
                  <a:pt x="8033174" y="2447527"/>
                  <a:pt x="8048804" y="2466010"/>
                  <a:pt x="8068731" y="2470279"/>
                </a:cubicBezTo>
                <a:cubicBezTo>
                  <a:pt x="8071564" y="2470279"/>
                  <a:pt x="8074397" y="2471696"/>
                  <a:pt x="8077230" y="2471696"/>
                </a:cubicBezTo>
                <a:cubicBezTo>
                  <a:pt x="8101452" y="2470279"/>
                  <a:pt x="8121288" y="2450370"/>
                  <a:pt x="8121288" y="2424765"/>
                </a:cubicBezTo>
                <a:close/>
                <a:moveTo>
                  <a:pt x="9012928" y="2136069"/>
                </a:moveTo>
                <a:cubicBezTo>
                  <a:pt x="9012928" y="2133227"/>
                  <a:pt x="9014390" y="2130384"/>
                  <a:pt x="9014390" y="2127541"/>
                </a:cubicBezTo>
                <a:cubicBezTo>
                  <a:pt x="9014390" y="2121855"/>
                  <a:pt x="9012928" y="2116160"/>
                  <a:pt x="9011557" y="2110474"/>
                </a:cubicBezTo>
                <a:cubicBezTo>
                  <a:pt x="9004427" y="2094834"/>
                  <a:pt x="8988797" y="2083453"/>
                  <a:pt x="8970242" y="2083453"/>
                </a:cubicBezTo>
                <a:cubicBezTo>
                  <a:pt x="8951779" y="2083453"/>
                  <a:pt x="8936149" y="2094834"/>
                  <a:pt x="8929019" y="2110474"/>
                </a:cubicBezTo>
                <a:cubicBezTo>
                  <a:pt x="8926186" y="2116160"/>
                  <a:pt x="8926186" y="2121855"/>
                  <a:pt x="8926186" y="2127541"/>
                </a:cubicBezTo>
                <a:cubicBezTo>
                  <a:pt x="8926186" y="2130384"/>
                  <a:pt x="8926186" y="2133227"/>
                  <a:pt x="8927648" y="2136069"/>
                </a:cubicBezTo>
                <a:cubicBezTo>
                  <a:pt x="8930481" y="2150293"/>
                  <a:pt x="8940444" y="2163091"/>
                  <a:pt x="8954612" y="2168776"/>
                </a:cubicBezTo>
                <a:cubicBezTo>
                  <a:pt x="8960371" y="2171619"/>
                  <a:pt x="8966037" y="2171619"/>
                  <a:pt x="8971704" y="2171619"/>
                </a:cubicBezTo>
                <a:cubicBezTo>
                  <a:pt x="8977372" y="2171619"/>
                  <a:pt x="8983129" y="2170193"/>
                  <a:pt x="8988797" y="2168776"/>
                </a:cubicBezTo>
                <a:cubicBezTo>
                  <a:pt x="9000132" y="2163091"/>
                  <a:pt x="9010093" y="2151710"/>
                  <a:pt x="9012928" y="2136069"/>
                </a:cubicBezTo>
                <a:close/>
                <a:moveTo>
                  <a:pt x="8715774" y="2136069"/>
                </a:moveTo>
                <a:cubicBezTo>
                  <a:pt x="8715774" y="2133227"/>
                  <a:pt x="8717145" y="2130384"/>
                  <a:pt x="8717145" y="2127541"/>
                </a:cubicBezTo>
                <a:cubicBezTo>
                  <a:pt x="8717145" y="2121855"/>
                  <a:pt x="8715774" y="2116160"/>
                  <a:pt x="8714312" y="2110474"/>
                </a:cubicBezTo>
                <a:cubicBezTo>
                  <a:pt x="8707184" y="2094834"/>
                  <a:pt x="8691552" y="2083453"/>
                  <a:pt x="8673089" y="2083453"/>
                </a:cubicBezTo>
                <a:cubicBezTo>
                  <a:pt x="8654627" y="2083453"/>
                  <a:pt x="8638904" y="2094834"/>
                  <a:pt x="8631867" y="2110474"/>
                </a:cubicBezTo>
                <a:cubicBezTo>
                  <a:pt x="8629034" y="2116160"/>
                  <a:pt x="8629034" y="2121855"/>
                  <a:pt x="8629034" y="2127541"/>
                </a:cubicBezTo>
                <a:cubicBezTo>
                  <a:pt x="8629034" y="2130384"/>
                  <a:pt x="8629034" y="2133227"/>
                  <a:pt x="8630405" y="2136069"/>
                </a:cubicBezTo>
                <a:cubicBezTo>
                  <a:pt x="8633238" y="2150293"/>
                  <a:pt x="8643201" y="2163091"/>
                  <a:pt x="8657460" y="2168776"/>
                </a:cubicBezTo>
                <a:cubicBezTo>
                  <a:pt x="8663126" y="2171619"/>
                  <a:pt x="8668794" y="2171619"/>
                  <a:pt x="8674460" y="2171619"/>
                </a:cubicBezTo>
                <a:cubicBezTo>
                  <a:pt x="8680219" y="2171619"/>
                  <a:pt x="8685886" y="2170193"/>
                  <a:pt x="8691552" y="2168776"/>
                </a:cubicBezTo>
                <a:cubicBezTo>
                  <a:pt x="8701515" y="2163091"/>
                  <a:pt x="8711479" y="2151710"/>
                  <a:pt x="8715774" y="2136069"/>
                </a:cubicBezTo>
                <a:close/>
                <a:moveTo>
                  <a:pt x="9162280" y="2574096"/>
                </a:moveTo>
                <a:cubicBezTo>
                  <a:pt x="9162280" y="2549917"/>
                  <a:pt x="9142355" y="2530008"/>
                  <a:pt x="9118133" y="2530008"/>
                </a:cubicBezTo>
                <a:cubicBezTo>
                  <a:pt x="9094002" y="2530008"/>
                  <a:pt x="9074075" y="2549917"/>
                  <a:pt x="9074075" y="2574096"/>
                </a:cubicBezTo>
                <a:cubicBezTo>
                  <a:pt x="9074075" y="2598274"/>
                  <a:pt x="9094002" y="2618183"/>
                  <a:pt x="9118133" y="2618183"/>
                </a:cubicBezTo>
                <a:cubicBezTo>
                  <a:pt x="9142355" y="2618183"/>
                  <a:pt x="9162280" y="2598274"/>
                  <a:pt x="9162280" y="2574096"/>
                </a:cubicBezTo>
                <a:close/>
                <a:moveTo>
                  <a:pt x="9162280" y="2276861"/>
                </a:moveTo>
                <a:cubicBezTo>
                  <a:pt x="9162280" y="2252683"/>
                  <a:pt x="9142355" y="2232774"/>
                  <a:pt x="9118133" y="2232774"/>
                </a:cubicBezTo>
                <a:cubicBezTo>
                  <a:pt x="9094002" y="2232774"/>
                  <a:pt x="9074075" y="2252683"/>
                  <a:pt x="9074075" y="2276861"/>
                </a:cubicBezTo>
                <a:cubicBezTo>
                  <a:pt x="9074075" y="2301040"/>
                  <a:pt x="9094002" y="2320949"/>
                  <a:pt x="9118133" y="2320949"/>
                </a:cubicBezTo>
                <a:cubicBezTo>
                  <a:pt x="9142355" y="2320949"/>
                  <a:pt x="9162280" y="2301040"/>
                  <a:pt x="9162280" y="2276861"/>
                </a:cubicBezTo>
                <a:close/>
                <a:moveTo>
                  <a:pt x="8865037" y="2574096"/>
                </a:moveTo>
                <a:cubicBezTo>
                  <a:pt x="8865037" y="2549917"/>
                  <a:pt x="8845110" y="2530008"/>
                  <a:pt x="8820981" y="2530008"/>
                </a:cubicBezTo>
                <a:cubicBezTo>
                  <a:pt x="8796759" y="2530008"/>
                  <a:pt x="8776923" y="2549917"/>
                  <a:pt x="8776923" y="2574096"/>
                </a:cubicBezTo>
                <a:cubicBezTo>
                  <a:pt x="8776923" y="2598274"/>
                  <a:pt x="8796759" y="2618183"/>
                  <a:pt x="8820981" y="2618183"/>
                </a:cubicBezTo>
                <a:cubicBezTo>
                  <a:pt x="8845110" y="2618183"/>
                  <a:pt x="8865037" y="2598274"/>
                  <a:pt x="8865037" y="2574096"/>
                </a:cubicBezTo>
                <a:close/>
                <a:moveTo>
                  <a:pt x="8865037" y="2276861"/>
                </a:moveTo>
                <a:cubicBezTo>
                  <a:pt x="8865037" y="2252683"/>
                  <a:pt x="8845110" y="2232774"/>
                  <a:pt x="8820981" y="2232774"/>
                </a:cubicBezTo>
                <a:cubicBezTo>
                  <a:pt x="8796759" y="2232774"/>
                  <a:pt x="8776923" y="2252683"/>
                  <a:pt x="8776923" y="2276861"/>
                </a:cubicBezTo>
                <a:cubicBezTo>
                  <a:pt x="8776923" y="2301040"/>
                  <a:pt x="8796759" y="2320949"/>
                  <a:pt x="8820981" y="2320949"/>
                </a:cubicBezTo>
                <a:cubicBezTo>
                  <a:pt x="8845110" y="2320949"/>
                  <a:pt x="8865037" y="2301040"/>
                  <a:pt x="8865037" y="2276861"/>
                </a:cubicBezTo>
                <a:close/>
                <a:moveTo>
                  <a:pt x="9012928" y="2424765"/>
                </a:moveTo>
                <a:cubicBezTo>
                  <a:pt x="9012928" y="2400587"/>
                  <a:pt x="8993001" y="2380678"/>
                  <a:pt x="8968870" y="2380678"/>
                </a:cubicBezTo>
                <a:cubicBezTo>
                  <a:pt x="8944649" y="2380678"/>
                  <a:pt x="8924724" y="2400587"/>
                  <a:pt x="8924724" y="2424765"/>
                </a:cubicBezTo>
                <a:cubicBezTo>
                  <a:pt x="8924724" y="2448944"/>
                  <a:pt x="8944649" y="2468853"/>
                  <a:pt x="8968870" y="2468853"/>
                </a:cubicBezTo>
                <a:cubicBezTo>
                  <a:pt x="8993001" y="2470279"/>
                  <a:pt x="9012928" y="2450370"/>
                  <a:pt x="9012928" y="2424765"/>
                </a:cubicBezTo>
                <a:close/>
                <a:moveTo>
                  <a:pt x="8715774" y="2424765"/>
                </a:moveTo>
                <a:cubicBezTo>
                  <a:pt x="8715774" y="2400587"/>
                  <a:pt x="8695849" y="2380678"/>
                  <a:pt x="8671627" y="2380678"/>
                </a:cubicBezTo>
                <a:cubicBezTo>
                  <a:pt x="8647496" y="2380678"/>
                  <a:pt x="8627570" y="2400587"/>
                  <a:pt x="8627570" y="2424765"/>
                </a:cubicBezTo>
                <a:cubicBezTo>
                  <a:pt x="8627570" y="2448944"/>
                  <a:pt x="8647496" y="2468853"/>
                  <a:pt x="8671627" y="2468853"/>
                </a:cubicBezTo>
                <a:cubicBezTo>
                  <a:pt x="8695849" y="2468853"/>
                  <a:pt x="8715774" y="2450370"/>
                  <a:pt x="8715774" y="2424765"/>
                </a:cubicBezTo>
                <a:close/>
                <a:moveTo>
                  <a:pt x="9607323" y="2136069"/>
                </a:moveTo>
                <a:cubicBezTo>
                  <a:pt x="9607323" y="2133227"/>
                  <a:pt x="9608786" y="2130384"/>
                  <a:pt x="9608786" y="2127541"/>
                </a:cubicBezTo>
                <a:cubicBezTo>
                  <a:pt x="9608786" y="2121855"/>
                  <a:pt x="9607323" y="2116160"/>
                  <a:pt x="9605952" y="2110474"/>
                </a:cubicBezTo>
                <a:cubicBezTo>
                  <a:pt x="9598824" y="2094834"/>
                  <a:pt x="9583193" y="2083453"/>
                  <a:pt x="9564639" y="2083453"/>
                </a:cubicBezTo>
                <a:cubicBezTo>
                  <a:pt x="9546174" y="2083453"/>
                  <a:pt x="9530545" y="2094834"/>
                  <a:pt x="9523416" y="2110474"/>
                </a:cubicBezTo>
                <a:cubicBezTo>
                  <a:pt x="9520581" y="2116160"/>
                  <a:pt x="9520581" y="2121855"/>
                  <a:pt x="9520581" y="2127541"/>
                </a:cubicBezTo>
                <a:cubicBezTo>
                  <a:pt x="9520581" y="2130384"/>
                  <a:pt x="9520581" y="2133227"/>
                  <a:pt x="9522045" y="2136069"/>
                </a:cubicBezTo>
                <a:cubicBezTo>
                  <a:pt x="9524878" y="2150293"/>
                  <a:pt x="9534842" y="2163091"/>
                  <a:pt x="9549009" y="2168776"/>
                </a:cubicBezTo>
                <a:cubicBezTo>
                  <a:pt x="9554767" y="2171619"/>
                  <a:pt x="9560435" y="2171619"/>
                  <a:pt x="9566101" y="2171619"/>
                </a:cubicBezTo>
                <a:cubicBezTo>
                  <a:pt x="9571767" y="2171619"/>
                  <a:pt x="9577526" y="2170193"/>
                  <a:pt x="9583193" y="2168776"/>
                </a:cubicBezTo>
                <a:cubicBezTo>
                  <a:pt x="9594527" y="2163091"/>
                  <a:pt x="9604490" y="2151710"/>
                  <a:pt x="9607323" y="2136069"/>
                </a:cubicBezTo>
                <a:close/>
                <a:moveTo>
                  <a:pt x="9310171" y="2136069"/>
                </a:moveTo>
                <a:cubicBezTo>
                  <a:pt x="9310171" y="2133227"/>
                  <a:pt x="9311542" y="2130384"/>
                  <a:pt x="9311542" y="2127541"/>
                </a:cubicBezTo>
                <a:cubicBezTo>
                  <a:pt x="9311542" y="2121855"/>
                  <a:pt x="9310171" y="2116160"/>
                  <a:pt x="9308709" y="2110474"/>
                </a:cubicBezTo>
                <a:cubicBezTo>
                  <a:pt x="9301579" y="2094834"/>
                  <a:pt x="9285949" y="2083453"/>
                  <a:pt x="9267487" y="2083453"/>
                </a:cubicBezTo>
                <a:cubicBezTo>
                  <a:pt x="9249022" y="2083453"/>
                  <a:pt x="9233301" y="2094834"/>
                  <a:pt x="9226262" y="2110474"/>
                </a:cubicBezTo>
                <a:cubicBezTo>
                  <a:pt x="9223429" y="2116160"/>
                  <a:pt x="9223429" y="2121855"/>
                  <a:pt x="9223429" y="2127541"/>
                </a:cubicBezTo>
                <a:cubicBezTo>
                  <a:pt x="9223429" y="2130384"/>
                  <a:pt x="9223429" y="2133227"/>
                  <a:pt x="9224800" y="2136069"/>
                </a:cubicBezTo>
                <a:cubicBezTo>
                  <a:pt x="9227633" y="2150293"/>
                  <a:pt x="9237597" y="2163091"/>
                  <a:pt x="9251855" y="2168776"/>
                </a:cubicBezTo>
                <a:cubicBezTo>
                  <a:pt x="9257523" y="2171619"/>
                  <a:pt x="9263190" y="2171619"/>
                  <a:pt x="9268858" y="2171619"/>
                </a:cubicBezTo>
                <a:cubicBezTo>
                  <a:pt x="9274615" y="2171619"/>
                  <a:pt x="9280283" y="2170193"/>
                  <a:pt x="9285949" y="2168776"/>
                </a:cubicBezTo>
                <a:cubicBezTo>
                  <a:pt x="9297375" y="2163091"/>
                  <a:pt x="9307247" y="2151710"/>
                  <a:pt x="9310171" y="2136069"/>
                </a:cubicBezTo>
                <a:close/>
                <a:moveTo>
                  <a:pt x="9758048" y="2574096"/>
                </a:moveTo>
                <a:cubicBezTo>
                  <a:pt x="9758048" y="2549917"/>
                  <a:pt x="9738214" y="2530008"/>
                  <a:pt x="9713992" y="2530008"/>
                </a:cubicBezTo>
                <a:cubicBezTo>
                  <a:pt x="9689770" y="2530008"/>
                  <a:pt x="9669935" y="2549917"/>
                  <a:pt x="9669935" y="2574096"/>
                </a:cubicBezTo>
                <a:cubicBezTo>
                  <a:pt x="9669935" y="2598274"/>
                  <a:pt x="9689770" y="2618183"/>
                  <a:pt x="9713992" y="2618183"/>
                </a:cubicBezTo>
                <a:cubicBezTo>
                  <a:pt x="9736750" y="2618183"/>
                  <a:pt x="9758048" y="2598274"/>
                  <a:pt x="9758048" y="2574096"/>
                </a:cubicBezTo>
                <a:close/>
                <a:moveTo>
                  <a:pt x="9758048" y="2276861"/>
                </a:moveTo>
                <a:cubicBezTo>
                  <a:pt x="9758048" y="2252683"/>
                  <a:pt x="9738214" y="2232774"/>
                  <a:pt x="9713992" y="2232774"/>
                </a:cubicBezTo>
                <a:cubicBezTo>
                  <a:pt x="9689770" y="2232774"/>
                  <a:pt x="9669935" y="2252683"/>
                  <a:pt x="9669935" y="2276861"/>
                </a:cubicBezTo>
                <a:cubicBezTo>
                  <a:pt x="9669935" y="2301040"/>
                  <a:pt x="9689770" y="2320949"/>
                  <a:pt x="9713992" y="2320949"/>
                </a:cubicBezTo>
                <a:cubicBezTo>
                  <a:pt x="9736750" y="2320949"/>
                  <a:pt x="9758048" y="2301040"/>
                  <a:pt x="9758048" y="2276861"/>
                </a:cubicBezTo>
                <a:close/>
                <a:moveTo>
                  <a:pt x="9459434" y="2574096"/>
                </a:moveTo>
                <a:cubicBezTo>
                  <a:pt x="9459434" y="2549917"/>
                  <a:pt x="9439507" y="2530008"/>
                  <a:pt x="9415376" y="2530008"/>
                </a:cubicBezTo>
                <a:cubicBezTo>
                  <a:pt x="9391154" y="2530008"/>
                  <a:pt x="9371321" y="2549917"/>
                  <a:pt x="9371321" y="2574096"/>
                </a:cubicBezTo>
                <a:cubicBezTo>
                  <a:pt x="9371321" y="2598274"/>
                  <a:pt x="9391154" y="2618183"/>
                  <a:pt x="9415376" y="2618183"/>
                </a:cubicBezTo>
                <a:cubicBezTo>
                  <a:pt x="9439507" y="2618183"/>
                  <a:pt x="9459434" y="2598274"/>
                  <a:pt x="9459434" y="2574096"/>
                </a:cubicBezTo>
                <a:close/>
                <a:moveTo>
                  <a:pt x="9459434" y="2276861"/>
                </a:moveTo>
                <a:cubicBezTo>
                  <a:pt x="9459434" y="2252683"/>
                  <a:pt x="9439507" y="2232774"/>
                  <a:pt x="9415376" y="2232774"/>
                </a:cubicBezTo>
                <a:cubicBezTo>
                  <a:pt x="9391154" y="2232774"/>
                  <a:pt x="9371321" y="2252683"/>
                  <a:pt x="9371321" y="2276861"/>
                </a:cubicBezTo>
                <a:cubicBezTo>
                  <a:pt x="9371321" y="2301040"/>
                  <a:pt x="9391154" y="2320949"/>
                  <a:pt x="9415376" y="2320949"/>
                </a:cubicBezTo>
                <a:cubicBezTo>
                  <a:pt x="9439507" y="2320949"/>
                  <a:pt x="9459434" y="2301040"/>
                  <a:pt x="9459434" y="2276861"/>
                </a:cubicBezTo>
                <a:close/>
                <a:moveTo>
                  <a:pt x="9608786" y="2424765"/>
                </a:moveTo>
                <a:cubicBezTo>
                  <a:pt x="9608786" y="2400587"/>
                  <a:pt x="9588861" y="2380678"/>
                  <a:pt x="9564639" y="2380678"/>
                </a:cubicBezTo>
                <a:cubicBezTo>
                  <a:pt x="9540508" y="2380678"/>
                  <a:pt x="9520581" y="2400587"/>
                  <a:pt x="9520581" y="2424765"/>
                </a:cubicBezTo>
                <a:cubicBezTo>
                  <a:pt x="9520581" y="2448944"/>
                  <a:pt x="9540508" y="2468853"/>
                  <a:pt x="9564639" y="2468853"/>
                </a:cubicBezTo>
                <a:cubicBezTo>
                  <a:pt x="9588861" y="2470279"/>
                  <a:pt x="9608786" y="2450370"/>
                  <a:pt x="9608786" y="2424765"/>
                </a:cubicBezTo>
                <a:close/>
                <a:moveTo>
                  <a:pt x="9311542" y="2424765"/>
                </a:moveTo>
                <a:cubicBezTo>
                  <a:pt x="9311542" y="2400587"/>
                  <a:pt x="9291616" y="2380678"/>
                  <a:pt x="9267487" y="2380678"/>
                </a:cubicBezTo>
                <a:cubicBezTo>
                  <a:pt x="9243265" y="2380678"/>
                  <a:pt x="9223429" y="2400587"/>
                  <a:pt x="9223429" y="2424765"/>
                </a:cubicBezTo>
                <a:cubicBezTo>
                  <a:pt x="9223429" y="2448944"/>
                  <a:pt x="9243265" y="2468853"/>
                  <a:pt x="9267487" y="2468853"/>
                </a:cubicBezTo>
                <a:cubicBezTo>
                  <a:pt x="9291616" y="2468853"/>
                  <a:pt x="9311542" y="2450370"/>
                  <a:pt x="9311542" y="2424765"/>
                </a:cubicBezTo>
                <a:close/>
                <a:moveTo>
                  <a:pt x="9905940" y="2136069"/>
                </a:moveTo>
                <a:cubicBezTo>
                  <a:pt x="9905940" y="2133227"/>
                  <a:pt x="9907402" y="2130384"/>
                  <a:pt x="9907402" y="2127541"/>
                </a:cubicBezTo>
                <a:cubicBezTo>
                  <a:pt x="9907402" y="2121855"/>
                  <a:pt x="9905940" y="2116160"/>
                  <a:pt x="9904569" y="2110474"/>
                </a:cubicBezTo>
                <a:cubicBezTo>
                  <a:pt x="9897438" y="2094834"/>
                  <a:pt x="9881809" y="2083453"/>
                  <a:pt x="9863344" y="2083453"/>
                </a:cubicBezTo>
                <a:cubicBezTo>
                  <a:pt x="9860511" y="2083453"/>
                  <a:pt x="9857587" y="2083453"/>
                  <a:pt x="9854754" y="2084870"/>
                </a:cubicBezTo>
                <a:cubicBezTo>
                  <a:pt x="9840586" y="2087713"/>
                  <a:pt x="9827790" y="2097667"/>
                  <a:pt x="9822122" y="2111891"/>
                </a:cubicBezTo>
                <a:cubicBezTo>
                  <a:pt x="9819197" y="2117577"/>
                  <a:pt x="9819197" y="2123272"/>
                  <a:pt x="9819197" y="2128958"/>
                </a:cubicBezTo>
                <a:cubicBezTo>
                  <a:pt x="9819197" y="2131801"/>
                  <a:pt x="9819197" y="2134644"/>
                  <a:pt x="9820659" y="2137486"/>
                </a:cubicBezTo>
                <a:cubicBezTo>
                  <a:pt x="9823493" y="2151710"/>
                  <a:pt x="9833456" y="2164508"/>
                  <a:pt x="9847715" y="2170193"/>
                </a:cubicBezTo>
                <a:cubicBezTo>
                  <a:pt x="9850548" y="2171619"/>
                  <a:pt x="9853383" y="2171619"/>
                  <a:pt x="9856216" y="2173036"/>
                </a:cubicBezTo>
                <a:cubicBezTo>
                  <a:pt x="9859049" y="2174462"/>
                  <a:pt x="9861882" y="2174462"/>
                  <a:pt x="9864715" y="2174462"/>
                </a:cubicBezTo>
                <a:cubicBezTo>
                  <a:pt x="9870383" y="2174462"/>
                  <a:pt x="9876141" y="2173036"/>
                  <a:pt x="9881809" y="2171619"/>
                </a:cubicBezTo>
                <a:cubicBezTo>
                  <a:pt x="9891772" y="2163082"/>
                  <a:pt x="9901734" y="2151710"/>
                  <a:pt x="9905940" y="2136060"/>
                </a:cubicBezTo>
                <a:close/>
                <a:moveTo>
                  <a:pt x="10055291" y="2574096"/>
                </a:moveTo>
                <a:cubicBezTo>
                  <a:pt x="10055291" y="2549917"/>
                  <a:pt x="10035367" y="2530008"/>
                  <a:pt x="10011236" y="2530008"/>
                </a:cubicBezTo>
                <a:cubicBezTo>
                  <a:pt x="9987014" y="2530008"/>
                  <a:pt x="9967087" y="2549917"/>
                  <a:pt x="9967087" y="2574096"/>
                </a:cubicBezTo>
                <a:cubicBezTo>
                  <a:pt x="9967087" y="2598274"/>
                  <a:pt x="9987014" y="2618183"/>
                  <a:pt x="10011236" y="2618183"/>
                </a:cubicBezTo>
                <a:cubicBezTo>
                  <a:pt x="10035367" y="2618183"/>
                  <a:pt x="10055291" y="2598274"/>
                  <a:pt x="10055291" y="2574096"/>
                </a:cubicBezTo>
                <a:close/>
                <a:moveTo>
                  <a:pt x="10055291" y="2276861"/>
                </a:moveTo>
                <a:cubicBezTo>
                  <a:pt x="10055291" y="2252683"/>
                  <a:pt x="10035367" y="2232774"/>
                  <a:pt x="10011236" y="2232774"/>
                </a:cubicBezTo>
                <a:cubicBezTo>
                  <a:pt x="9987014" y="2232774"/>
                  <a:pt x="9967087" y="2252683"/>
                  <a:pt x="9967087" y="2276861"/>
                </a:cubicBezTo>
                <a:cubicBezTo>
                  <a:pt x="9967087" y="2301040"/>
                  <a:pt x="9987014" y="2320949"/>
                  <a:pt x="10011236" y="2320949"/>
                </a:cubicBezTo>
                <a:cubicBezTo>
                  <a:pt x="10035367" y="2320949"/>
                  <a:pt x="10055291" y="2301040"/>
                  <a:pt x="10055291" y="2276861"/>
                </a:cubicBezTo>
                <a:close/>
                <a:moveTo>
                  <a:pt x="9905940" y="2424765"/>
                </a:moveTo>
                <a:cubicBezTo>
                  <a:pt x="9905940" y="2400587"/>
                  <a:pt x="9886104" y="2380678"/>
                  <a:pt x="9861882" y="2380678"/>
                </a:cubicBezTo>
                <a:cubicBezTo>
                  <a:pt x="9859049" y="2380678"/>
                  <a:pt x="9856216" y="2380678"/>
                  <a:pt x="9853383" y="2382104"/>
                </a:cubicBezTo>
                <a:cubicBezTo>
                  <a:pt x="9833456" y="2386373"/>
                  <a:pt x="9817826" y="2404856"/>
                  <a:pt x="9817826" y="2426192"/>
                </a:cubicBezTo>
                <a:cubicBezTo>
                  <a:pt x="9817826" y="2447527"/>
                  <a:pt x="9833456" y="2466010"/>
                  <a:pt x="9853383" y="2470279"/>
                </a:cubicBezTo>
                <a:cubicBezTo>
                  <a:pt x="9856216" y="2470279"/>
                  <a:pt x="9859049" y="2471696"/>
                  <a:pt x="9861882" y="2471696"/>
                </a:cubicBezTo>
                <a:cubicBezTo>
                  <a:pt x="9886104" y="2470279"/>
                  <a:pt x="9905940" y="2450370"/>
                  <a:pt x="9905940" y="2424765"/>
                </a:cubicBezTo>
                <a:close/>
                <a:moveTo>
                  <a:pt x="6781769" y="3168554"/>
                </a:moveTo>
                <a:cubicBezTo>
                  <a:pt x="6781769" y="3144376"/>
                  <a:pt x="6761844" y="3124466"/>
                  <a:pt x="6737713" y="3124466"/>
                </a:cubicBezTo>
                <a:cubicBezTo>
                  <a:pt x="6713491" y="3124466"/>
                  <a:pt x="6693565" y="3144376"/>
                  <a:pt x="6693565" y="3168554"/>
                </a:cubicBezTo>
                <a:cubicBezTo>
                  <a:pt x="6693565" y="3192733"/>
                  <a:pt x="6713491" y="3212642"/>
                  <a:pt x="6737713" y="3212642"/>
                </a:cubicBezTo>
                <a:cubicBezTo>
                  <a:pt x="6761844" y="3214068"/>
                  <a:pt x="6781769" y="3194158"/>
                  <a:pt x="6781769" y="3168554"/>
                </a:cubicBezTo>
                <a:close/>
                <a:moveTo>
                  <a:pt x="7226905" y="2731954"/>
                </a:moveTo>
                <a:cubicBezTo>
                  <a:pt x="7226905" y="2729111"/>
                  <a:pt x="7228276" y="2726268"/>
                  <a:pt x="7228276" y="2723425"/>
                </a:cubicBezTo>
                <a:cubicBezTo>
                  <a:pt x="7228276" y="2717740"/>
                  <a:pt x="7226905" y="2712045"/>
                  <a:pt x="7225441" y="2706359"/>
                </a:cubicBezTo>
                <a:cubicBezTo>
                  <a:pt x="7218313" y="2690709"/>
                  <a:pt x="7202683" y="2679338"/>
                  <a:pt x="7184219" y="2679338"/>
                </a:cubicBezTo>
                <a:cubicBezTo>
                  <a:pt x="7165756" y="2679338"/>
                  <a:pt x="7150126" y="2690718"/>
                  <a:pt x="7142996" y="2706359"/>
                </a:cubicBezTo>
                <a:cubicBezTo>
                  <a:pt x="7140163" y="2712045"/>
                  <a:pt x="7140163" y="2717740"/>
                  <a:pt x="7140163" y="2723425"/>
                </a:cubicBezTo>
                <a:cubicBezTo>
                  <a:pt x="7140163" y="2726268"/>
                  <a:pt x="7140163" y="2729111"/>
                  <a:pt x="7141534" y="2731954"/>
                </a:cubicBezTo>
                <a:cubicBezTo>
                  <a:pt x="7144367" y="2746178"/>
                  <a:pt x="7154330" y="2758975"/>
                  <a:pt x="7168589" y="2764661"/>
                </a:cubicBezTo>
                <a:cubicBezTo>
                  <a:pt x="7174255" y="2767504"/>
                  <a:pt x="7179923" y="2767504"/>
                  <a:pt x="7185681" y="2767504"/>
                </a:cubicBezTo>
                <a:cubicBezTo>
                  <a:pt x="7191349" y="2767504"/>
                  <a:pt x="7197015" y="2766087"/>
                  <a:pt x="7202683" y="2764661"/>
                </a:cubicBezTo>
                <a:cubicBezTo>
                  <a:pt x="7214109" y="2758975"/>
                  <a:pt x="7224070" y="2746178"/>
                  <a:pt x="7226905" y="2731954"/>
                </a:cubicBezTo>
                <a:close/>
                <a:moveTo>
                  <a:pt x="7377628" y="3168554"/>
                </a:moveTo>
                <a:cubicBezTo>
                  <a:pt x="7377628" y="3144376"/>
                  <a:pt x="7357703" y="3124466"/>
                  <a:pt x="7333481" y="3124466"/>
                </a:cubicBezTo>
                <a:cubicBezTo>
                  <a:pt x="7309350" y="3124466"/>
                  <a:pt x="7289424" y="3144376"/>
                  <a:pt x="7289424" y="3168554"/>
                </a:cubicBezTo>
                <a:cubicBezTo>
                  <a:pt x="7289424" y="3192733"/>
                  <a:pt x="7309350" y="3212642"/>
                  <a:pt x="7333481" y="3212642"/>
                </a:cubicBezTo>
                <a:cubicBezTo>
                  <a:pt x="7357703" y="3214068"/>
                  <a:pt x="7377628" y="3194158"/>
                  <a:pt x="7377628" y="3168554"/>
                </a:cubicBezTo>
                <a:close/>
                <a:moveTo>
                  <a:pt x="7377628" y="2871320"/>
                </a:moveTo>
                <a:cubicBezTo>
                  <a:pt x="7377628" y="2847142"/>
                  <a:pt x="7357703" y="2827232"/>
                  <a:pt x="7333481" y="2827232"/>
                </a:cubicBezTo>
                <a:cubicBezTo>
                  <a:pt x="7309350" y="2827232"/>
                  <a:pt x="7289424" y="2847142"/>
                  <a:pt x="7289424" y="2871320"/>
                </a:cubicBezTo>
                <a:cubicBezTo>
                  <a:pt x="7289424" y="2895499"/>
                  <a:pt x="7309350" y="2915408"/>
                  <a:pt x="7333481" y="2915408"/>
                </a:cubicBezTo>
                <a:cubicBezTo>
                  <a:pt x="7357703" y="2916825"/>
                  <a:pt x="7377628" y="2896915"/>
                  <a:pt x="7377628" y="2871320"/>
                </a:cubicBezTo>
                <a:close/>
                <a:moveTo>
                  <a:pt x="7079014" y="3168554"/>
                </a:moveTo>
                <a:cubicBezTo>
                  <a:pt x="7079014" y="3144376"/>
                  <a:pt x="7059087" y="3124466"/>
                  <a:pt x="7034865" y="3124466"/>
                </a:cubicBezTo>
                <a:cubicBezTo>
                  <a:pt x="7010736" y="3124466"/>
                  <a:pt x="6990809" y="3144376"/>
                  <a:pt x="6990809" y="3168554"/>
                </a:cubicBezTo>
                <a:cubicBezTo>
                  <a:pt x="6990809" y="3192733"/>
                  <a:pt x="7010736" y="3212642"/>
                  <a:pt x="7034865" y="3212642"/>
                </a:cubicBezTo>
                <a:cubicBezTo>
                  <a:pt x="7059087" y="3214068"/>
                  <a:pt x="7079014" y="3194158"/>
                  <a:pt x="7079014" y="3168554"/>
                </a:cubicBezTo>
                <a:close/>
                <a:moveTo>
                  <a:pt x="7079014" y="2871320"/>
                </a:moveTo>
                <a:cubicBezTo>
                  <a:pt x="7079014" y="2847142"/>
                  <a:pt x="7059087" y="2827232"/>
                  <a:pt x="7034865" y="2827232"/>
                </a:cubicBezTo>
                <a:cubicBezTo>
                  <a:pt x="7010736" y="2827232"/>
                  <a:pt x="6990809" y="2847142"/>
                  <a:pt x="6990809" y="2871320"/>
                </a:cubicBezTo>
                <a:cubicBezTo>
                  <a:pt x="6990809" y="2895499"/>
                  <a:pt x="7010736" y="2915408"/>
                  <a:pt x="7034865" y="2915408"/>
                </a:cubicBezTo>
                <a:cubicBezTo>
                  <a:pt x="7059087" y="2916825"/>
                  <a:pt x="7079014" y="2896915"/>
                  <a:pt x="7079014" y="2871320"/>
                </a:cubicBezTo>
                <a:close/>
                <a:moveTo>
                  <a:pt x="7228276" y="3020650"/>
                </a:moveTo>
                <a:cubicBezTo>
                  <a:pt x="7228276" y="2996472"/>
                  <a:pt x="7208349" y="2976562"/>
                  <a:pt x="7184219" y="2976562"/>
                </a:cubicBezTo>
                <a:cubicBezTo>
                  <a:pt x="7159997" y="2976562"/>
                  <a:pt x="7140163" y="2996472"/>
                  <a:pt x="7140163" y="3020650"/>
                </a:cubicBezTo>
                <a:cubicBezTo>
                  <a:pt x="7140163" y="3044829"/>
                  <a:pt x="7159997" y="3064738"/>
                  <a:pt x="7184219" y="3064738"/>
                </a:cubicBezTo>
                <a:cubicBezTo>
                  <a:pt x="7208349" y="3064738"/>
                  <a:pt x="7228276" y="3044829"/>
                  <a:pt x="7228276" y="3020650"/>
                </a:cubicBezTo>
                <a:close/>
                <a:moveTo>
                  <a:pt x="6931122" y="3020650"/>
                </a:moveTo>
                <a:cubicBezTo>
                  <a:pt x="6931122" y="2996472"/>
                  <a:pt x="6911197" y="2976562"/>
                  <a:pt x="6886975" y="2976562"/>
                </a:cubicBezTo>
                <a:cubicBezTo>
                  <a:pt x="6862844" y="2976562"/>
                  <a:pt x="6842918" y="2996472"/>
                  <a:pt x="6842918" y="3020650"/>
                </a:cubicBezTo>
                <a:cubicBezTo>
                  <a:pt x="6842918" y="3044829"/>
                  <a:pt x="6862844" y="3064738"/>
                  <a:pt x="6886975" y="3064738"/>
                </a:cubicBezTo>
                <a:cubicBezTo>
                  <a:pt x="6911197" y="3064738"/>
                  <a:pt x="6931122" y="3044829"/>
                  <a:pt x="6931122" y="3020650"/>
                </a:cubicBezTo>
                <a:close/>
                <a:moveTo>
                  <a:pt x="7822672" y="2731954"/>
                </a:moveTo>
                <a:cubicBezTo>
                  <a:pt x="7822672" y="2729111"/>
                  <a:pt x="7824134" y="2726268"/>
                  <a:pt x="7824134" y="2723425"/>
                </a:cubicBezTo>
                <a:cubicBezTo>
                  <a:pt x="7824134" y="2717740"/>
                  <a:pt x="7822672" y="2712045"/>
                  <a:pt x="7821301" y="2706359"/>
                </a:cubicBezTo>
                <a:cubicBezTo>
                  <a:pt x="7814172" y="2690709"/>
                  <a:pt x="7798541" y="2679338"/>
                  <a:pt x="7780078" y="2679338"/>
                </a:cubicBezTo>
                <a:cubicBezTo>
                  <a:pt x="7761522" y="2679338"/>
                  <a:pt x="7745893" y="2690718"/>
                  <a:pt x="7738764" y="2706359"/>
                </a:cubicBezTo>
                <a:cubicBezTo>
                  <a:pt x="7735929" y="2712045"/>
                  <a:pt x="7735929" y="2717740"/>
                  <a:pt x="7735929" y="2723425"/>
                </a:cubicBezTo>
                <a:cubicBezTo>
                  <a:pt x="7735929" y="2726268"/>
                  <a:pt x="7735929" y="2729111"/>
                  <a:pt x="7737393" y="2731954"/>
                </a:cubicBezTo>
                <a:cubicBezTo>
                  <a:pt x="7740226" y="2746178"/>
                  <a:pt x="7750190" y="2758975"/>
                  <a:pt x="7764357" y="2764661"/>
                </a:cubicBezTo>
                <a:cubicBezTo>
                  <a:pt x="7770115" y="2767504"/>
                  <a:pt x="7775783" y="2767504"/>
                  <a:pt x="7781449" y="2767504"/>
                </a:cubicBezTo>
                <a:cubicBezTo>
                  <a:pt x="7787115" y="2767504"/>
                  <a:pt x="7792874" y="2766087"/>
                  <a:pt x="7798541" y="2764661"/>
                </a:cubicBezTo>
                <a:cubicBezTo>
                  <a:pt x="7809875" y="2758975"/>
                  <a:pt x="7819838" y="2746178"/>
                  <a:pt x="7822672" y="2731954"/>
                </a:cubicBezTo>
                <a:close/>
                <a:moveTo>
                  <a:pt x="7525519" y="2731954"/>
                </a:moveTo>
                <a:cubicBezTo>
                  <a:pt x="7525519" y="2729111"/>
                  <a:pt x="7526890" y="2726268"/>
                  <a:pt x="7526890" y="2723425"/>
                </a:cubicBezTo>
                <a:cubicBezTo>
                  <a:pt x="7526890" y="2717740"/>
                  <a:pt x="7525519" y="2712045"/>
                  <a:pt x="7524057" y="2706359"/>
                </a:cubicBezTo>
                <a:cubicBezTo>
                  <a:pt x="7516927" y="2690709"/>
                  <a:pt x="7501297" y="2679338"/>
                  <a:pt x="7482835" y="2679338"/>
                </a:cubicBezTo>
                <a:cubicBezTo>
                  <a:pt x="7464370" y="2679338"/>
                  <a:pt x="7448740" y="2690718"/>
                  <a:pt x="7441610" y="2706359"/>
                </a:cubicBezTo>
                <a:cubicBezTo>
                  <a:pt x="7438777" y="2712045"/>
                  <a:pt x="7438777" y="2717740"/>
                  <a:pt x="7438777" y="2723425"/>
                </a:cubicBezTo>
                <a:cubicBezTo>
                  <a:pt x="7438777" y="2726268"/>
                  <a:pt x="7438777" y="2729111"/>
                  <a:pt x="7440148" y="2731954"/>
                </a:cubicBezTo>
                <a:cubicBezTo>
                  <a:pt x="7442981" y="2746178"/>
                  <a:pt x="7452945" y="2758975"/>
                  <a:pt x="7467203" y="2764661"/>
                </a:cubicBezTo>
                <a:cubicBezTo>
                  <a:pt x="7472871" y="2767504"/>
                  <a:pt x="7478538" y="2767504"/>
                  <a:pt x="7484297" y="2767504"/>
                </a:cubicBezTo>
                <a:cubicBezTo>
                  <a:pt x="7489963" y="2767504"/>
                  <a:pt x="7495631" y="2766087"/>
                  <a:pt x="7501297" y="2764661"/>
                </a:cubicBezTo>
                <a:cubicBezTo>
                  <a:pt x="7511261" y="2758975"/>
                  <a:pt x="7522686" y="2746178"/>
                  <a:pt x="7525519" y="2731954"/>
                </a:cubicBezTo>
                <a:close/>
                <a:moveTo>
                  <a:pt x="7972025" y="3168554"/>
                </a:moveTo>
                <a:cubicBezTo>
                  <a:pt x="7972025" y="3144376"/>
                  <a:pt x="7952099" y="3124466"/>
                  <a:pt x="7927969" y="3124466"/>
                </a:cubicBezTo>
                <a:cubicBezTo>
                  <a:pt x="7903748" y="3124466"/>
                  <a:pt x="7883821" y="3144376"/>
                  <a:pt x="7883821" y="3168554"/>
                </a:cubicBezTo>
                <a:cubicBezTo>
                  <a:pt x="7883821" y="3192733"/>
                  <a:pt x="7903748" y="3212642"/>
                  <a:pt x="7927969" y="3212642"/>
                </a:cubicBezTo>
                <a:cubicBezTo>
                  <a:pt x="7952099" y="3214068"/>
                  <a:pt x="7972025" y="3194158"/>
                  <a:pt x="7972025" y="3168554"/>
                </a:cubicBezTo>
                <a:close/>
                <a:moveTo>
                  <a:pt x="7972025" y="2871320"/>
                </a:moveTo>
                <a:cubicBezTo>
                  <a:pt x="7972025" y="2847142"/>
                  <a:pt x="7952099" y="2827232"/>
                  <a:pt x="7927969" y="2827232"/>
                </a:cubicBezTo>
                <a:cubicBezTo>
                  <a:pt x="7903748" y="2827232"/>
                  <a:pt x="7883821" y="2847142"/>
                  <a:pt x="7883821" y="2871320"/>
                </a:cubicBezTo>
                <a:cubicBezTo>
                  <a:pt x="7883821" y="2895499"/>
                  <a:pt x="7903748" y="2915408"/>
                  <a:pt x="7927969" y="2915408"/>
                </a:cubicBezTo>
                <a:cubicBezTo>
                  <a:pt x="7952099" y="2916825"/>
                  <a:pt x="7972025" y="2896915"/>
                  <a:pt x="7972025" y="2871320"/>
                </a:cubicBezTo>
                <a:close/>
                <a:moveTo>
                  <a:pt x="7674782" y="3168554"/>
                </a:moveTo>
                <a:cubicBezTo>
                  <a:pt x="7674782" y="3144376"/>
                  <a:pt x="7654946" y="3124466"/>
                  <a:pt x="7630724" y="3124466"/>
                </a:cubicBezTo>
                <a:cubicBezTo>
                  <a:pt x="7606594" y="3124466"/>
                  <a:pt x="7586669" y="3144376"/>
                  <a:pt x="7586669" y="3168554"/>
                </a:cubicBezTo>
                <a:cubicBezTo>
                  <a:pt x="7586669" y="3192733"/>
                  <a:pt x="7606594" y="3212642"/>
                  <a:pt x="7630724" y="3212642"/>
                </a:cubicBezTo>
                <a:cubicBezTo>
                  <a:pt x="7654946" y="3214068"/>
                  <a:pt x="7674782" y="3194158"/>
                  <a:pt x="7674782" y="3168554"/>
                </a:cubicBezTo>
                <a:close/>
                <a:moveTo>
                  <a:pt x="7674782" y="2871320"/>
                </a:moveTo>
                <a:cubicBezTo>
                  <a:pt x="7674782" y="2847142"/>
                  <a:pt x="7654946" y="2827232"/>
                  <a:pt x="7630724" y="2827232"/>
                </a:cubicBezTo>
                <a:cubicBezTo>
                  <a:pt x="7606594" y="2827232"/>
                  <a:pt x="7586669" y="2847142"/>
                  <a:pt x="7586669" y="2871320"/>
                </a:cubicBezTo>
                <a:cubicBezTo>
                  <a:pt x="7586669" y="2895499"/>
                  <a:pt x="7606594" y="2915408"/>
                  <a:pt x="7630724" y="2915408"/>
                </a:cubicBezTo>
                <a:cubicBezTo>
                  <a:pt x="7654946" y="2916825"/>
                  <a:pt x="7674782" y="2896915"/>
                  <a:pt x="7674782" y="2871320"/>
                </a:cubicBezTo>
                <a:close/>
                <a:moveTo>
                  <a:pt x="7822672" y="3020650"/>
                </a:moveTo>
                <a:cubicBezTo>
                  <a:pt x="7822672" y="2996472"/>
                  <a:pt x="7802747" y="2976562"/>
                  <a:pt x="7778616" y="2976562"/>
                </a:cubicBezTo>
                <a:cubicBezTo>
                  <a:pt x="7754394" y="2976562"/>
                  <a:pt x="7734558" y="2996472"/>
                  <a:pt x="7734558" y="3020650"/>
                </a:cubicBezTo>
                <a:cubicBezTo>
                  <a:pt x="7734558" y="3044829"/>
                  <a:pt x="7754394" y="3064738"/>
                  <a:pt x="7778616" y="3064738"/>
                </a:cubicBezTo>
                <a:cubicBezTo>
                  <a:pt x="7802747" y="3064738"/>
                  <a:pt x="7822672" y="3044829"/>
                  <a:pt x="7822672" y="3020650"/>
                </a:cubicBezTo>
                <a:close/>
                <a:moveTo>
                  <a:pt x="7525519" y="3020650"/>
                </a:moveTo>
                <a:cubicBezTo>
                  <a:pt x="7525519" y="2996472"/>
                  <a:pt x="7505593" y="2976562"/>
                  <a:pt x="7481371" y="2976562"/>
                </a:cubicBezTo>
                <a:cubicBezTo>
                  <a:pt x="7457242" y="2976562"/>
                  <a:pt x="7437315" y="2996472"/>
                  <a:pt x="7437315" y="3020650"/>
                </a:cubicBezTo>
                <a:cubicBezTo>
                  <a:pt x="7437315" y="3044829"/>
                  <a:pt x="7457242" y="3064738"/>
                  <a:pt x="7481371" y="3064738"/>
                </a:cubicBezTo>
                <a:cubicBezTo>
                  <a:pt x="7505593" y="3064738"/>
                  <a:pt x="7525519" y="3044829"/>
                  <a:pt x="7525519" y="3020650"/>
                </a:cubicBezTo>
                <a:close/>
                <a:moveTo>
                  <a:pt x="8417069" y="2731954"/>
                </a:moveTo>
                <a:cubicBezTo>
                  <a:pt x="8417069" y="2729111"/>
                  <a:pt x="8418531" y="2726268"/>
                  <a:pt x="8418531" y="2723425"/>
                </a:cubicBezTo>
                <a:cubicBezTo>
                  <a:pt x="8418531" y="2717740"/>
                  <a:pt x="8417069" y="2712045"/>
                  <a:pt x="8415698" y="2706359"/>
                </a:cubicBezTo>
                <a:cubicBezTo>
                  <a:pt x="8408567" y="2690709"/>
                  <a:pt x="8392938" y="2679338"/>
                  <a:pt x="8374475" y="2679338"/>
                </a:cubicBezTo>
                <a:cubicBezTo>
                  <a:pt x="8356011" y="2679338"/>
                  <a:pt x="8340290" y="2690718"/>
                  <a:pt x="8333251" y="2706359"/>
                </a:cubicBezTo>
                <a:cubicBezTo>
                  <a:pt x="8330418" y="2712045"/>
                  <a:pt x="8330418" y="2717740"/>
                  <a:pt x="8330418" y="2723425"/>
                </a:cubicBezTo>
                <a:cubicBezTo>
                  <a:pt x="8330418" y="2726268"/>
                  <a:pt x="8330418" y="2729111"/>
                  <a:pt x="8331789" y="2731954"/>
                </a:cubicBezTo>
                <a:cubicBezTo>
                  <a:pt x="8334622" y="2746178"/>
                  <a:pt x="8344585" y="2758975"/>
                  <a:pt x="8358844" y="2764661"/>
                </a:cubicBezTo>
                <a:cubicBezTo>
                  <a:pt x="8364512" y="2767504"/>
                  <a:pt x="8370178" y="2767504"/>
                  <a:pt x="8375846" y="2767504"/>
                </a:cubicBezTo>
                <a:cubicBezTo>
                  <a:pt x="8381604" y="2767504"/>
                  <a:pt x="8387272" y="2766087"/>
                  <a:pt x="8392938" y="2764661"/>
                </a:cubicBezTo>
                <a:cubicBezTo>
                  <a:pt x="8404272" y="2758975"/>
                  <a:pt x="8414235" y="2746178"/>
                  <a:pt x="8417069" y="2731954"/>
                </a:cubicBezTo>
                <a:close/>
                <a:moveTo>
                  <a:pt x="8119917" y="2731954"/>
                </a:moveTo>
                <a:cubicBezTo>
                  <a:pt x="8119917" y="2729111"/>
                  <a:pt x="8121288" y="2726268"/>
                  <a:pt x="8121288" y="2723425"/>
                </a:cubicBezTo>
                <a:cubicBezTo>
                  <a:pt x="8121288" y="2717740"/>
                  <a:pt x="8119917" y="2712045"/>
                  <a:pt x="8118453" y="2706359"/>
                </a:cubicBezTo>
                <a:cubicBezTo>
                  <a:pt x="8111324" y="2690709"/>
                  <a:pt x="8095695" y="2679338"/>
                  <a:pt x="8077230" y="2679338"/>
                </a:cubicBezTo>
                <a:cubicBezTo>
                  <a:pt x="8074397" y="2679338"/>
                  <a:pt x="8071564" y="2679338"/>
                  <a:pt x="8068731" y="2680764"/>
                </a:cubicBezTo>
                <a:cubicBezTo>
                  <a:pt x="8054470" y="2683606"/>
                  <a:pt x="8041674" y="2693561"/>
                  <a:pt x="8036008" y="2707785"/>
                </a:cubicBezTo>
                <a:cubicBezTo>
                  <a:pt x="8033174" y="2713471"/>
                  <a:pt x="8033174" y="2719166"/>
                  <a:pt x="8033174" y="2724851"/>
                </a:cubicBezTo>
                <a:cubicBezTo>
                  <a:pt x="8033174" y="2727694"/>
                  <a:pt x="8033174" y="2730537"/>
                  <a:pt x="8034545" y="2733380"/>
                </a:cubicBezTo>
                <a:cubicBezTo>
                  <a:pt x="8037470" y="2747604"/>
                  <a:pt x="8047342" y="2760401"/>
                  <a:pt x="8061601" y="2766087"/>
                </a:cubicBezTo>
                <a:cubicBezTo>
                  <a:pt x="8064434" y="2767504"/>
                  <a:pt x="8067267" y="2767504"/>
                  <a:pt x="8070102" y="2768930"/>
                </a:cubicBezTo>
                <a:cubicBezTo>
                  <a:pt x="8072935" y="2768930"/>
                  <a:pt x="8075859" y="2770347"/>
                  <a:pt x="8078692" y="2770347"/>
                </a:cubicBezTo>
                <a:cubicBezTo>
                  <a:pt x="8084360" y="2770347"/>
                  <a:pt x="8090027" y="2768930"/>
                  <a:pt x="8095695" y="2767504"/>
                </a:cubicBezTo>
                <a:cubicBezTo>
                  <a:pt x="8107120" y="2758975"/>
                  <a:pt x="8117082" y="2746178"/>
                  <a:pt x="8119917" y="2731954"/>
                </a:cubicBezTo>
                <a:close/>
                <a:moveTo>
                  <a:pt x="8567793" y="3168554"/>
                </a:moveTo>
                <a:cubicBezTo>
                  <a:pt x="8567793" y="3144376"/>
                  <a:pt x="8547958" y="3124466"/>
                  <a:pt x="8523736" y="3124466"/>
                </a:cubicBezTo>
                <a:cubicBezTo>
                  <a:pt x="8499605" y="3124466"/>
                  <a:pt x="8479680" y="3144376"/>
                  <a:pt x="8479680" y="3168554"/>
                </a:cubicBezTo>
                <a:cubicBezTo>
                  <a:pt x="8479680" y="3192733"/>
                  <a:pt x="8499605" y="3212642"/>
                  <a:pt x="8523736" y="3212642"/>
                </a:cubicBezTo>
                <a:cubicBezTo>
                  <a:pt x="8547958" y="3214068"/>
                  <a:pt x="8567793" y="3194158"/>
                  <a:pt x="8567793" y="3168554"/>
                </a:cubicBezTo>
                <a:close/>
                <a:moveTo>
                  <a:pt x="8567793" y="2871320"/>
                </a:moveTo>
                <a:cubicBezTo>
                  <a:pt x="8567793" y="2847142"/>
                  <a:pt x="8547958" y="2827232"/>
                  <a:pt x="8523736" y="2827232"/>
                </a:cubicBezTo>
                <a:cubicBezTo>
                  <a:pt x="8499605" y="2827232"/>
                  <a:pt x="8479680" y="2847142"/>
                  <a:pt x="8479680" y="2871320"/>
                </a:cubicBezTo>
                <a:cubicBezTo>
                  <a:pt x="8479680" y="2895499"/>
                  <a:pt x="8499605" y="2915408"/>
                  <a:pt x="8523736" y="2915408"/>
                </a:cubicBezTo>
                <a:cubicBezTo>
                  <a:pt x="8547958" y="2916825"/>
                  <a:pt x="8567793" y="2896915"/>
                  <a:pt x="8567793" y="2871320"/>
                </a:cubicBezTo>
                <a:close/>
                <a:moveTo>
                  <a:pt x="8269177" y="3168554"/>
                </a:moveTo>
                <a:cubicBezTo>
                  <a:pt x="8269177" y="3144376"/>
                  <a:pt x="8249344" y="3124466"/>
                  <a:pt x="8225122" y="3124466"/>
                </a:cubicBezTo>
                <a:cubicBezTo>
                  <a:pt x="8200991" y="3124466"/>
                  <a:pt x="8181064" y="3144376"/>
                  <a:pt x="8181064" y="3168554"/>
                </a:cubicBezTo>
                <a:cubicBezTo>
                  <a:pt x="8181064" y="3192733"/>
                  <a:pt x="8200991" y="3212642"/>
                  <a:pt x="8225122" y="3212642"/>
                </a:cubicBezTo>
                <a:cubicBezTo>
                  <a:pt x="8249344" y="3214068"/>
                  <a:pt x="8269177" y="3194158"/>
                  <a:pt x="8269177" y="3168554"/>
                </a:cubicBezTo>
                <a:close/>
                <a:moveTo>
                  <a:pt x="8269177" y="2871320"/>
                </a:moveTo>
                <a:cubicBezTo>
                  <a:pt x="8269177" y="2847142"/>
                  <a:pt x="8249344" y="2827232"/>
                  <a:pt x="8225122" y="2827232"/>
                </a:cubicBezTo>
                <a:cubicBezTo>
                  <a:pt x="8200991" y="2827232"/>
                  <a:pt x="8181064" y="2847142"/>
                  <a:pt x="8181064" y="2871320"/>
                </a:cubicBezTo>
                <a:cubicBezTo>
                  <a:pt x="8181064" y="2895499"/>
                  <a:pt x="8200991" y="2915408"/>
                  <a:pt x="8225122" y="2915408"/>
                </a:cubicBezTo>
                <a:cubicBezTo>
                  <a:pt x="8249344" y="2916825"/>
                  <a:pt x="8269177" y="2896915"/>
                  <a:pt x="8269177" y="2871320"/>
                </a:cubicBezTo>
                <a:close/>
                <a:moveTo>
                  <a:pt x="8418531" y="3020650"/>
                </a:moveTo>
                <a:cubicBezTo>
                  <a:pt x="8418531" y="2996472"/>
                  <a:pt x="8398604" y="2976562"/>
                  <a:pt x="8374475" y="2976562"/>
                </a:cubicBezTo>
                <a:cubicBezTo>
                  <a:pt x="8350253" y="2976562"/>
                  <a:pt x="8330327" y="2996472"/>
                  <a:pt x="8330327" y="3020650"/>
                </a:cubicBezTo>
                <a:cubicBezTo>
                  <a:pt x="8330327" y="3044829"/>
                  <a:pt x="8350253" y="3064738"/>
                  <a:pt x="8374475" y="3064738"/>
                </a:cubicBezTo>
                <a:cubicBezTo>
                  <a:pt x="8398604" y="3064738"/>
                  <a:pt x="8418531" y="3044829"/>
                  <a:pt x="8418531" y="3020650"/>
                </a:cubicBezTo>
                <a:close/>
                <a:moveTo>
                  <a:pt x="8121288" y="3020650"/>
                </a:moveTo>
                <a:cubicBezTo>
                  <a:pt x="8121288" y="2996472"/>
                  <a:pt x="8101452" y="2976562"/>
                  <a:pt x="8077230" y="2976562"/>
                </a:cubicBezTo>
                <a:cubicBezTo>
                  <a:pt x="8074397" y="2976562"/>
                  <a:pt x="8071564" y="2976562"/>
                  <a:pt x="8068731" y="2977979"/>
                </a:cubicBezTo>
                <a:cubicBezTo>
                  <a:pt x="8048804" y="2982248"/>
                  <a:pt x="8033174" y="3000732"/>
                  <a:pt x="8033174" y="3022067"/>
                </a:cubicBezTo>
                <a:cubicBezTo>
                  <a:pt x="8033174" y="3043393"/>
                  <a:pt x="8048804" y="3061886"/>
                  <a:pt x="8068731" y="3066155"/>
                </a:cubicBezTo>
                <a:cubicBezTo>
                  <a:pt x="8071564" y="3066155"/>
                  <a:pt x="8074397" y="3067581"/>
                  <a:pt x="8077230" y="3067581"/>
                </a:cubicBezTo>
                <a:cubicBezTo>
                  <a:pt x="8101452" y="3064738"/>
                  <a:pt x="8121288" y="3044829"/>
                  <a:pt x="8121288" y="3020650"/>
                </a:cubicBezTo>
                <a:close/>
                <a:moveTo>
                  <a:pt x="9012928" y="2731954"/>
                </a:moveTo>
                <a:cubicBezTo>
                  <a:pt x="9012928" y="2729111"/>
                  <a:pt x="9014390" y="2726268"/>
                  <a:pt x="9014390" y="2723425"/>
                </a:cubicBezTo>
                <a:cubicBezTo>
                  <a:pt x="9014390" y="2717740"/>
                  <a:pt x="9012928" y="2712045"/>
                  <a:pt x="9011557" y="2706359"/>
                </a:cubicBezTo>
                <a:cubicBezTo>
                  <a:pt x="9004427" y="2690709"/>
                  <a:pt x="8988797" y="2679338"/>
                  <a:pt x="8970242" y="2679338"/>
                </a:cubicBezTo>
                <a:cubicBezTo>
                  <a:pt x="8951779" y="2679338"/>
                  <a:pt x="8936149" y="2690718"/>
                  <a:pt x="8929019" y="2706359"/>
                </a:cubicBezTo>
                <a:cubicBezTo>
                  <a:pt x="8926186" y="2712045"/>
                  <a:pt x="8926186" y="2717740"/>
                  <a:pt x="8926186" y="2723425"/>
                </a:cubicBezTo>
                <a:cubicBezTo>
                  <a:pt x="8926186" y="2726268"/>
                  <a:pt x="8926186" y="2729111"/>
                  <a:pt x="8927648" y="2731954"/>
                </a:cubicBezTo>
                <a:cubicBezTo>
                  <a:pt x="8930481" y="2746178"/>
                  <a:pt x="8940444" y="2758975"/>
                  <a:pt x="8954612" y="2764661"/>
                </a:cubicBezTo>
                <a:cubicBezTo>
                  <a:pt x="8960371" y="2767504"/>
                  <a:pt x="8966037" y="2767504"/>
                  <a:pt x="8971704" y="2767504"/>
                </a:cubicBezTo>
                <a:cubicBezTo>
                  <a:pt x="8977372" y="2767504"/>
                  <a:pt x="8983129" y="2766087"/>
                  <a:pt x="8988797" y="2764661"/>
                </a:cubicBezTo>
                <a:cubicBezTo>
                  <a:pt x="9000132" y="2758975"/>
                  <a:pt x="9010093" y="2746178"/>
                  <a:pt x="9012928" y="2731954"/>
                </a:cubicBezTo>
                <a:close/>
                <a:moveTo>
                  <a:pt x="8715774" y="2731954"/>
                </a:moveTo>
                <a:cubicBezTo>
                  <a:pt x="8715774" y="2729111"/>
                  <a:pt x="8717145" y="2726268"/>
                  <a:pt x="8717145" y="2723425"/>
                </a:cubicBezTo>
                <a:cubicBezTo>
                  <a:pt x="8717145" y="2717740"/>
                  <a:pt x="8715774" y="2712045"/>
                  <a:pt x="8714312" y="2706359"/>
                </a:cubicBezTo>
                <a:cubicBezTo>
                  <a:pt x="8707184" y="2690709"/>
                  <a:pt x="8691552" y="2679338"/>
                  <a:pt x="8673089" y="2679338"/>
                </a:cubicBezTo>
                <a:cubicBezTo>
                  <a:pt x="8654627" y="2679338"/>
                  <a:pt x="8638904" y="2690718"/>
                  <a:pt x="8631867" y="2706359"/>
                </a:cubicBezTo>
                <a:cubicBezTo>
                  <a:pt x="8629034" y="2712045"/>
                  <a:pt x="8629034" y="2717740"/>
                  <a:pt x="8629034" y="2723425"/>
                </a:cubicBezTo>
                <a:cubicBezTo>
                  <a:pt x="8629034" y="2726268"/>
                  <a:pt x="8629034" y="2729111"/>
                  <a:pt x="8630405" y="2731954"/>
                </a:cubicBezTo>
                <a:cubicBezTo>
                  <a:pt x="8633238" y="2746178"/>
                  <a:pt x="8643201" y="2758975"/>
                  <a:pt x="8657460" y="2764661"/>
                </a:cubicBezTo>
                <a:cubicBezTo>
                  <a:pt x="8663126" y="2767504"/>
                  <a:pt x="8668794" y="2767504"/>
                  <a:pt x="8674460" y="2767504"/>
                </a:cubicBezTo>
                <a:cubicBezTo>
                  <a:pt x="8680219" y="2767504"/>
                  <a:pt x="8685886" y="2766087"/>
                  <a:pt x="8691552" y="2764661"/>
                </a:cubicBezTo>
                <a:cubicBezTo>
                  <a:pt x="8701515" y="2758975"/>
                  <a:pt x="8711479" y="2746178"/>
                  <a:pt x="8715774" y="2731954"/>
                </a:cubicBezTo>
                <a:close/>
                <a:moveTo>
                  <a:pt x="9162280" y="3168554"/>
                </a:moveTo>
                <a:cubicBezTo>
                  <a:pt x="9162280" y="3144376"/>
                  <a:pt x="9142355" y="3124466"/>
                  <a:pt x="9118133" y="3124466"/>
                </a:cubicBezTo>
                <a:cubicBezTo>
                  <a:pt x="9094002" y="3124466"/>
                  <a:pt x="9074075" y="3144376"/>
                  <a:pt x="9074075" y="3168554"/>
                </a:cubicBezTo>
                <a:cubicBezTo>
                  <a:pt x="9074075" y="3192733"/>
                  <a:pt x="9094002" y="3212642"/>
                  <a:pt x="9118133" y="3212642"/>
                </a:cubicBezTo>
                <a:cubicBezTo>
                  <a:pt x="9142355" y="3214068"/>
                  <a:pt x="9162280" y="3194158"/>
                  <a:pt x="9162280" y="3168554"/>
                </a:cubicBezTo>
                <a:close/>
                <a:moveTo>
                  <a:pt x="9162280" y="2871320"/>
                </a:moveTo>
                <a:cubicBezTo>
                  <a:pt x="9162280" y="2847142"/>
                  <a:pt x="9142355" y="2827232"/>
                  <a:pt x="9118133" y="2827232"/>
                </a:cubicBezTo>
                <a:cubicBezTo>
                  <a:pt x="9094002" y="2827232"/>
                  <a:pt x="9074075" y="2847142"/>
                  <a:pt x="9074075" y="2871320"/>
                </a:cubicBezTo>
                <a:cubicBezTo>
                  <a:pt x="9074075" y="2895499"/>
                  <a:pt x="9094002" y="2915408"/>
                  <a:pt x="9118133" y="2915408"/>
                </a:cubicBezTo>
                <a:cubicBezTo>
                  <a:pt x="9142355" y="2916825"/>
                  <a:pt x="9162280" y="2896915"/>
                  <a:pt x="9162280" y="2871320"/>
                </a:cubicBezTo>
                <a:close/>
                <a:moveTo>
                  <a:pt x="8865037" y="3168554"/>
                </a:moveTo>
                <a:cubicBezTo>
                  <a:pt x="8865037" y="3144376"/>
                  <a:pt x="8845110" y="3124466"/>
                  <a:pt x="8820981" y="3124466"/>
                </a:cubicBezTo>
                <a:cubicBezTo>
                  <a:pt x="8796759" y="3124466"/>
                  <a:pt x="8776923" y="3144376"/>
                  <a:pt x="8776923" y="3168554"/>
                </a:cubicBezTo>
                <a:cubicBezTo>
                  <a:pt x="8776923" y="3192733"/>
                  <a:pt x="8796759" y="3212642"/>
                  <a:pt x="8820981" y="3212642"/>
                </a:cubicBezTo>
                <a:cubicBezTo>
                  <a:pt x="8845110" y="3214068"/>
                  <a:pt x="8865037" y="3194158"/>
                  <a:pt x="8865037" y="3168554"/>
                </a:cubicBezTo>
                <a:close/>
                <a:moveTo>
                  <a:pt x="8865037" y="2871320"/>
                </a:moveTo>
                <a:cubicBezTo>
                  <a:pt x="8865037" y="2847142"/>
                  <a:pt x="8845110" y="2827232"/>
                  <a:pt x="8820981" y="2827232"/>
                </a:cubicBezTo>
                <a:cubicBezTo>
                  <a:pt x="8796759" y="2827232"/>
                  <a:pt x="8776923" y="2847142"/>
                  <a:pt x="8776923" y="2871320"/>
                </a:cubicBezTo>
                <a:cubicBezTo>
                  <a:pt x="8776923" y="2895499"/>
                  <a:pt x="8796759" y="2915408"/>
                  <a:pt x="8820981" y="2915408"/>
                </a:cubicBezTo>
                <a:cubicBezTo>
                  <a:pt x="8845110" y="2916825"/>
                  <a:pt x="8865037" y="2896915"/>
                  <a:pt x="8865037" y="2871320"/>
                </a:cubicBezTo>
                <a:close/>
                <a:moveTo>
                  <a:pt x="9012928" y="3020650"/>
                </a:moveTo>
                <a:cubicBezTo>
                  <a:pt x="9012928" y="2996472"/>
                  <a:pt x="8993001" y="2976562"/>
                  <a:pt x="8968870" y="2976562"/>
                </a:cubicBezTo>
                <a:cubicBezTo>
                  <a:pt x="8944649" y="2976562"/>
                  <a:pt x="8924724" y="2996472"/>
                  <a:pt x="8924724" y="3020650"/>
                </a:cubicBezTo>
                <a:cubicBezTo>
                  <a:pt x="8924724" y="3044829"/>
                  <a:pt x="8944649" y="3064738"/>
                  <a:pt x="8968870" y="3064738"/>
                </a:cubicBezTo>
                <a:cubicBezTo>
                  <a:pt x="8993001" y="3064738"/>
                  <a:pt x="9012928" y="3044829"/>
                  <a:pt x="9012928" y="3020650"/>
                </a:cubicBezTo>
                <a:close/>
                <a:moveTo>
                  <a:pt x="8715774" y="3020650"/>
                </a:moveTo>
                <a:cubicBezTo>
                  <a:pt x="8715774" y="2996472"/>
                  <a:pt x="8695849" y="2976562"/>
                  <a:pt x="8671627" y="2976562"/>
                </a:cubicBezTo>
                <a:cubicBezTo>
                  <a:pt x="8647496" y="2976562"/>
                  <a:pt x="8627570" y="2996472"/>
                  <a:pt x="8627570" y="3020650"/>
                </a:cubicBezTo>
                <a:cubicBezTo>
                  <a:pt x="8627570" y="3044829"/>
                  <a:pt x="8647496" y="3064738"/>
                  <a:pt x="8671627" y="3064738"/>
                </a:cubicBezTo>
                <a:cubicBezTo>
                  <a:pt x="8695849" y="3064738"/>
                  <a:pt x="8715774" y="3044829"/>
                  <a:pt x="8715774" y="3020650"/>
                </a:cubicBezTo>
                <a:close/>
                <a:moveTo>
                  <a:pt x="9607323" y="2731954"/>
                </a:moveTo>
                <a:cubicBezTo>
                  <a:pt x="9607323" y="2729111"/>
                  <a:pt x="9608786" y="2726268"/>
                  <a:pt x="9608786" y="2723425"/>
                </a:cubicBezTo>
                <a:cubicBezTo>
                  <a:pt x="9608786" y="2717740"/>
                  <a:pt x="9607323" y="2712045"/>
                  <a:pt x="9605952" y="2706359"/>
                </a:cubicBezTo>
                <a:cubicBezTo>
                  <a:pt x="9598824" y="2690709"/>
                  <a:pt x="9583193" y="2679338"/>
                  <a:pt x="9564639" y="2679338"/>
                </a:cubicBezTo>
                <a:cubicBezTo>
                  <a:pt x="9546174" y="2679338"/>
                  <a:pt x="9530545" y="2690718"/>
                  <a:pt x="9523416" y="2706359"/>
                </a:cubicBezTo>
                <a:cubicBezTo>
                  <a:pt x="9520581" y="2712045"/>
                  <a:pt x="9520581" y="2717740"/>
                  <a:pt x="9520581" y="2723425"/>
                </a:cubicBezTo>
                <a:cubicBezTo>
                  <a:pt x="9520581" y="2726268"/>
                  <a:pt x="9520581" y="2729111"/>
                  <a:pt x="9522045" y="2731954"/>
                </a:cubicBezTo>
                <a:cubicBezTo>
                  <a:pt x="9524878" y="2746178"/>
                  <a:pt x="9534842" y="2758975"/>
                  <a:pt x="9549009" y="2764661"/>
                </a:cubicBezTo>
                <a:cubicBezTo>
                  <a:pt x="9554767" y="2767504"/>
                  <a:pt x="9560435" y="2767504"/>
                  <a:pt x="9566101" y="2767504"/>
                </a:cubicBezTo>
                <a:cubicBezTo>
                  <a:pt x="9571767" y="2767504"/>
                  <a:pt x="9577526" y="2766087"/>
                  <a:pt x="9583193" y="2764661"/>
                </a:cubicBezTo>
                <a:cubicBezTo>
                  <a:pt x="9594527" y="2758975"/>
                  <a:pt x="9604490" y="2746178"/>
                  <a:pt x="9607323" y="2731954"/>
                </a:cubicBezTo>
                <a:close/>
                <a:moveTo>
                  <a:pt x="9310171" y="2731954"/>
                </a:moveTo>
                <a:cubicBezTo>
                  <a:pt x="9310171" y="2729111"/>
                  <a:pt x="9311542" y="2726268"/>
                  <a:pt x="9311542" y="2723425"/>
                </a:cubicBezTo>
                <a:cubicBezTo>
                  <a:pt x="9311542" y="2717740"/>
                  <a:pt x="9310171" y="2712045"/>
                  <a:pt x="9308709" y="2706359"/>
                </a:cubicBezTo>
                <a:cubicBezTo>
                  <a:pt x="9301579" y="2690709"/>
                  <a:pt x="9285949" y="2679338"/>
                  <a:pt x="9267487" y="2679338"/>
                </a:cubicBezTo>
                <a:cubicBezTo>
                  <a:pt x="9249022" y="2679338"/>
                  <a:pt x="9233301" y="2690718"/>
                  <a:pt x="9226262" y="2706359"/>
                </a:cubicBezTo>
                <a:cubicBezTo>
                  <a:pt x="9223429" y="2712045"/>
                  <a:pt x="9223429" y="2717740"/>
                  <a:pt x="9223429" y="2723425"/>
                </a:cubicBezTo>
                <a:cubicBezTo>
                  <a:pt x="9223429" y="2726268"/>
                  <a:pt x="9223429" y="2729111"/>
                  <a:pt x="9224800" y="2731954"/>
                </a:cubicBezTo>
                <a:cubicBezTo>
                  <a:pt x="9227633" y="2746178"/>
                  <a:pt x="9237597" y="2758975"/>
                  <a:pt x="9251855" y="2764661"/>
                </a:cubicBezTo>
                <a:cubicBezTo>
                  <a:pt x="9257523" y="2767504"/>
                  <a:pt x="9263190" y="2767504"/>
                  <a:pt x="9268858" y="2767504"/>
                </a:cubicBezTo>
                <a:cubicBezTo>
                  <a:pt x="9274615" y="2767504"/>
                  <a:pt x="9280283" y="2766087"/>
                  <a:pt x="9285949" y="2764661"/>
                </a:cubicBezTo>
                <a:cubicBezTo>
                  <a:pt x="9297375" y="2758975"/>
                  <a:pt x="9307247" y="2746178"/>
                  <a:pt x="9310171" y="2731954"/>
                </a:cubicBezTo>
                <a:close/>
                <a:moveTo>
                  <a:pt x="9758048" y="3168554"/>
                </a:moveTo>
                <a:cubicBezTo>
                  <a:pt x="9758048" y="3144376"/>
                  <a:pt x="9738214" y="3124466"/>
                  <a:pt x="9713992" y="3124466"/>
                </a:cubicBezTo>
                <a:cubicBezTo>
                  <a:pt x="9689770" y="3124466"/>
                  <a:pt x="9669935" y="3144376"/>
                  <a:pt x="9669935" y="3168554"/>
                </a:cubicBezTo>
                <a:cubicBezTo>
                  <a:pt x="9669935" y="3192733"/>
                  <a:pt x="9689770" y="3212642"/>
                  <a:pt x="9713992" y="3212642"/>
                </a:cubicBezTo>
                <a:cubicBezTo>
                  <a:pt x="9736750" y="3214068"/>
                  <a:pt x="9758048" y="3194158"/>
                  <a:pt x="9758048" y="3168554"/>
                </a:cubicBezTo>
                <a:close/>
                <a:moveTo>
                  <a:pt x="9758048" y="2871320"/>
                </a:moveTo>
                <a:cubicBezTo>
                  <a:pt x="9758048" y="2847142"/>
                  <a:pt x="9738214" y="2827232"/>
                  <a:pt x="9713992" y="2827232"/>
                </a:cubicBezTo>
                <a:cubicBezTo>
                  <a:pt x="9689770" y="2827232"/>
                  <a:pt x="9669935" y="2847142"/>
                  <a:pt x="9669935" y="2871320"/>
                </a:cubicBezTo>
                <a:cubicBezTo>
                  <a:pt x="9669935" y="2895499"/>
                  <a:pt x="9689770" y="2915408"/>
                  <a:pt x="9713992" y="2915408"/>
                </a:cubicBezTo>
                <a:cubicBezTo>
                  <a:pt x="9736750" y="2916825"/>
                  <a:pt x="9758048" y="2896915"/>
                  <a:pt x="9758048" y="2871320"/>
                </a:cubicBezTo>
                <a:close/>
                <a:moveTo>
                  <a:pt x="9459434" y="3168554"/>
                </a:moveTo>
                <a:cubicBezTo>
                  <a:pt x="9459434" y="3144376"/>
                  <a:pt x="9439507" y="3124466"/>
                  <a:pt x="9415376" y="3124466"/>
                </a:cubicBezTo>
                <a:cubicBezTo>
                  <a:pt x="9391154" y="3124466"/>
                  <a:pt x="9371321" y="3144376"/>
                  <a:pt x="9371321" y="3168554"/>
                </a:cubicBezTo>
                <a:cubicBezTo>
                  <a:pt x="9371321" y="3192733"/>
                  <a:pt x="9391154" y="3212642"/>
                  <a:pt x="9415376" y="3212642"/>
                </a:cubicBezTo>
                <a:cubicBezTo>
                  <a:pt x="9439507" y="3214068"/>
                  <a:pt x="9459434" y="3194158"/>
                  <a:pt x="9459434" y="3168554"/>
                </a:cubicBezTo>
                <a:close/>
                <a:moveTo>
                  <a:pt x="9459434" y="2871320"/>
                </a:moveTo>
                <a:cubicBezTo>
                  <a:pt x="9459434" y="2847142"/>
                  <a:pt x="9439507" y="2827232"/>
                  <a:pt x="9415376" y="2827232"/>
                </a:cubicBezTo>
                <a:cubicBezTo>
                  <a:pt x="9391154" y="2827232"/>
                  <a:pt x="9371321" y="2847142"/>
                  <a:pt x="9371321" y="2871320"/>
                </a:cubicBezTo>
                <a:cubicBezTo>
                  <a:pt x="9371321" y="2895499"/>
                  <a:pt x="9391154" y="2915408"/>
                  <a:pt x="9415376" y="2915408"/>
                </a:cubicBezTo>
                <a:cubicBezTo>
                  <a:pt x="9439507" y="2916825"/>
                  <a:pt x="9459434" y="2896915"/>
                  <a:pt x="9459434" y="2871320"/>
                </a:cubicBezTo>
                <a:close/>
                <a:moveTo>
                  <a:pt x="9608786" y="3020650"/>
                </a:moveTo>
                <a:cubicBezTo>
                  <a:pt x="9608786" y="2996472"/>
                  <a:pt x="9588861" y="2976562"/>
                  <a:pt x="9564639" y="2976562"/>
                </a:cubicBezTo>
                <a:cubicBezTo>
                  <a:pt x="9540508" y="2976562"/>
                  <a:pt x="9520581" y="2996472"/>
                  <a:pt x="9520581" y="3020650"/>
                </a:cubicBezTo>
                <a:cubicBezTo>
                  <a:pt x="9520581" y="3044829"/>
                  <a:pt x="9540508" y="3064738"/>
                  <a:pt x="9564639" y="3064738"/>
                </a:cubicBezTo>
                <a:cubicBezTo>
                  <a:pt x="9588861" y="3064738"/>
                  <a:pt x="9608786" y="3044829"/>
                  <a:pt x="9608786" y="3020650"/>
                </a:cubicBezTo>
                <a:close/>
                <a:moveTo>
                  <a:pt x="9311542" y="3020650"/>
                </a:moveTo>
                <a:cubicBezTo>
                  <a:pt x="9311542" y="2996472"/>
                  <a:pt x="9291616" y="2976562"/>
                  <a:pt x="9267487" y="2976562"/>
                </a:cubicBezTo>
                <a:cubicBezTo>
                  <a:pt x="9243265" y="2976562"/>
                  <a:pt x="9223429" y="2996472"/>
                  <a:pt x="9223429" y="3020650"/>
                </a:cubicBezTo>
                <a:cubicBezTo>
                  <a:pt x="9223429" y="3044829"/>
                  <a:pt x="9243265" y="3064738"/>
                  <a:pt x="9267487" y="3064738"/>
                </a:cubicBezTo>
                <a:cubicBezTo>
                  <a:pt x="9291616" y="3064738"/>
                  <a:pt x="9311542" y="3044829"/>
                  <a:pt x="9311542" y="3020650"/>
                </a:cubicBezTo>
                <a:close/>
                <a:moveTo>
                  <a:pt x="9905940" y="2731954"/>
                </a:moveTo>
                <a:cubicBezTo>
                  <a:pt x="9905940" y="2729111"/>
                  <a:pt x="9907402" y="2726268"/>
                  <a:pt x="9907402" y="2723425"/>
                </a:cubicBezTo>
                <a:cubicBezTo>
                  <a:pt x="9907402" y="2717740"/>
                  <a:pt x="9905940" y="2712045"/>
                  <a:pt x="9904569" y="2706359"/>
                </a:cubicBezTo>
                <a:cubicBezTo>
                  <a:pt x="9897438" y="2690709"/>
                  <a:pt x="9881809" y="2679338"/>
                  <a:pt x="9863344" y="2679338"/>
                </a:cubicBezTo>
                <a:cubicBezTo>
                  <a:pt x="9860511" y="2679338"/>
                  <a:pt x="9857587" y="2679338"/>
                  <a:pt x="9854754" y="2680764"/>
                </a:cubicBezTo>
                <a:cubicBezTo>
                  <a:pt x="9840586" y="2683606"/>
                  <a:pt x="9827790" y="2693561"/>
                  <a:pt x="9822122" y="2707785"/>
                </a:cubicBezTo>
                <a:cubicBezTo>
                  <a:pt x="9819197" y="2713471"/>
                  <a:pt x="9819197" y="2719166"/>
                  <a:pt x="9819197" y="2724851"/>
                </a:cubicBezTo>
                <a:cubicBezTo>
                  <a:pt x="9819197" y="2727694"/>
                  <a:pt x="9819197" y="2730537"/>
                  <a:pt x="9820659" y="2733380"/>
                </a:cubicBezTo>
                <a:cubicBezTo>
                  <a:pt x="9823493" y="2747604"/>
                  <a:pt x="9833456" y="2760401"/>
                  <a:pt x="9847715" y="2766087"/>
                </a:cubicBezTo>
                <a:cubicBezTo>
                  <a:pt x="9850548" y="2767504"/>
                  <a:pt x="9853383" y="2767504"/>
                  <a:pt x="9856216" y="2768930"/>
                </a:cubicBezTo>
                <a:cubicBezTo>
                  <a:pt x="9859049" y="2768930"/>
                  <a:pt x="9861882" y="2770347"/>
                  <a:pt x="9864715" y="2770347"/>
                </a:cubicBezTo>
                <a:cubicBezTo>
                  <a:pt x="9870383" y="2770347"/>
                  <a:pt x="9876141" y="2768930"/>
                  <a:pt x="9881809" y="2767504"/>
                </a:cubicBezTo>
                <a:cubicBezTo>
                  <a:pt x="9891772" y="2758975"/>
                  <a:pt x="9901734" y="2746178"/>
                  <a:pt x="9905940" y="2731954"/>
                </a:cubicBezTo>
                <a:close/>
                <a:moveTo>
                  <a:pt x="10055291" y="3168554"/>
                </a:moveTo>
                <a:cubicBezTo>
                  <a:pt x="10055291" y="3144376"/>
                  <a:pt x="10035367" y="3124466"/>
                  <a:pt x="10011236" y="3124466"/>
                </a:cubicBezTo>
                <a:cubicBezTo>
                  <a:pt x="9987014" y="3124466"/>
                  <a:pt x="9967087" y="3144376"/>
                  <a:pt x="9967087" y="3168554"/>
                </a:cubicBezTo>
                <a:cubicBezTo>
                  <a:pt x="9967087" y="3192733"/>
                  <a:pt x="9987014" y="3212642"/>
                  <a:pt x="10011236" y="3212642"/>
                </a:cubicBezTo>
                <a:cubicBezTo>
                  <a:pt x="10035367" y="3214068"/>
                  <a:pt x="10055291" y="3194158"/>
                  <a:pt x="10055291" y="3168554"/>
                </a:cubicBezTo>
                <a:close/>
                <a:moveTo>
                  <a:pt x="10055291" y="2871320"/>
                </a:moveTo>
                <a:cubicBezTo>
                  <a:pt x="10055291" y="2847142"/>
                  <a:pt x="10035367" y="2827232"/>
                  <a:pt x="10011236" y="2827232"/>
                </a:cubicBezTo>
                <a:cubicBezTo>
                  <a:pt x="9987014" y="2827232"/>
                  <a:pt x="9967087" y="2847142"/>
                  <a:pt x="9967087" y="2871320"/>
                </a:cubicBezTo>
                <a:cubicBezTo>
                  <a:pt x="9967087" y="2895499"/>
                  <a:pt x="9987014" y="2915408"/>
                  <a:pt x="10011236" y="2915408"/>
                </a:cubicBezTo>
                <a:cubicBezTo>
                  <a:pt x="10035367" y="2916825"/>
                  <a:pt x="10055291" y="2896915"/>
                  <a:pt x="10055291" y="2871320"/>
                </a:cubicBezTo>
                <a:close/>
                <a:moveTo>
                  <a:pt x="9905940" y="3020650"/>
                </a:moveTo>
                <a:cubicBezTo>
                  <a:pt x="9905940" y="2996472"/>
                  <a:pt x="9886104" y="2976562"/>
                  <a:pt x="9861882" y="2976562"/>
                </a:cubicBezTo>
                <a:cubicBezTo>
                  <a:pt x="9859049" y="2976562"/>
                  <a:pt x="9856216" y="2976562"/>
                  <a:pt x="9853383" y="2977979"/>
                </a:cubicBezTo>
                <a:cubicBezTo>
                  <a:pt x="9833456" y="2982248"/>
                  <a:pt x="9817826" y="3000732"/>
                  <a:pt x="9817826" y="3022067"/>
                </a:cubicBezTo>
                <a:cubicBezTo>
                  <a:pt x="9817826" y="3043393"/>
                  <a:pt x="9833456" y="3061886"/>
                  <a:pt x="9853383" y="3066155"/>
                </a:cubicBezTo>
                <a:cubicBezTo>
                  <a:pt x="9856216" y="3066155"/>
                  <a:pt x="9859049" y="3067581"/>
                  <a:pt x="9861882" y="3067581"/>
                </a:cubicBezTo>
                <a:cubicBezTo>
                  <a:pt x="9886104" y="3064738"/>
                  <a:pt x="9905940" y="3044829"/>
                  <a:pt x="9905940" y="3020650"/>
                </a:cubicBezTo>
                <a:close/>
                <a:moveTo>
                  <a:pt x="6187373" y="3764439"/>
                </a:moveTo>
                <a:cubicBezTo>
                  <a:pt x="6187373" y="3740261"/>
                  <a:pt x="6167447" y="3720351"/>
                  <a:pt x="6143316" y="3720351"/>
                </a:cubicBezTo>
                <a:cubicBezTo>
                  <a:pt x="6119094" y="3720351"/>
                  <a:pt x="6099169" y="3740261"/>
                  <a:pt x="6099169" y="3764439"/>
                </a:cubicBezTo>
                <a:cubicBezTo>
                  <a:pt x="6099169" y="3788617"/>
                  <a:pt x="6119094" y="3808527"/>
                  <a:pt x="6143316" y="3808527"/>
                </a:cubicBezTo>
                <a:cubicBezTo>
                  <a:pt x="6167447" y="3808527"/>
                  <a:pt x="6187373" y="3788617"/>
                  <a:pt x="6187373" y="3764439"/>
                </a:cubicBezTo>
                <a:close/>
                <a:moveTo>
                  <a:pt x="6629583" y="3334951"/>
                </a:moveTo>
                <a:cubicBezTo>
                  <a:pt x="6632417" y="3329265"/>
                  <a:pt x="6632417" y="3323570"/>
                  <a:pt x="6632417" y="3317884"/>
                </a:cubicBezTo>
                <a:cubicBezTo>
                  <a:pt x="6632417" y="3315041"/>
                  <a:pt x="6632417" y="3312198"/>
                  <a:pt x="6631046" y="3309355"/>
                </a:cubicBezTo>
                <a:cubicBezTo>
                  <a:pt x="6626750" y="3289446"/>
                  <a:pt x="6608286" y="3273796"/>
                  <a:pt x="6586989" y="3273796"/>
                </a:cubicBezTo>
                <a:cubicBezTo>
                  <a:pt x="6565600" y="3273796"/>
                  <a:pt x="6547137" y="3289446"/>
                  <a:pt x="6542841" y="3309355"/>
                </a:cubicBezTo>
                <a:cubicBezTo>
                  <a:pt x="6542841" y="3312198"/>
                  <a:pt x="6541470" y="3315041"/>
                  <a:pt x="6541470" y="3317884"/>
                </a:cubicBezTo>
                <a:cubicBezTo>
                  <a:pt x="6541470" y="3323570"/>
                  <a:pt x="6542841" y="3329265"/>
                  <a:pt x="6544303" y="3334951"/>
                </a:cubicBezTo>
                <a:cubicBezTo>
                  <a:pt x="6547137" y="3343479"/>
                  <a:pt x="6552804" y="3349174"/>
                  <a:pt x="6559933" y="3354860"/>
                </a:cubicBezTo>
                <a:cubicBezTo>
                  <a:pt x="6567063" y="3359129"/>
                  <a:pt x="6575564" y="3361972"/>
                  <a:pt x="6585526" y="3361972"/>
                </a:cubicBezTo>
                <a:cubicBezTo>
                  <a:pt x="6595489" y="3361972"/>
                  <a:pt x="6603990" y="3359129"/>
                  <a:pt x="6611119" y="3354860"/>
                </a:cubicBezTo>
                <a:cubicBezTo>
                  <a:pt x="6621082" y="3350591"/>
                  <a:pt x="6626750" y="3343488"/>
                  <a:pt x="6629583" y="3334951"/>
                </a:cubicBezTo>
                <a:close/>
                <a:moveTo>
                  <a:pt x="6781769" y="3764439"/>
                </a:moveTo>
                <a:cubicBezTo>
                  <a:pt x="6781769" y="3740261"/>
                  <a:pt x="6761844" y="3720351"/>
                  <a:pt x="6737713" y="3720351"/>
                </a:cubicBezTo>
                <a:cubicBezTo>
                  <a:pt x="6713491" y="3720351"/>
                  <a:pt x="6693565" y="3740261"/>
                  <a:pt x="6693565" y="3764439"/>
                </a:cubicBezTo>
                <a:cubicBezTo>
                  <a:pt x="6693565" y="3788617"/>
                  <a:pt x="6713491" y="3808527"/>
                  <a:pt x="6737713" y="3808527"/>
                </a:cubicBezTo>
                <a:cubicBezTo>
                  <a:pt x="6761844" y="3808527"/>
                  <a:pt x="6781769" y="3788617"/>
                  <a:pt x="6781769" y="3764439"/>
                </a:cubicBezTo>
                <a:close/>
                <a:moveTo>
                  <a:pt x="6781769" y="3467205"/>
                </a:moveTo>
                <a:cubicBezTo>
                  <a:pt x="6781769" y="3443026"/>
                  <a:pt x="6761844" y="3423117"/>
                  <a:pt x="6737713" y="3423117"/>
                </a:cubicBezTo>
                <a:cubicBezTo>
                  <a:pt x="6713491" y="3423117"/>
                  <a:pt x="6693565" y="3443026"/>
                  <a:pt x="6693565" y="3467205"/>
                </a:cubicBezTo>
                <a:cubicBezTo>
                  <a:pt x="6693565" y="3491383"/>
                  <a:pt x="6713491" y="3511293"/>
                  <a:pt x="6737713" y="3511293"/>
                </a:cubicBezTo>
                <a:cubicBezTo>
                  <a:pt x="6761844" y="3511293"/>
                  <a:pt x="6781769" y="3491383"/>
                  <a:pt x="6781769" y="3467205"/>
                </a:cubicBezTo>
                <a:close/>
                <a:moveTo>
                  <a:pt x="6484525" y="3764439"/>
                </a:moveTo>
                <a:cubicBezTo>
                  <a:pt x="6484525" y="3740261"/>
                  <a:pt x="6464691" y="3720351"/>
                  <a:pt x="6440470" y="3720351"/>
                </a:cubicBezTo>
                <a:cubicBezTo>
                  <a:pt x="6416339" y="3720351"/>
                  <a:pt x="6396413" y="3740261"/>
                  <a:pt x="6396413" y="3764439"/>
                </a:cubicBezTo>
                <a:cubicBezTo>
                  <a:pt x="6396413" y="3788617"/>
                  <a:pt x="6416339" y="3808527"/>
                  <a:pt x="6440470" y="3808527"/>
                </a:cubicBezTo>
                <a:cubicBezTo>
                  <a:pt x="6464691" y="3808527"/>
                  <a:pt x="6484525" y="3788617"/>
                  <a:pt x="6484525" y="3764439"/>
                </a:cubicBezTo>
                <a:close/>
                <a:moveTo>
                  <a:pt x="6484525" y="3467205"/>
                </a:moveTo>
                <a:cubicBezTo>
                  <a:pt x="6484525" y="3443026"/>
                  <a:pt x="6464691" y="3423117"/>
                  <a:pt x="6440470" y="3423117"/>
                </a:cubicBezTo>
                <a:cubicBezTo>
                  <a:pt x="6416339" y="3423117"/>
                  <a:pt x="6396413" y="3443026"/>
                  <a:pt x="6396413" y="3467205"/>
                </a:cubicBezTo>
                <a:cubicBezTo>
                  <a:pt x="6396413" y="3491383"/>
                  <a:pt x="6416339" y="3511293"/>
                  <a:pt x="6440470" y="3511293"/>
                </a:cubicBezTo>
                <a:cubicBezTo>
                  <a:pt x="6464691" y="3511293"/>
                  <a:pt x="6484525" y="3491383"/>
                  <a:pt x="6484525" y="3467205"/>
                </a:cubicBezTo>
                <a:close/>
                <a:moveTo>
                  <a:pt x="6633879" y="3615109"/>
                </a:moveTo>
                <a:cubicBezTo>
                  <a:pt x="6633879" y="3590930"/>
                  <a:pt x="6613953" y="3571021"/>
                  <a:pt x="6589822" y="3571021"/>
                </a:cubicBezTo>
                <a:cubicBezTo>
                  <a:pt x="6565600" y="3571021"/>
                  <a:pt x="6545675" y="3590930"/>
                  <a:pt x="6545675" y="3615109"/>
                </a:cubicBezTo>
                <a:cubicBezTo>
                  <a:pt x="6545675" y="3639287"/>
                  <a:pt x="6565600" y="3659197"/>
                  <a:pt x="6589822" y="3659197"/>
                </a:cubicBezTo>
                <a:cubicBezTo>
                  <a:pt x="6613953" y="3660614"/>
                  <a:pt x="6633879" y="3640704"/>
                  <a:pt x="6633879" y="3615109"/>
                </a:cubicBezTo>
                <a:close/>
                <a:moveTo>
                  <a:pt x="6335264" y="3615109"/>
                </a:moveTo>
                <a:cubicBezTo>
                  <a:pt x="6335264" y="3590930"/>
                  <a:pt x="6315338" y="3571021"/>
                  <a:pt x="6291207" y="3571021"/>
                </a:cubicBezTo>
                <a:cubicBezTo>
                  <a:pt x="6288374" y="3571021"/>
                  <a:pt x="6285449" y="3571021"/>
                  <a:pt x="6282616" y="3572447"/>
                </a:cubicBezTo>
                <a:cubicBezTo>
                  <a:pt x="6262781" y="3576716"/>
                  <a:pt x="6247059" y="3595200"/>
                  <a:pt x="6247059" y="3616535"/>
                </a:cubicBezTo>
                <a:cubicBezTo>
                  <a:pt x="6247059" y="3637861"/>
                  <a:pt x="6262781" y="3656354"/>
                  <a:pt x="6282616" y="3660623"/>
                </a:cubicBezTo>
                <a:cubicBezTo>
                  <a:pt x="6285449" y="3660623"/>
                  <a:pt x="6288374" y="3662049"/>
                  <a:pt x="6291207" y="3662049"/>
                </a:cubicBezTo>
                <a:cubicBezTo>
                  <a:pt x="6315338" y="3660623"/>
                  <a:pt x="6335264" y="3640713"/>
                  <a:pt x="6335264" y="3615118"/>
                </a:cubicBezTo>
                <a:close/>
                <a:moveTo>
                  <a:pt x="7225441" y="3334941"/>
                </a:moveTo>
                <a:cubicBezTo>
                  <a:pt x="7228276" y="3329256"/>
                  <a:pt x="7228276" y="3323561"/>
                  <a:pt x="7228276" y="3317875"/>
                </a:cubicBezTo>
                <a:cubicBezTo>
                  <a:pt x="7228276" y="3315032"/>
                  <a:pt x="7228276" y="3312189"/>
                  <a:pt x="7226905" y="3309346"/>
                </a:cubicBezTo>
                <a:cubicBezTo>
                  <a:pt x="7222608" y="3289437"/>
                  <a:pt x="7204145" y="3273787"/>
                  <a:pt x="7182756" y="3273787"/>
                </a:cubicBezTo>
                <a:cubicBezTo>
                  <a:pt x="7161459" y="3273787"/>
                  <a:pt x="7142996" y="3289437"/>
                  <a:pt x="7138701" y="3309346"/>
                </a:cubicBezTo>
                <a:cubicBezTo>
                  <a:pt x="7138701" y="3312189"/>
                  <a:pt x="7137330" y="3315032"/>
                  <a:pt x="7137330" y="3317875"/>
                </a:cubicBezTo>
                <a:cubicBezTo>
                  <a:pt x="7137330" y="3323561"/>
                  <a:pt x="7138701" y="3329256"/>
                  <a:pt x="7140163" y="3334941"/>
                </a:cubicBezTo>
                <a:cubicBezTo>
                  <a:pt x="7142996" y="3343470"/>
                  <a:pt x="7148662" y="3349165"/>
                  <a:pt x="7155792" y="3354851"/>
                </a:cubicBezTo>
                <a:cubicBezTo>
                  <a:pt x="7162923" y="3360537"/>
                  <a:pt x="7171422" y="3361963"/>
                  <a:pt x="7181385" y="3361963"/>
                </a:cubicBezTo>
                <a:cubicBezTo>
                  <a:pt x="7191349" y="3361963"/>
                  <a:pt x="7199848" y="3359120"/>
                  <a:pt x="7206978" y="3354851"/>
                </a:cubicBezTo>
                <a:cubicBezTo>
                  <a:pt x="7215480" y="3350582"/>
                  <a:pt x="7221146" y="3343479"/>
                  <a:pt x="7225441" y="3334941"/>
                </a:cubicBezTo>
                <a:close/>
                <a:moveTo>
                  <a:pt x="6926827" y="3334941"/>
                </a:moveTo>
                <a:cubicBezTo>
                  <a:pt x="6929660" y="3329256"/>
                  <a:pt x="6929660" y="3323561"/>
                  <a:pt x="6929660" y="3317875"/>
                </a:cubicBezTo>
                <a:cubicBezTo>
                  <a:pt x="6929660" y="3315032"/>
                  <a:pt x="6929660" y="3312189"/>
                  <a:pt x="6928289" y="3309346"/>
                </a:cubicBezTo>
                <a:cubicBezTo>
                  <a:pt x="6923994" y="3289437"/>
                  <a:pt x="6905529" y="3273787"/>
                  <a:pt x="6884142" y="3273787"/>
                </a:cubicBezTo>
                <a:cubicBezTo>
                  <a:pt x="6862844" y="3273787"/>
                  <a:pt x="6844382" y="3289437"/>
                  <a:pt x="6840085" y="3309346"/>
                </a:cubicBezTo>
                <a:cubicBezTo>
                  <a:pt x="6840085" y="3312189"/>
                  <a:pt x="6838623" y="3315032"/>
                  <a:pt x="6838623" y="3317875"/>
                </a:cubicBezTo>
                <a:cubicBezTo>
                  <a:pt x="6838623" y="3323561"/>
                  <a:pt x="6840085" y="3329256"/>
                  <a:pt x="6841547" y="3334941"/>
                </a:cubicBezTo>
                <a:cubicBezTo>
                  <a:pt x="6844382" y="3343470"/>
                  <a:pt x="6850048" y="3349165"/>
                  <a:pt x="6857178" y="3354851"/>
                </a:cubicBezTo>
                <a:cubicBezTo>
                  <a:pt x="6864307" y="3360537"/>
                  <a:pt x="6872808" y="3361963"/>
                  <a:pt x="6882771" y="3361963"/>
                </a:cubicBezTo>
                <a:cubicBezTo>
                  <a:pt x="6892733" y="3361963"/>
                  <a:pt x="6901234" y="3359120"/>
                  <a:pt x="6908364" y="3354851"/>
                </a:cubicBezTo>
                <a:cubicBezTo>
                  <a:pt x="6918326" y="3350582"/>
                  <a:pt x="6923994" y="3343479"/>
                  <a:pt x="6926827" y="3334941"/>
                </a:cubicBezTo>
                <a:close/>
                <a:moveTo>
                  <a:pt x="7377628" y="3764430"/>
                </a:moveTo>
                <a:cubicBezTo>
                  <a:pt x="7377628" y="3740251"/>
                  <a:pt x="7357703" y="3720342"/>
                  <a:pt x="7333481" y="3720342"/>
                </a:cubicBezTo>
                <a:cubicBezTo>
                  <a:pt x="7309350" y="3720342"/>
                  <a:pt x="7289424" y="3740251"/>
                  <a:pt x="7289424" y="3764430"/>
                </a:cubicBezTo>
                <a:cubicBezTo>
                  <a:pt x="7289424" y="3788608"/>
                  <a:pt x="7309350" y="3808517"/>
                  <a:pt x="7333481" y="3808517"/>
                </a:cubicBezTo>
                <a:cubicBezTo>
                  <a:pt x="7357703" y="3808517"/>
                  <a:pt x="7377628" y="3788608"/>
                  <a:pt x="7377628" y="3764430"/>
                </a:cubicBezTo>
                <a:close/>
                <a:moveTo>
                  <a:pt x="7377628" y="3467196"/>
                </a:moveTo>
                <a:cubicBezTo>
                  <a:pt x="7377628" y="3443017"/>
                  <a:pt x="7357703" y="3423108"/>
                  <a:pt x="7333481" y="3423108"/>
                </a:cubicBezTo>
                <a:cubicBezTo>
                  <a:pt x="7309350" y="3423108"/>
                  <a:pt x="7289424" y="3443017"/>
                  <a:pt x="7289424" y="3467196"/>
                </a:cubicBezTo>
                <a:cubicBezTo>
                  <a:pt x="7289424" y="3491374"/>
                  <a:pt x="7309350" y="3511284"/>
                  <a:pt x="7333481" y="3511284"/>
                </a:cubicBezTo>
                <a:cubicBezTo>
                  <a:pt x="7357703" y="3511284"/>
                  <a:pt x="7377628" y="3491374"/>
                  <a:pt x="7377628" y="3467196"/>
                </a:cubicBezTo>
                <a:close/>
                <a:moveTo>
                  <a:pt x="7079014" y="3764430"/>
                </a:moveTo>
                <a:cubicBezTo>
                  <a:pt x="7079014" y="3740251"/>
                  <a:pt x="7059087" y="3720342"/>
                  <a:pt x="7034865" y="3720342"/>
                </a:cubicBezTo>
                <a:cubicBezTo>
                  <a:pt x="7010736" y="3720342"/>
                  <a:pt x="6990809" y="3740251"/>
                  <a:pt x="6990809" y="3764430"/>
                </a:cubicBezTo>
                <a:cubicBezTo>
                  <a:pt x="6990809" y="3788608"/>
                  <a:pt x="7010736" y="3808517"/>
                  <a:pt x="7034865" y="3808517"/>
                </a:cubicBezTo>
                <a:cubicBezTo>
                  <a:pt x="7059087" y="3808517"/>
                  <a:pt x="7079014" y="3788608"/>
                  <a:pt x="7079014" y="3764430"/>
                </a:cubicBezTo>
                <a:close/>
                <a:moveTo>
                  <a:pt x="7079014" y="3467196"/>
                </a:moveTo>
                <a:cubicBezTo>
                  <a:pt x="7079014" y="3443017"/>
                  <a:pt x="7059087" y="3423108"/>
                  <a:pt x="7034865" y="3423108"/>
                </a:cubicBezTo>
                <a:cubicBezTo>
                  <a:pt x="7010736" y="3423108"/>
                  <a:pt x="6990809" y="3443017"/>
                  <a:pt x="6990809" y="3467196"/>
                </a:cubicBezTo>
                <a:cubicBezTo>
                  <a:pt x="6990809" y="3491374"/>
                  <a:pt x="7010736" y="3511284"/>
                  <a:pt x="7034865" y="3511284"/>
                </a:cubicBezTo>
                <a:cubicBezTo>
                  <a:pt x="7059087" y="3511284"/>
                  <a:pt x="7079014" y="3491374"/>
                  <a:pt x="7079014" y="3467196"/>
                </a:cubicBezTo>
                <a:close/>
                <a:moveTo>
                  <a:pt x="7228276" y="3615100"/>
                </a:moveTo>
                <a:cubicBezTo>
                  <a:pt x="7228276" y="3590921"/>
                  <a:pt x="7208440" y="3571012"/>
                  <a:pt x="7184219" y="3571012"/>
                </a:cubicBezTo>
                <a:cubicBezTo>
                  <a:pt x="7160088" y="3571012"/>
                  <a:pt x="7140163" y="3590921"/>
                  <a:pt x="7140163" y="3615100"/>
                </a:cubicBezTo>
                <a:cubicBezTo>
                  <a:pt x="7140163" y="3639278"/>
                  <a:pt x="7160088" y="3659188"/>
                  <a:pt x="7184219" y="3659188"/>
                </a:cubicBezTo>
                <a:cubicBezTo>
                  <a:pt x="7208440" y="3660604"/>
                  <a:pt x="7228276" y="3640695"/>
                  <a:pt x="7228276" y="3615100"/>
                </a:cubicBezTo>
                <a:close/>
                <a:moveTo>
                  <a:pt x="6931122" y="3615100"/>
                </a:moveTo>
                <a:cubicBezTo>
                  <a:pt x="6931122" y="3590921"/>
                  <a:pt x="6911197" y="3571012"/>
                  <a:pt x="6886975" y="3571012"/>
                </a:cubicBezTo>
                <a:cubicBezTo>
                  <a:pt x="6862844" y="3571012"/>
                  <a:pt x="6842918" y="3590921"/>
                  <a:pt x="6842918" y="3615100"/>
                </a:cubicBezTo>
                <a:cubicBezTo>
                  <a:pt x="6842918" y="3639278"/>
                  <a:pt x="6862844" y="3659188"/>
                  <a:pt x="6886975" y="3659188"/>
                </a:cubicBezTo>
                <a:cubicBezTo>
                  <a:pt x="6911197" y="3659188"/>
                  <a:pt x="6931122" y="3640695"/>
                  <a:pt x="6931122" y="3615100"/>
                </a:cubicBezTo>
                <a:close/>
                <a:moveTo>
                  <a:pt x="7819838" y="3334932"/>
                </a:moveTo>
                <a:cubicBezTo>
                  <a:pt x="7822672" y="3329246"/>
                  <a:pt x="7822672" y="3323552"/>
                  <a:pt x="7822672" y="3317866"/>
                </a:cubicBezTo>
                <a:cubicBezTo>
                  <a:pt x="7822672" y="3315023"/>
                  <a:pt x="7822672" y="3312180"/>
                  <a:pt x="7821301" y="3309337"/>
                </a:cubicBezTo>
                <a:cubicBezTo>
                  <a:pt x="7817005" y="3289428"/>
                  <a:pt x="7798541" y="3273778"/>
                  <a:pt x="7777245" y="3273778"/>
                </a:cubicBezTo>
                <a:cubicBezTo>
                  <a:pt x="7755856" y="3273778"/>
                  <a:pt x="7737393" y="3289428"/>
                  <a:pt x="7733096" y="3309337"/>
                </a:cubicBezTo>
                <a:cubicBezTo>
                  <a:pt x="7733096" y="3312180"/>
                  <a:pt x="7731725" y="3315023"/>
                  <a:pt x="7731725" y="3317866"/>
                </a:cubicBezTo>
                <a:cubicBezTo>
                  <a:pt x="7731725" y="3323552"/>
                  <a:pt x="7733096" y="3329246"/>
                  <a:pt x="7734558" y="3334932"/>
                </a:cubicBezTo>
                <a:cubicBezTo>
                  <a:pt x="7737393" y="3343461"/>
                  <a:pt x="7743060" y="3349156"/>
                  <a:pt x="7750190" y="3354842"/>
                </a:cubicBezTo>
                <a:cubicBezTo>
                  <a:pt x="7757318" y="3360528"/>
                  <a:pt x="7765819" y="3361954"/>
                  <a:pt x="7775783" y="3361954"/>
                </a:cubicBezTo>
                <a:cubicBezTo>
                  <a:pt x="7785744" y="3361954"/>
                  <a:pt x="7794245" y="3359111"/>
                  <a:pt x="7801376" y="3354842"/>
                </a:cubicBezTo>
                <a:cubicBezTo>
                  <a:pt x="7811337" y="3350573"/>
                  <a:pt x="7817005" y="3343470"/>
                  <a:pt x="7819838" y="3334932"/>
                </a:cubicBezTo>
                <a:close/>
                <a:moveTo>
                  <a:pt x="7522686" y="3334932"/>
                </a:moveTo>
                <a:cubicBezTo>
                  <a:pt x="7525519" y="3329246"/>
                  <a:pt x="7525519" y="3323552"/>
                  <a:pt x="7525519" y="3317866"/>
                </a:cubicBezTo>
                <a:cubicBezTo>
                  <a:pt x="7525519" y="3315023"/>
                  <a:pt x="7525519" y="3312180"/>
                  <a:pt x="7524057" y="3309337"/>
                </a:cubicBezTo>
                <a:cubicBezTo>
                  <a:pt x="7519853" y="3289428"/>
                  <a:pt x="7501297" y="3273778"/>
                  <a:pt x="7480000" y="3273778"/>
                </a:cubicBezTo>
                <a:cubicBezTo>
                  <a:pt x="7458613" y="3273778"/>
                  <a:pt x="7440148" y="3289428"/>
                  <a:pt x="7435944" y="3309337"/>
                </a:cubicBezTo>
                <a:cubicBezTo>
                  <a:pt x="7435944" y="3312180"/>
                  <a:pt x="7434482" y="3315023"/>
                  <a:pt x="7434482" y="3317866"/>
                </a:cubicBezTo>
                <a:cubicBezTo>
                  <a:pt x="7434482" y="3323552"/>
                  <a:pt x="7435944" y="3329246"/>
                  <a:pt x="7437315" y="3334932"/>
                </a:cubicBezTo>
                <a:cubicBezTo>
                  <a:pt x="7440148" y="3343461"/>
                  <a:pt x="7445816" y="3349156"/>
                  <a:pt x="7452945" y="3354842"/>
                </a:cubicBezTo>
                <a:cubicBezTo>
                  <a:pt x="7460075" y="3359111"/>
                  <a:pt x="7468667" y="3361954"/>
                  <a:pt x="7478538" y="3361954"/>
                </a:cubicBezTo>
                <a:cubicBezTo>
                  <a:pt x="7488501" y="3361954"/>
                  <a:pt x="7497093" y="3359111"/>
                  <a:pt x="7504131" y="3354842"/>
                </a:cubicBezTo>
                <a:cubicBezTo>
                  <a:pt x="7512723" y="3350573"/>
                  <a:pt x="7518389" y="3343470"/>
                  <a:pt x="7522595" y="3334932"/>
                </a:cubicBezTo>
                <a:close/>
                <a:moveTo>
                  <a:pt x="7972025" y="3764421"/>
                </a:moveTo>
                <a:cubicBezTo>
                  <a:pt x="7972025" y="3740242"/>
                  <a:pt x="7952099" y="3720333"/>
                  <a:pt x="7927969" y="3720333"/>
                </a:cubicBezTo>
                <a:cubicBezTo>
                  <a:pt x="7903748" y="3720333"/>
                  <a:pt x="7883821" y="3740242"/>
                  <a:pt x="7883821" y="3764421"/>
                </a:cubicBezTo>
                <a:cubicBezTo>
                  <a:pt x="7883821" y="3788599"/>
                  <a:pt x="7903748" y="3808509"/>
                  <a:pt x="7927969" y="3808509"/>
                </a:cubicBezTo>
                <a:cubicBezTo>
                  <a:pt x="7952099" y="3808509"/>
                  <a:pt x="7972025" y="3788599"/>
                  <a:pt x="7972025" y="3764421"/>
                </a:cubicBezTo>
                <a:close/>
                <a:moveTo>
                  <a:pt x="7972025" y="3467187"/>
                </a:moveTo>
                <a:cubicBezTo>
                  <a:pt x="7972025" y="3443008"/>
                  <a:pt x="7952099" y="3423099"/>
                  <a:pt x="7927969" y="3423099"/>
                </a:cubicBezTo>
                <a:cubicBezTo>
                  <a:pt x="7903748" y="3423099"/>
                  <a:pt x="7883821" y="3443008"/>
                  <a:pt x="7883821" y="3467187"/>
                </a:cubicBezTo>
                <a:cubicBezTo>
                  <a:pt x="7883821" y="3491365"/>
                  <a:pt x="7903748" y="3511274"/>
                  <a:pt x="7927969" y="3511274"/>
                </a:cubicBezTo>
                <a:cubicBezTo>
                  <a:pt x="7952099" y="3511274"/>
                  <a:pt x="7972025" y="3491365"/>
                  <a:pt x="7972025" y="3467187"/>
                </a:cubicBezTo>
                <a:close/>
                <a:moveTo>
                  <a:pt x="7674782" y="3764421"/>
                </a:moveTo>
                <a:cubicBezTo>
                  <a:pt x="7674782" y="3740242"/>
                  <a:pt x="7654946" y="3720333"/>
                  <a:pt x="7630724" y="3720333"/>
                </a:cubicBezTo>
                <a:cubicBezTo>
                  <a:pt x="7606594" y="3720333"/>
                  <a:pt x="7586669" y="3740242"/>
                  <a:pt x="7586669" y="3764421"/>
                </a:cubicBezTo>
                <a:cubicBezTo>
                  <a:pt x="7586669" y="3788599"/>
                  <a:pt x="7606594" y="3808509"/>
                  <a:pt x="7630724" y="3808509"/>
                </a:cubicBezTo>
                <a:cubicBezTo>
                  <a:pt x="7654946" y="3808509"/>
                  <a:pt x="7674782" y="3788599"/>
                  <a:pt x="7674782" y="3764421"/>
                </a:cubicBezTo>
                <a:close/>
                <a:moveTo>
                  <a:pt x="7674782" y="3467187"/>
                </a:moveTo>
                <a:cubicBezTo>
                  <a:pt x="7674782" y="3443008"/>
                  <a:pt x="7654946" y="3423099"/>
                  <a:pt x="7630724" y="3423099"/>
                </a:cubicBezTo>
                <a:cubicBezTo>
                  <a:pt x="7606594" y="3423099"/>
                  <a:pt x="7586669" y="3443008"/>
                  <a:pt x="7586669" y="3467187"/>
                </a:cubicBezTo>
                <a:cubicBezTo>
                  <a:pt x="7586669" y="3491365"/>
                  <a:pt x="7606594" y="3511274"/>
                  <a:pt x="7630724" y="3511274"/>
                </a:cubicBezTo>
                <a:cubicBezTo>
                  <a:pt x="7654946" y="3511274"/>
                  <a:pt x="7674782" y="3491365"/>
                  <a:pt x="7674782" y="3467187"/>
                </a:cubicBezTo>
                <a:close/>
                <a:moveTo>
                  <a:pt x="7822672" y="3615090"/>
                </a:moveTo>
                <a:cubicBezTo>
                  <a:pt x="7822672" y="3590912"/>
                  <a:pt x="7802838" y="3571003"/>
                  <a:pt x="7778616" y="3571003"/>
                </a:cubicBezTo>
                <a:cubicBezTo>
                  <a:pt x="7754485" y="3571003"/>
                  <a:pt x="7734558" y="3590912"/>
                  <a:pt x="7734558" y="3615090"/>
                </a:cubicBezTo>
                <a:cubicBezTo>
                  <a:pt x="7734558" y="3639269"/>
                  <a:pt x="7754485" y="3659178"/>
                  <a:pt x="7778616" y="3659178"/>
                </a:cubicBezTo>
                <a:cubicBezTo>
                  <a:pt x="7802747" y="3660595"/>
                  <a:pt x="7822672" y="3640686"/>
                  <a:pt x="7822672" y="3615090"/>
                </a:cubicBezTo>
                <a:close/>
                <a:moveTo>
                  <a:pt x="7525519" y="3615090"/>
                </a:moveTo>
                <a:cubicBezTo>
                  <a:pt x="7525519" y="3590912"/>
                  <a:pt x="7505593" y="3571003"/>
                  <a:pt x="7481464" y="3571003"/>
                </a:cubicBezTo>
                <a:cubicBezTo>
                  <a:pt x="7457242" y="3571003"/>
                  <a:pt x="7437315" y="3590912"/>
                  <a:pt x="7437315" y="3615090"/>
                </a:cubicBezTo>
                <a:cubicBezTo>
                  <a:pt x="7437315" y="3639269"/>
                  <a:pt x="7457242" y="3659178"/>
                  <a:pt x="7481464" y="3659178"/>
                </a:cubicBezTo>
                <a:cubicBezTo>
                  <a:pt x="7505593" y="3659178"/>
                  <a:pt x="7525519" y="3640686"/>
                  <a:pt x="7525519" y="3615090"/>
                </a:cubicBezTo>
                <a:close/>
                <a:moveTo>
                  <a:pt x="8415698" y="3334923"/>
                </a:moveTo>
                <a:cubicBezTo>
                  <a:pt x="8418531" y="3329237"/>
                  <a:pt x="8418531" y="3323542"/>
                  <a:pt x="8418531" y="3317857"/>
                </a:cubicBezTo>
                <a:cubicBezTo>
                  <a:pt x="8418531" y="3315014"/>
                  <a:pt x="8418531" y="3312171"/>
                  <a:pt x="8417069" y="3309328"/>
                </a:cubicBezTo>
                <a:cubicBezTo>
                  <a:pt x="8412864" y="3289419"/>
                  <a:pt x="8394400" y="3273769"/>
                  <a:pt x="8373011" y="3273769"/>
                </a:cubicBezTo>
                <a:cubicBezTo>
                  <a:pt x="8351715" y="3273769"/>
                  <a:pt x="8333251" y="3289419"/>
                  <a:pt x="8328956" y="3309328"/>
                </a:cubicBezTo>
                <a:cubicBezTo>
                  <a:pt x="8328956" y="3312171"/>
                  <a:pt x="8327494" y="3315014"/>
                  <a:pt x="8327494" y="3317857"/>
                </a:cubicBezTo>
                <a:cubicBezTo>
                  <a:pt x="8327494" y="3323542"/>
                  <a:pt x="8328956" y="3329237"/>
                  <a:pt x="8330418" y="3334923"/>
                </a:cubicBezTo>
                <a:cubicBezTo>
                  <a:pt x="8333251" y="3343452"/>
                  <a:pt x="8338919" y="3349147"/>
                  <a:pt x="8346047" y="3354833"/>
                </a:cubicBezTo>
                <a:cubicBezTo>
                  <a:pt x="8353086" y="3360518"/>
                  <a:pt x="8361679" y="3361944"/>
                  <a:pt x="8371640" y="3361944"/>
                </a:cubicBezTo>
                <a:cubicBezTo>
                  <a:pt x="8381604" y="3361944"/>
                  <a:pt x="8390105" y="3359102"/>
                  <a:pt x="8397233" y="3354833"/>
                </a:cubicBezTo>
                <a:cubicBezTo>
                  <a:pt x="8405734" y="3350564"/>
                  <a:pt x="8411401" y="3343461"/>
                  <a:pt x="8415698" y="3334923"/>
                </a:cubicBezTo>
                <a:close/>
                <a:moveTo>
                  <a:pt x="8117082" y="3334923"/>
                </a:moveTo>
                <a:cubicBezTo>
                  <a:pt x="8119917" y="3329237"/>
                  <a:pt x="8119917" y="3323542"/>
                  <a:pt x="8119917" y="3317857"/>
                </a:cubicBezTo>
                <a:cubicBezTo>
                  <a:pt x="8119917" y="3315014"/>
                  <a:pt x="8119917" y="3312171"/>
                  <a:pt x="8118453" y="3309328"/>
                </a:cubicBezTo>
                <a:cubicBezTo>
                  <a:pt x="8114249" y="3289419"/>
                  <a:pt x="8095695" y="3273769"/>
                  <a:pt x="8074397" y="3273769"/>
                </a:cubicBezTo>
                <a:cubicBezTo>
                  <a:pt x="8071564" y="3273769"/>
                  <a:pt x="8068731" y="3273769"/>
                  <a:pt x="8065896" y="3275195"/>
                </a:cubicBezTo>
                <a:cubicBezTo>
                  <a:pt x="8048804" y="3279464"/>
                  <a:pt x="8034545" y="3292261"/>
                  <a:pt x="8031712" y="3309328"/>
                </a:cubicBezTo>
                <a:cubicBezTo>
                  <a:pt x="8031712" y="3312171"/>
                  <a:pt x="8030341" y="3315014"/>
                  <a:pt x="8030341" y="3317857"/>
                </a:cubicBezTo>
                <a:cubicBezTo>
                  <a:pt x="8030341" y="3323542"/>
                  <a:pt x="8031712" y="3329237"/>
                  <a:pt x="8033174" y="3334923"/>
                </a:cubicBezTo>
                <a:cubicBezTo>
                  <a:pt x="8036008" y="3343452"/>
                  <a:pt x="8041674" y="3349147"/>
                  <a:pt x="8048804" y="3354833"/>
                </a:cubicBezTo>
                <a:cubicBezTo>
                  <a:pt x="8053099" y="3357676"/>
                  <a:pt x="8058767" y="3360518"/>
                  <a:pt x="8064434" y="3361944"/>
                </a:cubicBezTo>
                <a:cubicBezTo>
                  <a:pt x="8067267" y="3361944"/>
                  <a:pt x="8070102" y="3363371"/>
                  <a:pt x="8072935" y="3363371"/>
                </a:cubicBezTo>
                <a:cubicBezTo>
                  <a:pt x="8082898" y="3363371"/>
                  <a:pt x="8091489" y="3360528"/>
                  <a:pt x="8098528" y="3356259"/>
                </a:cubicBezTo>
                <a:cubicBezTo>
                  <a:pt x="8108491" y="3350573"/>
                  <a:pt x="8114249" y="3343461"/>
                  <a:pt x="8117082" y="3334932"/>
                </a:cubicBezTo>
                <a:close/>
                <a:moveTo>
                  <a:pt x="8567884" y="3764411"/>
                </a:moveTo>
                <a:cubicBezTo>
                  <a:pt x="8567884" y="3740233"/>
                  <a:pt x="8547958" y="3720324"/>
                  <a:pt x="8523736" y="3720324"/>
                </a:cubicBezTo>
                <a:cubicBezTo>
                  <a:pt x="8499605" y="3720324"/>
                  <a:pt x="8479680" y="3740233"/>
                  <a:pt x="8479680" y="3764411"/>
                </a:cubicBezTo>
                <a:cubicBezTo>
                  <a:pt x="8479680" y="3788590"/>
                  <a:pt x="8499605" y="3808499"/>
                  <a:pt x="8523736" y="3808499"/>
                </a:cubicBezTo>
                <a:cubicBezTo>
                  <a:pt x="8547958" y="3808499"/>
                  <a:pt x="8567884" y="3788590"/>
                  <a:pt x="8567884" y="3764411"/>
                </a:cubicBezTo>
                <a:close/>
                <a:moveTo>
                  <a:pt x="8567884" y="3467178"/>
                </a:moveTo>
                <a:cubicBezTo>
                  <a:pt x="8567884" y="3442999"/>
                  <a:pt x="8547958" y="3423090"/>
                  <a:pt x="8523736" y="3423090"/>
                </a:cubicBezTo>
                <a:cubicBezTo>
                  <a:pt x="8499605" y="3423090"/>
                  <a:pt x="8479680" y="3442999"/>
                  <a:pt x="8479680" y="3467178"/>
                </a:cubicBezTo>
                <a:cubicBezTo>
                  <a:pt x="8479680" y="3491356"/>
                  <a:pt x="8499605" y="3511265"/>
                  <a:pt x="8523736" y="3511265"/>
                </a:cubicBezTo>
                <a:cubicBezTo>
                  <a:pt x="8547958" y="3511265"/>
                  <a:pt x="8567884" y="3491356"/>
                  <a:pt x="8567884" y="3467178"/>
                </a:cubicBezTo>
                <a:close/>
                <a:moveTo>
                  <a:pt x="8269268" y="3764411"/>
                </a:moveTo>
                <a:cubicBezTo>
                  <a:pt x="8269268" y="3740233"/>
                  <a:pt x="8249344" y="3720324"/>
                  <a:pt x="8225122" y="3720324"/>
                </a:cubicBezTo>
                <a:cubicBezTo>
                  <a:pt x="8200991" y="3720324"/>
                  <a:pt x="8181064" y="3740233"/>
                  <a:pt x="8181064" y="3764411"/>
                </a:cubicBezTo>
                <a:cubicBezTo>
                  <a:pt x="8181064" y="3788590"/>
                  <a:pt x="8200991" y="3808499"/>
                  <a:pt x="8225122" y="3808499"/>
                </a:cubicBezTo>
                <a:cubicBezTo>
                  <a:pt x="8249344" y="3808499"/>
                  <a:pt x="8269268" y="3788590"/>
                  <a:pt x="8269268" y="3764411"/>
                </a:cubicBezTo>
                <a:close/>
                <a:moveTo>
                  <a:pt x="8269268" y="3467178"/>
                </a:moveTo>
                <a:cubicBezTo>
                  <a:pt x="8269268" y="3442999"/>
                  <a:pt x="8249344" y="3423090"/>
                  <a:pt x="8225122" y="3423090"/>
                </a:cubicBezTo>
                <a:cubicBezTo>
                  <a:pt x="8200991" y="3423090"/>
                  <a:pt x="8181064" y="3442999"/>
                  <a:pt x="8181064" y="3467178"/>
                </a:cubicBezTo>
                <a:cubicBezTo>
                  <a:pt x="8181064" y="3491356"/>
                  <a:pt x="8200991" y="3511265"/>
                  <a:pt x="8225122" y="3511265"/>
                </a:cubicBezTo>
                <a:cubicBezTo>
                  <a:pt x="8249344" y="3511265"/>
                  <a:pt x="8269268" y="3491356"/>
                  <a:pt x="8269268" y="3467178"/>
                </a:cubicBezTo>
                <a:close/>
                <a:moveTo>
                  <a:pt x="8418531" y="3615082"/>
                </a:moveTo>
                <a:cubicBezTo>
                  <a:pt x="8418531" y="3590903"/>
                  <a:pt x="8398604" y="3570994"/>
                  <a:pt x="8374475" y="3570994"/>
                </a:cubicBezTo>
                <a:cubicBezTo>
                  <a:pt x="8350253" y="3570994"/>
                  <a:pt x="8330418" y="3590903"/>
                  <a:pt x="8330418" y="3615082"/>
                </a:cubicBezTo>
                <a:cubicBezTo>
                  <a:pt x="8330418" y="3639260"/>
                  <a:pt x="8350253" y="3659169"/>
                  <a:pt x="8374475" y="3659169"/>
                </a:cubicBezTo>
                <a:cubicBezTo>
                  <a:pt x="8398604" y="3660586"/>
                  <a:pt x="8418531" y="3640677"/>
                  <a:pt x="8418531" y="3615082"/>
                </a:cubicBezTo>
                <a:close/>
                <a:moveTo>
                  <a:pt x="8121379" y="3615082"/>
                </a:moveTo>
                <a:cubicBezTo>
                  <a:pt x="8121379" y="3590903"/>
                  <a:pt x="8101452" y="3570994"/>
                  <a:pt x="8077230" y="3570994"/>
                </a:cubicBezTo>
                <a:cubicBezTo>
                  <a:pt x="8074397" y="3570994"/>
                  <a:pt x="8071564" y="3570994"/>
                  <a:pt x="8068731" y="3572420"/>
                </a:cubicBezTo>
                <a:cubicBezTo>
                  <a:pt x="8048804" y="3576689"/>
                  <a:pt x="8033174" y="3595172"/>
                  <a:pt x="8033174" y="3616507"/>
                </a:cubicBezTo>
                <a:cubicBezTo>
                  <a:pt x="8033174" y="3637834"/>
                  <a:pt x="8048804" y="3656327"/>
                  <a:pt x="8068731" y="3660595"/>
                </a:cubicBezTo>
                <a:cubicBezTo>
                  <a:pt x="8071564" y="3660595"/>
                  <a:pt x="8074397" y="3662021"/>
                  <a:pt x="8077230" y="3662021"/>
                </a:cubicBezTo>
                <a:cubicBezTo>
                  <a:pt x="8101452" y="3660595"/>
                  <a:pt x="8121379" y="3640686"/>
                  <a:pt x="8121379" y="3615090"/>
                </a:cubicBezTo>
                <a:close/>
                <a:moveTo>
                  <a:pt x="9010093" y="3334914"/>
                </a:moveTo>
                <a:cubicBezTo>
                  <a:pt x="9012928" y="3329228"/>
                  <a:pt x="9012928" y="3323533"/>
                  <a:pt x="9012928" y="3317847"/>
                </a:cubicBezTo>
                <a:cubicBezTo>
                  <a:pt x="9012928" y="3315005"/>
                  <a:pt x="9012928" y="3312162"/>
                  <a:pt x="9011557" y="3309319"/>
                </a:cubicBezTo>
                <a:cubicBezTo>
                  <a:pt x="9007260" y="3289409"/>
                  <a:pt x="8988797" y="3273760"/>
                  <a:pt x="8967408" y="3273760"/>
                </a:cubicBezTo>
                <a:cubicBezTo>
                  <a:pt x="8946111" y="3273760"/>
                  <a:pt x="8927648" y="3289409"/>
                  <a:pt x="8923353" y="3309319"/>
                </a:cubicBezTo>
                <a:cubicBezTo>
                  <a:pt x="8923353" y="3312162"/>
                  <a:pt x="8921982" y="3315005"/>
                  <a:pt x="8921982" y="3317847"/>
                </a:cubicBezTo>
                <a:cubicBezTo>
                  <a:pt x="8921982" y="3323533"/>
                  <a:pt x="8923353" y="3329228"/>
                  <a:pt x="8924815" y="3334914"/>
                </a:cubicBezTo>
                <a:cubicBezTo>
                  <a:pt x="8927648" y="3343443"/>
                  <a:pt x="8933314" y="3349138"/>
                  <a:pt x="8940444" y="3354823"/>
                </a:cubicBezTo>
                <a:cubicBezTo>
                  <a:pt x="8947575" y="3360509"/>
                  <a:pt x="8956074" y="3361935"/>
                  <a:pt x="8966037" y="3361935"/>
                </a:cubicBezTo>
                <a:cubicBezTo>
                  <a:pt x="8976001" y="3361935"/>
                  <a:pt x="8984500" y="3359093"/>
                  <a:pt x="8991630" y="3354823"/>
                </a:cubicBezTo>
                <a:cubicBezTo>
                  <a:pt x="9001594" y="3350555"/>
                  <a:pt x="9007260" y="3343452"/>
                  <a:pt x="9010093" y="3334914"/>
                </a:cubicBezTo>
                <a:close/>
                <a:moveTo>
                  <a:pt x="8712941" y="3334914"/>
                </a:moveTo>
                <a:cubicBezTo>
                  <a:pt x="8715774" y="3329228"/>
                  <a:pt x="8715774" y="3323533"/>
                  <a:pt x="8715774" y="3317847"/>
                </a:cubicBezTo>
                <a:cubicBezTo>
                  <a:pt x="8715774" y="3315005"/>
                  <a:pt x="8715774" y="3312162"/>
                  <a:pt x="8714312" y="3309319"/>
                </a:cubicBezTo>
                <a:cubicBezTo>
                  <a:pt x="8710017" y="3289409"/>
                  <a:pt x="8691552" y="3273760"/>
                  <a:pt x="8670256" y="3273760"/>
                </a:cubicBezTo>
                <a:cubicBezTo>
                  <a:pt x="8648958" y="3273760"/>
                  <a:pt x="8630405" y="3289409"/>
                  <a:pt x="8626199" y="3309319"/>
                </a:cubicBezTo>
                <a:cubicBezTo>
                  <a:pt x="8626199" y="3312162"/>
                  <a:pt x="8624737" y="3315005"/>
                  <a:pt x="8624737" y="3317847"/>
                </a:cubicBezTo>
                <a:cubicBezTo>
                  <a:pt x="8624737" y="3323533"/>
                  <a:pt x="8626199" y="3329228"/>
                  <a:pt x="8627570" y="3334914"/>
                </a:cubicBezTo>
                <a:cubicBezTo>
                  <a:pt x="8630405" y="3343443"/>
                  <a:pt x="8636071" y="3349138"/>
                  <a:pt x="8643201" y="3354823"/>
                </a:cubicBezTo>
                <a:cubicBezTo>
                  <a:pt x="8650329" y="3359093"/>
                  <a:pt x="8658831" y="3361935"/>
                  <a:pt x="8668794" y="3361935"/>
                </a:cubicBezTo>
                <a:cubicBezTo>
                  <a:pt x="8678756" y="3361935"/>
                  <a:pt x="8687348" y="3359093"/>
                  <a:pt x="8694387" y="3354823"/>
                </a:cubicBezTo>
                <a:cubicBezTo>
                  <a:pt x="8702978" y="3350555"/>
                  <a:pt x="8708646" y="3343452"/>
                  <a:pt x="8712941" y="3334914"/>
                </a:cubicBezTo>
                <a:close/>
                <a:moveTo>
                  <a:pt x="9162280" y="3764402"/>
                </a:moveTo>
                <a:cubicBezTo>
                  <a:pt x="9162280" y="3740224"/>
                  <a:pt x="9142355" y="3720315"/>
                  <a:pt x="9118224" y="3720315"/>
                </a:cubicBezTo>
                <a:cubicBezTo>
                  <a:pt x="9094002" y="3720315"/>
                  <a:pt x="9074075" y="3740224"/>
                  <a:pt x="9074075" y="3764402"/>
                </a:cubicBezTo>
                <a:cubicBezTo>
                  <a:pt x="9074075" y="3788581"/>
                  <a:pt x="9094002" y="3808490"/>
                  <a:pt x="9118224" y="3808490"/>
                </a:cubicBezTo>
                <a:cubicBezTo>
                  <a:pt x="9142355" y="3808490"/>
                  <a:pt x="9162280" y="3788581"/>
                  <a:pt x="9162280" y="3764402"/>
                </a:cubicBezTo>
                <a:close/>
                <a:moveTo>
                  <a:pt x="9162280" y="3467168"/>
                </a:moveTo>
                <a:cubicBezTo>
                  <a:pt x="9162280" y="3442990"/>
                  <a:pt x="9142355" y="3423081"/>
                  <a:pt x="9118224" y="3423081"/>
                </a:cubicBezTo>
                <a:cubicBezTo>
                  <a:pt x="9094002" y="3423081"/>
                  <a:pt x="9074075" y="3442990"/>
                  <a:pt x="9074075" y="3467168"/>
                </a:cubicBezTo>
                <a:cubicBezTo>
                  <a:pt x="9074075" y="3491347"/>
                  <a:pt x="9094002" y="3511256"/>
                  <a:pt x="9118224" y="3511256"/>
                </a:cubicBezTo>
                <a:cubicBezTo>
                  <a:pt x="9142355" y="3511256"/>
                  <a:pt x="9162280" y="3491347"/>
                  <a:pt x="9162280" y="3467168"/>
                </a:cubicBezTo>
                <a:close/>
                <a:moveTo>
                  <a:pt x="8865037" y="3764402"/>
                </a:moveTo>
                <a:cubicBezTo>
                  <a:pt x="8865037" y="3740224"/>
                  <a:pt x="8845203" y="3720315"/>
                  <a:pt x="8820981" y="3720315"/>
                </a:cubicBezTo>
                <a:cubicBezTo>
                  <a:pt x="8796759" y="3720315"/>
                  <a:pt x="8776923" y="3740224"/>
                  <a:pt x="8776923" y="3764402"/>
                </a:cubicBezTo>
                <a:cubicBezTo>
                  <a:pt x="8776923" y="3788581"/>
                  <a:pt x="8796759" y="3808490"/>
                  <a:pt x="8820981" y="3808490"/>
                </a:cubicBezTo>
                <a:cubicBezTo>
                  <a:pt x="8845203" y="3808490"/>
                  <a:pt x="8865037" y="3788581"/>
                  <a:pt x="8865037" y="3764402"/>
                </a:cubicBezTo>
                <a:close/>
                <a:moveTo>
                  <a:pt x="8865037" y="3467168"/>
                </a:moveTo>
                <a:cubicBezTo>
                  <a:pt x="8865037" y="3442990"/>
                  <a:pt x="8845203" y="3423081"/>
                  <a:pt x="8820981" y="3423081"/>
                </a:cubicBezTo>
                <a:cubicBezTo>
                  <a:pt x="8796759" y="3423081"/>
                  <a:pt x="8776923" y="3442990"/>
                  <a:pt x="8776923" y="3467168"/>
                </a:cubicBezTo>
                <a:cubicBezTo>
                  <a:pt x="8776923" y="3491347"/>
                  <a:pt x="8796759" y="3511256"/>
                  <a:pt x="8820981" y="3511256"/>
                </a:cubicBezTo>
                <a:cubicBezTo>
                  <a:pt x="8845203" y="3511256"/>
                  <a:pt x="8865037" y="3491347"/>
                  <a:pt x="8865037" y="3467168"/>
                </a:cubicBezTo>
                <a:close/>
                <a:moveTo>
                  <a:pt x="9012928" y="3615072"/>
                </a:moveTo>
                <a:cubicBezTo>
                  <a:pt x="9012928" y="3590894"/>
                  <a:pt x="8993092" y="3570984"/>
                  <a:pt x="8968870" y="3570984"/>
                </a:cubicBezTo>
                <a:cubicBezTo>
                  <a:pt x="8944740" y="3570984"/>
                  <a:pt x="8924815" y="3590894"/>
                  <a:pt x="8924815" y="3615072"/>
                </a:cubicBezTo>
                <a:cubicBezTo>
                  <a:pt x="8924815" y="3639251"/>
                  <a:pt x="8944740" y="3659160"/>
                  <a:pt x="8968870" y="3659160"/>
                </a:cubicBezTo>
                <a:cubicBezTo>
                  <a:pt x="8993092" y="3660577"/>
                  <a:pt x="9012928" y="3640667"/>
                  <a:pt x="9012928" y="3615072"/>
                </a:cubicBezTo>
                <a:close/>
                <a:moveTo>
                  <a:pt x="8715774" y="3615072"/>
                </a:moveTo>
                <a:cubicBezTo>
                  <a:pt x="8715774" y="3590894"/>
                  <a:pt x="8695849" y="3570984"/>
                  <a:pt x="8671627" y="3570984"/>
                </a:cubicBezTo>
                <a:cubicBezTo>
                  <a:pt x="8647496" y="3570984"/>
                  <a:pt x="8627570" y="3590894"/>
                  <a:pt x="8627570" y="3615072"/>
                </a:cubicBezTo>
                <a:cubicBezTo>
                  <a:pt x="8627570" y="3639251"/>
                  <a:pt x="8647496" y="3659160"/>
                  <a:pt x="8671627" y="3659160"/>
                </a:cubicBezTo>
                <a:cubicBezTo>
                  <a:pt x="8695849" y="3659160"/>
                  <a:pt x="8715774" y="3640667"/>
                  <a:pt x="8715774" y="3615072"/>
                </a:cubicBezTo>
                <a:close/>
                <a:moveTo>
                  <a:pt x="9604490" y="3334905"/>
                </a:moveTo>
                <a:cubicBezTo>
                  <a:pt x="9607323" y="3329219"/>
                  <a:pt x="9607323" y="3323524"/>
                  <a:pt x="9607323" y="3317838"/>
                </a:cubicBezTo>
                <a:cubicBezTo>
                  <a:pt x="9607323" y="3314996"/>
                  <a:pt x="9607323" y="3312153"/>
                  <a:pt x="9605952" y="3309310"/>
                </a:cubicBezTo>
                <a:cubicBezTo>
                  <a:pt x="9601657" y="3289400"/>
                  <a:pt x="9583193" y="3273751"/>
                  <a:pt x="9561806" y="3273751"/>
                </a:cubicBezTo>
                <a:cubicBezTo>
                  <a:pt x="9540508" y="3273751"/>
                  <a:pt x="9522045" y="3289400"/>
                  <a:pt x="9517748" y="3309310"/>
                </a:cubicBezTo>
                <a:cubicBezTo>
                  <a:pt x="9517748" y="3312153"/>
                  <a:pt x="9516377" y="3314996"/>
                  <a:pt x="9516377" y="3317838"/>
                </a:cubicBezTo>
                <a:cubicBezTo>
                  <a:pt x="9516377" y="3323524"/>
                  <a:pt x="9517748" y="3329219"/>
                  <a:pt x="9519210" y="3334905"/>
                </a:cubicBezTo>
                <a:cubicBezTo>
                  <a:pt x="9522045" y="3343434"/>
                  <a:pt x="9527711" y="3349129"/>
                  <a:pt x="9534842" y="3354814"/>
                </a:cubicBezTo>
                <a:cubicBezTo>
                  <a:pt x="9541970" y="3359083"/>
                  <a:pt x="9550471" y="3361926"/>
                  <a:pt x="9560435" y="3361926"/>
                </a:cubicBezTo>
                <a:cubicBezTo>
                  <a:pt x="9570396" y="3361926"/>
                  <a:pt x="9578897" y="3359083"/>
                  <a:pt x="9586028" y="3354814"/>
                </a:cubicBezTo>
                <a:cubicBezTo>
                  <a:pt x="9595989" y="3350545"/>
                  <a:pt x="9601657" y="3343443"/>
                  <a:pt x="9604490" y="3334905"/>
                </a:cubicBezTo>
                <a:close/>
                <a:moveTo>
                  <a:pt x="9307338" y="3334905"/>
                </a:moveTo>
                <a:cubicBezTo>
                  <a:pt x="9310171" y="3329219"/>
                  <a:pt x="9310171" y="3323524"/>
                  <a:pt x="9310171" y="3317838"/>
                </a:cubicBezTo>
                <a:cubicBezTo>
                  <a:pt x="9310171" y="3314996"/>
                  <a:pt x="9310171" y="3312153"/>
                  <a:pt x="9308709" y="3309310"/>
                </a:cubicBezTo>
                <a:cubicBezTo>
                  <a:pt x="9304505" y="3289400"/>
                  <a:pt x="9285949" y="3273751"/>
                  <a:pt x="9264652" y="3273751"/>
                </a:cubicBezTo>
                <a:cubicBezTo>
                  <a:pt x="9243356" y="3273751"/>
                  <a:pt x="9224800" y="3289400"/>
                  <a:pt x="9220596" y="3309310"/>
                </a:cubicBezTo>
                <a:cubicBezTo>
                  <a:pt x="9220596" y="3312153"/>
                  <a:pt x="9219134" y="3314996"/>
                  <a:pt x="9219134" y="3317838"/>
                </a:cubicBezTo>
                <a:cubicBezTo>
                  <a:pt x="9219134" y="3323524"/>
                  <a:pt x="9220596" y="3329219"/>
                  <a:pt x="9221967" y="3334905"/>
                </a:cubicBezTo>
                <a:cubicBezTo>
                  <a:pt x="9224800" y="3343434"/>
                  <a:pt x="9230468" y="3349129"/>
                  <a:pt x="9237597" y="3354814"/>
                </a:cubicBezTo>
                <a:cubicBezTo>
                  <a:pt x="9244727" y="3359083"/>
                  <a:pt x="9253319" y="3361926"/>
                  <a:pt x="9263190" y="3361926"/>
                </a:cubicBezTo>
                <a:cubicBezTo>
                  <a:pt x="9273153" y="3361926"/>
                  <a:pt x="9281745" y="3359083"/>
                  <a:pt x="9288783" y="3354814"/>
                </a:cubicBezTo>
                <a:cubicBezTo>
                  <a:pt x="9298746" y="3350545"/>
                  <a:pt x="9304412" y="3343443"/>
                  <a:pt x="9307338" y="3334905"/>
                </a:cubicBezTo>
                <a:close/>
                <a:moveTo>
                  <a:pt x="9758139" y="3764393"/>
                </a:moveTo>
                <a:cubicBezTo>
                  <a:pt x="9758139" y="3740215"/>
                  <a:pt x="9738214" y="3720305"/>
                  <a:pt x="9713992" y="3720305"/>
                </a:cubicBezTo>
                <a:cubicBezTo>
                  <a:pt x="9689862" y="3720305"/>
                  <a:pt x="9669935" y="3740215"/>
                  <a:pt x="9669935" y="3764393"/>
                </a:cubicBezTo>
                <a:cubicBezTo>
                  <a:pt x="9669935" y="3788572"/>
                  <a:pt x="9689862" y="3808481"/>
                  <a:pt x="9713992" y="3808481"/>
                </a:cubicBezTo>
                <a:cubicBezTo>
                  <a:pt x="9736750" y="3808481"/>
                  <a:pt x="9758139" y="3788572"/>
                  <a:pt x="9758139" y="3764393"/>
                </a:cubicBezTo>
                <a:close/>
                <a:moveTo>
                  <a:pt x="9758139" y="3467159"/>
                </a:moveTo>
                <a:cubicBezTo>
                  <a:pt x="9758139" y="3442981"/>
                  <a:pt x="9738214" y="3423071"/>
                  <a:pt x="9713992" y="3423071"/>
                </a:cubicBezTo>
                <a:cubicBezTo>
                  <a:pt x="9689862" y="3423071"/>
                  <a:pt x="9669935" y="3442981"/>
                  <a:pt x="9669935" y="3467159"/>
                </a:cubicBezTo>
                <a:cubicBezTo>
                  <a:pt x="9669935" y="3491338"/>
                  <a:pt x="9689862" y="3511247"/>
                  <a:pt x="9713992" y="3511247"/>
                </a:cubicBezTo>
                <a:cubicBezTo>
                  <a:pt x="9736750" y="3511247"/>
                  <a:pt x="9758139" y="3491338"/>
                  <a:pt x="9758139" y="3467159"/>
                </a:cubicBezTo>
                <a:close/>
                <a:moveTo>
                  <a:pt x="9459434" y="3764393"/>
                </a:moveTo>
                <a:cubicBezTo>
                  <a:pt x="9459434" y="3740215"/>
                  <a:pt x="9439598" y="3720305"/>
                  <a:pt x="9415376" y="3720305"/>
                </a:cubicBezTo>
                <a:cubicBezTo>
                  <a:pt x="9391245" y="3720305"/>
                  <a:pt x="9371321" y="3740215"/>
                  <a:pt x="9371321" y="3764393"/>
                </a:cubicBezTo>
                <a:cubicBezTo>
                  <a:pt x="9371321" y="3788572"/>
                  <a:pt x="9391245" y="3808481"/>
                  <a:pt x="9415376" y="3808481"/>
                </a:cubicBezTo>
                <a:cubicBezTo>
                  <a:pt x="9439598" y="3808481"/>
                  <a:pt x="9459434" y="3788572"/>
                  <a:pt x="9459434" y="3764393"/>
                </a:cubicBezTo>
                <a:close/>
                <a:moveTo>
                  <a:pt x="9459434" y="3467159"/>
                </a:moveTo>
                <a:cubicBezTo>
                  <a:pt x="9459434" y="3442981"/>
                  <a:pt x="9439598" y="3423071"/>
                  <a:pt x="9415376" y="3423071"/>
                </a:cubicBezTo>
                <a:cubicBezTo>
                  <a:pt x="9391245" y="3423071"/>
                  <a:pt x="9371321" y="3442981"/>
                  <a:pt x="9371321" y="3467159"/>
                </a:cubicBezTo>
                <a:cubicBezTo>
                  <a:pt x="9371321" y="3491338"/>
                  <a:pt x="9391245" y="3511247"/>
                  <a:pt x="9415376" y="3511247"/>
                </a:cubicBezTo>
                <a:cubicBezTo>
                  <a:pt x="9439598" y="3511247"/>
                  <a:pt x="9459434" y="3491338"/>
                  <a:pt x="9459434" y="3467159"/>
                </a:cubicBezTo>
                <a:close/>
                <a:moveTo>
                  <a:pt x="9608786" y="3615063"/>
                </a:moveTo>
                <a:cubicBezTo>
                  <a:pt x="9608786" y="3590885"/>
                  <a:pt x="9588861" y="3570975"/>
                  <a:pt x="9564730" y="3570975"/>
                </a:cubicBezTo>
                <a:cubicBezTo>
                  <a:pt x="9540508" y="3570975"/>
                  <a:pt x="9520581" y="3590885"/>
                  <a:pt x="9520581" y="3615063"/>
                </a:cubicBezTo>
                <a:cubicBezTo>
                  <a:pt x="9520581" y="3639242"/>
                  <a:pt x="9540508" y="3659151"/>
                  <a:pt x="9564730" y="3659151"/>
                </a:cubicBezTo>
                <a:cubicBezTo>
                  <a:pt x="9588861" y="3660568"/>
                  <a:pt x="9608786" y="3640658"/>
                  <a:pt x="9608786" y="3615063"/>
                </a:cubicBezTo>
                <a:close/>
                <a:moveTo>
                  <a:pt x="9311542" y="3615063"/>
                </a:moveTo>
                <a:cubicBezTo>
                  <a:pt x="9311542" y="3590885"/>
                  <a:pt x="9291708" y="3570975"/>
                  <a:pt x="9267487" y="3570975"/>
                </a:cubicBezTo>
                <a:cubicBezTo>
                  <a:pt x="9243356" y="3570975"/>
                  <a:pt x="9223429" y="3590885"/>
                  <a:pt x="9223429" y="3615063"/>
                </a:cubicBezTo>
                <a:cubicBezTo>
                  <a:pt x="9223429" y="3639242"/>
                  <a:pt x="9243356" y="3659151"/>
                  <a:pt x="9267487" y="3659151"/>
                </a:cubicBezTo>
                <a:cubicBezTo>
                  <a:pt x="9291708" y="3659151"/>
                  <a:pt x="9311542" y="3640658"/>
                  <a:pt x="9311542" y="3615063"/>
                </a:cubicBezTo>
                <a:close/>
                <a:moveTo>
                  <a:pt x="9903105" y="3334896"/>
                </a:moveTo>
                <a:cubicBezTo>
                  <a:pt x="9905940" y="3329210"/>
                  <a:pt x="9905940" y="3323515"/>
                  <a:pt x="9905940" y="3317829"/>
                </a:cubicBezTo>
                <a:cubicBezTo>
                  <a:pt x="9905940" y="3314986"/>
                  <a:pt x="9905940" y="3312143"/>
                  <a:pt x="9904569" y="3309301"/>
                </a:cubicBezTo>
                <a:cubicBezTo>
                  <a:pt x="9900272" y="3289391"/>
                  <a:pt x="9881809" y="3273741"/>
                  <a:pt x="9860511" y="3273741"/>
                </a:cubicBezTo>
                <a:cubicBezTo>
                  <a:pt x="9857587" y="3273741"/>
                  <a:pt x="9854754" y="3273741"/>
                  <a:pt x="9851919" y="3275167"/>
                </a:cubicBezTo>
                <a:cubicBezTo>
                  <a:pt x="9834918" y="3279436"/>
                  <a:pt x="9820659" y="3292234"/>
                  <a:pt x="9817826" y="3309301"/>
                </a:cubicBezTo>
                <a:cubicBezTo>
                  <a:pt x="9817826" y="3312143"/>
                  <a:pt x="9816364" y="3314986"/>
                  <a:pt x="9816364" y="3317829"/>
                </a:cubicBezTo>
                <a:cubicBezTo>
                  <a:pt x="9816364" y="3323515"/>
                  <a:pt x="9817826" y="3329210"/>
                  <a:pt x="9819197" y="3334896"/>
                </a:cubicBezTo>
                <a:cubicBezTo>
                  <a:pt x="9822122" y="3343424"/>
                  <a:pt x="9827790" y="3349119"/>
                  <a:pt x="9834918" y="3354805"/>
                </a:cubicBezTo>
                <a:cubicBezTo>
                  <a:pt x="9839122" y="3357648"/>
                  <a:pt x="9844881" y="3360491"/>
                  <a:pt x="9850548" y="3361917"/>
                </a:cubicBezTo>
                <a:cubicBezTo>
                  <a:pt x="9853383" y="3361917"/>
                  <a:pt x="9856216" y="3363343"/>
                  <a:pt x="9859049" y="3363343"/>
                </a:cubicBezTo>
                <a:cubicBezTo>
                  <a:pt x="9869012" y="3363343"/>
                  <a:pt x="9877512" y="3360500"/>
                  <a:pt x="9884642" y="3356231"/>
                </a:cubicBezTo>
                <a:cubicBezTo>
                  <a:pt x="9893143" y="3350545"/>
                  <a:pt x="9898900" y="3343434"/>
                  <a:pt x="9903105" y="3334905"/>
                </a:cubicBezTo>
                <a:close/>
                <a:moveTo>
                  <a:pt x="10055291" y="3764384"/>
                </a:moveTo>
                <a:cubicBezTo>
                  <a:pt x="10055291" y="3740206"/>
                  <a:pt x="10035367" y="3720296"/>
                  <a:pt x="10011236" y="3720296"/>
                </a:cubicBezTo>
                <a:cubicBezTo>
                  <a:pt x="9987014" y="3720296"/>
                  <a:pt x="9967180" y="3740206"/>
                  <a:pt x="9967180" y="3764384"/>
                </a:cubicBezTo>
                <a:cubicBezTo>
                  <a:pt x="9967180" y="3788562"/>
                  <a:pt x="9987014" y="3808472"/>
                  <a:pt x="10011236" y="3808472"/>
                </a:cubicBezTo>
                <a:cubicBezTo>
                  <a:pt x="10035367" y="3808472"/>
                  <a:pt x="10055291" y="3788562"/>
                  <a:pt x="10055291" y="3764384"/>
                </a:cubicBezTo>
                <a:close/>
                <a:moveTo>
                  <a:pt x="10055291" y="3467150"/>
                </a:moveTo>
                <a:cubicBezTo>
                  <a:pt x="10055291" y="3442972"/>
                  <a:pt x="10035367" y="3423062"/>
                  <a:pt x="10011236" y="3423062"/>
                </a:cubicBezTo>
                <a:cubicBezTo>
                  <a:pt x="9987014" y="3423062"/>
                  <a:pt x="9967180" y="3442972"/>
                  <a:pt x="9967180" y="3467150"/>
                </a:cubicBezTo>
                <a:cubicBezTo>
                  <a:pt x="9967180" y="3491328"/>
                  <a:pt x="9987014" y="3511238"/>
                  <a:pt x="10011236" y="3511238"/>
                </a:cubicBezTo>
                <a:cubicBezTo>
                  <a:pt x="10035367" y="3511238"/>
                  <a:pt x="10055291" y="3491328"/>
                  <a:pt x="10055291" y="3467150"/>
                </a:cubicBezTo>
                <a:close/>
                <a:moveTo>
                  <a:pt x="9905940" y="3615054"/>
                </a:moveTo>
                <a:cubicBezTo>
                  <a:pt x="9905940" y="3590876"/>
                  <a:pt x="9886104" y="3570966"/>
                  <a:pt x="9861882" y="3570966"/>
                </a:cubicBezTo>
                <a:cubicBezTo>
                  <a:pt x="9859049" y="3570966"/>
                  <a:pt x="9856216" y="3570966"/>
                  <a:pt x="9853383" y="3572392"/>
                </a:cubicBezTo>
                <a:cubicBezTo>
                  <a:pt x="9833456" y="3576661"/>
                  <a:pt x="9817826" y="3595145"/>
                  <a:pt x="9817826" y="3616480"/>
                </a:cubicBezTo>
                <a:cubicBezTo>
                  <a:pt x="9817826" y="3637806"/>
                  <a:pt x="9833456" y="3656299"/>
                  <a:pt x="9853383" y="3660568"/>
                </a:cubicBezTo>
                <a:cubicBezTo>
                  <a:pt x="9856216" y="3660568"/>
                  <a:pt x="9859049" y="3661994"/>
                  <a:pt x="9861882" y="3661994"/>
                </a:cubicBezTo>
                <a:cubicBezTo>
                  <a:pt x="9886104" y="3660568"/>
                  <a:pt x="9905940" y="3640658"/>
                  <a:pt x="9905940" y="3615063"/>
                </a:cubicBezTo>
                <a:close/>
                <a:moveTo>
                  <a:pt x="5591514" y="4358843"/>
                </a:moveTo>
                <a:cubicBezTo>
                  <a:pt x="5591514" y="4334664"/>
                  <a:pt x="5571680" y="4314755"/>
                  <a:pt x="5547458" y="4314755"/>
                </a:cubicBezTo>
                <a:cubicBezTo>
                  <a:pt x="5523327" y="4314755"/>
                  <a:pt x="5503401" y="4334664"/>
                  <a:pt x="5503401" y="4358843"/>
                </a:cubicBezTo>
                <a:cubicBezTo>
                  <a:pt x="5503401" y="4383021"/>
                  <a:pt x="5523327" y="4402931"/>
                  <a:pt x="5547458" y="4402931"/>
                </a:cubicBezTo>
                <a:cubicBezTo>
                  <a:pt x="5571680" y="4404347"/>
                  <a:pt x="5591514" y="4384438"/>
                  <a:pt x="5591514" y="4358843"/>
                </a:cubicBezTo>
                <a:close/>
                <a:moveTo>
                  <a:pt x="6035186" y="3930772"/>
                </a:moveTo>
                <a:cubicBezTo>
                  <a:pt x="6038111" y="3925086"/>
                  <a:pt x="6038111" y="3919391"/>
                  <a:pt x="6038111" y="3913705"/>
                </a:cubicBezTo>
                <a:cubicBezTo>
                  <a:pt x="6038111" y="3910862"/>
                  <a:pt x="6038111" y="3908019"/>
                  <a:pt x="6036648" y="3905176"/>
                </a:cubicBezTo>
                <a:cubicBezTo>
                  <a:pt x="6032353" y="3888109"/>
                  <a:pt x="6019557" y="3873886"/>
                  <a:pt x="6002555" y="3871043"/>
                </a:cubicBezTo>
                <a:cubicBezTo>
                  <a:pt x="5999630" y="3871043"/>
                  <a:pt x="5996797" y="3869617"/>
                  <a:pt x="5993964" y="3869617"/>
                </a:cubicBezTo>
                <a:cubicBezTo>
                  <a:pt x="5991130" y="3869617"/>
                  <a:pt x="5988297" y="3869617"/>
                  <a:pt x="5985462" y="3871043"/>
                </a:cubicBezTo>
                <a:cubicBezTo>
                  <a:pt x="5968371" y="3875312"/>
                  <a:pt x="5954203" y="3888109"/>
                  <a:pt x="5951369" y="3905176"/>
                </a:cubicBezTo>
                <a:cubicBezTo>
                  <a:pt x="5951369" y="3908019"/>
                  <a:pt x="5949907" y="3910862"/>
                  <a:pt x="5949907" y="3913705"/>
                </a:cubicBezTo>
                <a:cubicBezTo>
                  <a:pt x="5949907" y="3919391"/>
                  <a:pt x="5951369" y="3925086"/>
                  <a:pt x="5952740" y="3930772"/>
                </a:cubicBezTo>
                <a:cubicBezTo>
                  <a:pt x="5959870" y="3946421"/>
                  <a:pt x="5975500" y="3957792"/>
                  <a:pt x="5993964" y="3957792"/>
                </a:cubicBezTo>
                <a:cubicBezTo>
                  <a:pt x="6012518" y="3957792"/>
                  <a:pt x="6028148" y="3946412"/>
                  <a:pt x="6035186" y="3930772"/>
                </a:cubicBezTo>
                <a:close/>
                <a:moveTo>
                  <a:pt x="6187373" y="4358843"/>
                </a:moveTo>
                <a:cubicBezTo>
                  <a:pt x="6187373" y="4334664"/>
                  <a:pt x="6167447" y="4314755"/>
                  <a:pt x="6143316" y="4314755"/>
                </a:cubicBezTo>
                <a:cubicBezTo>
                  <a:pt x="6119094" y="4314755"/>
                  <a:pt x="6099169" y="4334664"/>
                  <a:pt x="6099169" y="4358843"/>
                </a:cubicBezTo>
                <a:cubicBezTo>
                  <a:pt x="6099169" y="4383021"/>
                  <a:pt x="6119094" y="4402931"/>
                  <a:pt x="6143316" y="4402931"/>
                </a:cubicBezTo>
                <a:cubicBezTo>
                  <a:pt x="6167447" y="4404347"/>
                  <a:pt x="6187373" y="4384438"/>
                  <a:pt x="6187373" y="4358843"/>
                </a:cubicBezTo>
                <a:close/>
                <a:moveTo>
                  <a:pt x="6187373" y="4061609"/>
                </a:moveTo>
                <a:cubicBezTo>
                  <a:pt x="6187373" y="4037430"/>
                  <a:pt x="6167447" y="4017521"/>
                  <a:pt x="6143316" y="4017521"/>
                </a:cubicBezTo>
                <a:cubicBezTo>
                  <a:pt x="6119094" y="4017521"/>
                  <a:pt x="6099169" y="4037430"/>
                  <a:pt x="6099169" y="4061609"/>
                </a:cubicBezTo>
                <a:cubicBezTo>
                  <a:pt x="6099169" y="4085787"/>
                  <a:pt x="6119094" y="4105697"/>
                  <a:pt x="6143316" y="4105697"/>
                </a:cubicBezTo>
                <a:cubicBezTo>
                  <a:pt x="6167447" y="4105697"/>
                  <a:pt x="6187373" y="4085787"/>
                  <a:pt x="6187373" y="4061609"/>
                </a:cubicBezTo>
                <a:close/>
                <a:moveTo>
                  <a:pt x="5888758" y="4358843"/>
                </a:moveTo>
                <a:cubicBezTo>
                  <a:pt x="5888758" y="4334664"/>
                  <a:pt x="5868832" y="4314755"/>
                  <a:pt x="5844701" y="4314755"/>
                </a:cubicBezTo>
                <a:cubicBezTo>
                  <a:pt x="5820479" y="4314755"/>
                  <a:pt x="5800554" y="4334664"/>
                  <a:pt x="5800554" y="4358843"/>
                </a:cubicBezTo>
                <a:cubicBezTo>
                  <a:pt x="5800554" y="4383021"/>
                  <a:pt x="5820479" y="4402931"/>
                  <a:pt x="5844701" y="4402931"/>
                </a:cubicBezTo>
                <a:cubicBezTo>
                  <a:pt x="5868832" y="4404347"/>
                  <a:pt x="5888758" y="4384438"/>
                  <a:pt x="5888758" y="4358843"/>
                </a:cubicBezTo>
                <a:close/>
                <a:moveTo>
                  <a:pt x="5888758" y="4061609"/>
                </a:moveTo>
                <a:cubicBezTo>
                  <a:pt x="5888758" y="4037430"/>
                  <a:pt x="5868832" y="4017521"/>
                  <a:pt x="5844701" y="4017521"/>
                </a:cubicBezTo>
                <a:cubicBezTo>
                  <a:pt x="5820479" y="4017521"/>
                  <a:pt x="5800554" y="4037430"/>
                  <a:pt x="5800554" y="4061609"/>
                </a:cubicBezTo>
                <a:cubicBezTo>
                  <a:pt x="5800554" y="4085787"/>
                  <a:pt x="5820479" y="4105697"/>
                  <a:pt x="5844701" y="4105697"/>
                </a:cubicBezTo>
                <a:cubicBezTo>
                  <a:pt x="5868832" y="4105697"/>
                  <a:pt x="5888758" y="4085787"/>
                  <a:pt x="5888758" y="4061609"/>
                </a:cubicBezTo>
                <a:close/>
                <a:moveTo>
                  <a:pt x="6038111" y="4210939"/>
                </a:moveTo>
                <a:cubicBezTo>
                  <a:pt x="6038111" y="4186760"/>
                  <a:pt x="6018186" y="4166851"/>
                  <a:pt x="5993964" y="4166851"/>
                </a:cubicBezTo>
                <a:cubicBezTo>
                  <a:pt x="5969833" y="4166851"/>
                  <a:pt x="5949907" y="4186760"/>
                  <a:pt x="5949907" y="4210939"/>
                </a:cubicBezTo>
                <a:cubicBezTo>
                  <a:pt x="5949907" y="4235117"/>
                  <a:pt x="5969833" y="4255027"/>
                  <a:pt x="5993964" y="4255027"/>
                </a:cubicBezTo>
                <a:cubicBezTo>
                  <a:pt x="6018186" y="4255027"/>
                  <a:pt x="6038111" y="4235117"/>
                  <a:pt x="6038111" y="4210939"/>
                </a:cubicBezTo>
                <a:close/>
                <a:moveTo>
                  <a:pt x="5740867" y="4210939"/>
                </a:moveTo>
                <a:cubicBezTo>
                  <a:pt x="5740867" y="4186760"/>
                  <a:pt x="5720941" y="4166851"/>
                  <a:pt x="5696811" y="4166851"/>
                </a:cubicBezTo>
                <a:cubicBezTo>
                  <a:pt x="5672589" y="4166851"/>
                  <a:pt x="5652663" y="4186760"/>
                  <a:pt x="5652663" y="4210939"/>
                </a:cubicBezTo>
                <a:cubicBezTo>
                  <a:pt x="5652663" y="4235117"/>
                  <a:pt x="5672589" y="4255027"/>
                  <a:pt x="5696811" y="4255027"/>
                </a:cubicBezTo>
                <a:cubicBezTo>
                  <a:pt x="5720941" y="4255027"/>
                  <a:pt x="5740867" y="4235117"/>
                  <a:pt x="5740867" y="4210939"/>
                </a:cubicBezTo>
                <a:close/>
                <a:moveTo>
                  <a:pt x="6629675" y="3930772"/>
                </a:moveTo>
                <a:cubicBezTo>
                  <a:pt x="6632508" y="3925086"/>
                  <a:pt x="6632508" y="3919391"/>
                  <a:pt x="6632508" y="3913705"/>
                </a:cubicBezTo>
                <a:cubicBezTo>
                  <a:pt x="6632508" y="3910862"/>
                  <a:pt x="6632508" y="3908019"/>
                  <a:pt x="6631046" y="3905176"/>
                </a:cubicBezTo>
                <a:cubicBezTo>
                  <a:pt x="6626750" y="3888109"/>
                  <a:pt x="6613953" y="3873886"/>
                  <a:pt x="6596951" y="3871043"/>
                </a:cubicBezTo>
                <a:cubicBezTo>
                  <a:pt x="6594118" y="3871043"/>
                  <a:pt x="6591193" y="3869617"/>
                  <a:pt x="6588360" y="3869617"/>
                </a:cubicBezTo>
                <a:cubicBezTo>
                  <a:pt x="6585526" y="3869617"/>
                  <a:pt x="6582693" y="3869617"/>
                  <a:pt x="6579860" y="3871043"/>
                </a:cubicBezTo>
                <a:cubicBezTo>
                  <a:pt x="6562767" y="3875312"/>
                  <a:pt x="6548600" y="3888109"/>
                  <a:pt x="6545766" y="3905176"/>
                </a:cubicBezTo>
                <a:cubicBezTo>
                  <a:pt x="6545766" y="3908019"/>
                  <a:pt x="6544303" y="3910862"/>
                  <a:pt x="6544303" y="3913705"/>
                </a:cubicBezTo>
                <a:cubicBezTo>
                  <a:pt x="6544303" y="3919391"/>
                  <a:pt x="6545766" y="3925086"/>
                  <a:pt x="6547137" y="3930772"/>
                </a:cubicBezTo>
                <a:cubicBezTo>
                  <a:pt x="6554267" y="3946421"/>
                  <a:pt x="6569896" y="3957792"/>
                  <a:pt x="6588360" y="3957792"/>
                </a:cubicBezTo>
                <a:cubicBezTo>
                  <a:pt x="6606915" y="3957792"/>
                  <a:pt x="6622544" y="3946412"/>
                  <a:pt x="6629675" y="3930772"/>
                </a:cubicBezTo>
                <a:close/>
                <a:moveTo>
                  <a:pt x="6332430" y="3930772"/>
                </a:moveTo>
                <a:cubicBezTo>
                  <a:pt x="6335264" y="3925086"/>
                  <a:pt x="6335264" y="3919391"/>
                  <a:pt x="6335264" y="3913705"/>
                </a:cubicBezTo>
                <a:cubicBezTo>
                  <a:pt x="6335264" y="3910862"/>
                  <a:pt x="6335264" y="3908019"/>
                  <a:pt x="6333893" y="3905176"/>
                </a:cubicBezTo>
                <a:cubicBezTo>
                  <a:pt x="6329596" y="3888109"/>
                  <a:pt x="6316800" y="3873886"/>
                  <a:pt x="6299708" y="3871043"/>
                </a:cubicBezTo>
                <a:cubicBezTo>
                  <a:pt x="6296874" y="3871043"/>
                  <a:pt x="6294041" y="3869617"/>
                  <a:pt x="6291207" y="3869617"/>
                </a:cubicBezTo>
                <a:cubicBezTo>
                  <a:pt x="6288374" y="3869617"/>
                  <a:pt x="6285541" y="3869617"/>
                  <a:pt x="6282707" y="3871043"/>
                </a:cubicBezTo>
                <a:cubicBezTo>
                  <a:pt x="6265614" y="3875312"/>
                  <a:pt x="6251355" y="3888109"/>
                  <a:pt x="6248522" y="3905176"/>
                </a:cubicBezTo>
                <a:cubicBezTo>
                  <a:pt x="6248522" y="3908019"/>
                  <a:pt x="6247151" y="3910862"/>
                  <a:pt x="6247151" y="3913705"/>
                </a:cubicBezTo>
                <a:cubicBezTo>
                  <a:pt x="6247151" y="3919391"/>
                  <a:pt x="6248522" y="3925086"/>
                  <a:pt x="6249984" y="3930772"/>
                </a:cubicBezTo>
                <a:cubicBezTo>
                  <a:pt x="6255652" y="3943569"/>
                  <a:pt x="6266985" y="3953524"/>
                  <a:pt x="6282707" y="3957792"/>
                </a:cubicBezTo>
                <a:cubicBezTo>
                  <a:pt x="6285541" y="3957792"/>
                  <a:pt x="6288374" y="3959210"/>
                  <a:pt x="6291207" y="3959210"/>
                </a:cubicBezTo>
                <a:cubicBezTo>
                  <a:pt x="6309671" y="3957792"/>
                  <a:pt x="6325301" y="3946412"/>
                  <a:pt x="6332430" y="3930762"/>
                </a:cubicBezTo>
                <a:close/>
                <a:moveTo>
                  <a:pt x="6781769" y="4358843"/>
                </a:moveTo>
                <a:cubicBezTo>
                  <a:pt x="6781769" y="4334664"/>
                  <a:pt x="6761844" y="4314755"/>
                  <a:pt x="6737713" y="4314755"/>
                </a:cubicBezTo>
                <a:cubicBezTo>
                  <a:pt x="6713491" y="4314755"/>
                  <a:pt x="6693657" y="4334664"/>
                  <a:pt x="6693657" y="4358843"/>
                </a:cubicBezTo>
                <a:cubicBezTo>
                  <a:pt x="6693657" y="4383021"/>
                  <a:pt x="6713491" y="4402931"/>
                  <a:pt x="6737713" y="4402931"/>
                </a:cubicBezTo>
                <a:cubicBezTo>
                  <a:pt x="6761844" y="4404347"/>
                  <a:pt x="6781769" y="4384438"/>
                  <a:pt x="6781769" y="4358843"/>
                </a:cubicBezTo>
                <a:close/>
                <a:moveTo>
                  <a:pt x="6781769" y="4061609"/>
                </a:moveTo>
                <a:cubicBezTo>
                  <a:pt x="6781769" y="4037430"/>
                  <a:pt x="6761844" y="4017521"/>
                  <a:pt x="6737713" y="4017521"/>
                </a:cubicBezTo>
                <a:cubicBezTo>
                  <a:pt x="6713491" y="4017521"/>
                  <a:pt x="6693657" y="4037430"/>
                  <a:pt x="6693657" y="4061609"/>
                </a:cubicBezTo>
                <a:cubicBezTo>
                  <a:pt x="6693657" y="4085787"/>
                  <a:pt x="6713491" y="4105697"/>
                  <a:pt x="6737713" y="4105697"/>
                </a:cubicBezTo>
                <a:cubicBezTo>
                  <a:pt x="6761844" y="4105697"/>
                  <a:pt x="6781769" y="4085787"/>
                  <a:pt x="6781769" y="4061609"/>
                </a:cubicBezTo>
                <a:close/>
                <a:moveTo>
                  <a:pt x="6484617" y="4358843"/>
                </a:moveTo>
                <a:cubicBezTo>
                  <a:pt x="6484617" y="4334664"/>
                  <a:pt x="6464691" y="4314755"/>
                  <a:pt x="6440470" y="4314755"/>
                </a:cubicBezTo>
                <a:cubicBezTo>
                  <a:pt x="6416339" y="4314755"/>
                  <a:pt x="6396413" y="4334664"/>
                  <a:pt x="6396413" y="4358843"/>
                </a:cubicBezTo>
                <a:cubicBezTo>
                  <a:pt x="6396413" y="4383021"/>
                  <a:pt x="6416339" y="4402931"/>
                  <a:pt x="6440470" y="4402931"/>
                </a:cubicBezTo>
                <a:cubicBezTo>
                  <a:pt x="6464691" y="4404347"/>
                  <a:pt x="6484617" y="4384438"/>
                  <a:pt x="6484617" y="4358843"/>
                </a:cubicBezTo>
                <a:close/>
                <a:moveTo>
                  <a:pt x="6484617" y="4061609"/>
                </a:moveTo>
                <a:cubicBezTo>
                  <a:pt x="6484617" y="4037430"/>
                  <a:pt x="6464691" y="4017521"/>
                  <a:pt x="6440470" y="4017521"/>
                </a:cubicBezTo>
                <a:cubicBezTo>
                  <a:pt x="6416339" y="4017521"/>
                  <a:pt x="6396413" y="4037430"/>
                  <a:pt x="6396413" y="4061609"/>
                </a:cubicBezTo>
                <a:cubicBezTo>
                  <a:pt x="6396413" y="4085787"/>
                  <a:pt x="6416339" y="4105697"/>
                  <a:pt x="6440470" y="4105697"/>
                </a:cubicBezTo>
                <a:cubicBezTo>
                  <a:pt x="6464691" y="4105697"/>
                  <a:pt x="6484617" y="4085787"/>
                  <a:pt x="6484617" y="4061609"/>
                </a:cubicBezTo>
                <a:close/>
                <a:moveTo>
                  <a:pt x="6633879" y="4210939"/>
                </a:moveTo>
                <a:cubicBezTo>
                  <a:pt x="6633879" y="4186760"/>
                  <a:pt x="6613953" y="4166851"/>
                  <a:pt x="6589822" y="4166851"/>
                </a:cubicBezTo>
                <a:cubicBezTo>
                  <a:pt x="6565600" y="4166851"/>
                  <a:pt x="6545766" y="4186760"/>
                  <a:pt x="6545766" y="4210939"/>
                </a:cubicBezTo>
                <a:cubicBezTo>
                  <a:pt x="6545766" y="4235117"/>
                  <a:pt x="6565600" y="4255027"/>
                  <a:pt x="6589822" y="4255027"/>
                </a:cubicBezTo>
                <a:cubicBezTo>
                  <a:pt x="6613953" y="4255027"/>
                  <a:pt x="6633879" y="4235117"/>
                  <a:pt x="6633879" y="4210939"/>
                </a:cubicBezTo>
                <a:close/>
                <a:moveTo>
                  <a:pt x="6335264" y="4210939"/>
                </a:moveTo>
                <a:cubicBezTo>
                  <a:pt x="6335264" y="4186760"/>
                  <a:pt x="6315338" y="4166851"/>
                  <a:pt x="6291207" y="4166851"/>
                </a:cubicBezTo>
                <a:cubicBezTo>
                  <a:pt x="6288374" y="4166851"/>
                  <a:pt x="6285541" y="4166851"/>
                  <a:pt x="6282707" y="4168268"/>
                </a:cubicBezTo>
                <a:cubicBezTo>
                  <a:pt x="6262781" y="4172537"/>
                  <a:pt x="6247059" y="4191029"/>
                  <a:pt x="6247059" y="4212355"/>
                </a:cubicBezTo>
                <a:cubicBezTo>
                  <a:pt x="6247059" y="4233691"/>
                  <a:pt x="6262781" y="4252174"/>
                  <a:pt x="6282707" y="4256444"/>
                </a:cubicBezTo>
                <a:cubicBezTo>
                  <a:pt x="6285541" y="4256444"/>
                  <a:pt x="6288374" y="4257860"/>
                  <a:pt x="6291207" y="4257860"/>
                </a:cubicBezTo>
                <a:cubicBezTo>
                  <a:pt x="6315338" y="4255018"/>
                  <a:pt x="6335264" y="4235108"/>
                  <a:pt x="6335264" y="4210930"/>
                </a:cubicBezTo>
                <a:close/>
                <a:moveTo>
                  <a:pt x="7225441" y="3930772"/>
                </a:moveTo>
                <a:cubicBezTo>
                  <a:pt x="7228276" y="3925086"/>
                  <a:pt x="7228276" y="3919391"/>
                  <a:pt x="7228276" y="3913705"/>
                </a:cubicBezTo>
                <a:cubicBezTo>
                  <a:pt x="7228276" y="3910862"/>
                  <a:pt x="7228276" y="3908019"/>
                  <a:pt x="7226905" y="3905176"/>
                </a:cubicBezTo>
                <a:cubicBezTo>
                  <a:pt x="7222608" y="3888109"/>
                  <a:pt x="7209812" y="3873886"/>
                  <a:pt x="7192720" y="3871043"/>
                </a:cubicBezTo>
                <a:cubicBezTo>
                  <a:pt x="7189887" y="3871043"/>
                  <a:pt x="7187052" y="3869617"/>
                  <a:pt x="7184219" y="3869617"/>
                </a:cubicBezTo>
                <a:cubicBezTo>
                  <a:pt x="7181385" y="3869617"/>
                  <a:pt x="7178552" y="3869617"/>
                  <a:pt x="7175719" y="3871043"/>
                </a:cubicBezTo>
                <a:cubicBezTo>
                  <a:pt x="7158626" y="3875312"/>
                  <a:pt x="7144458" y="3888109"/>
                  <a:pt x="7141534" y="3905176"/>
                </a:cubicBezTo>
                <a:cubicBezTo>
                  <a:pt x="7141534" y="3908019"/>
                  <a:pt x="7140163" y="3910862"/>
                  <a:pt x="7140163" y="3913705"/>
                </a:cubicBezTo>
                <a:cubicBezTo>
                  <a:pt x="7140163" y="3919391"/>
                  <a:pt x="7141534" y="3925086"/>
                  <a:pt x="7142996" y="3930772"/>
                </a:cubicBezTo>
                <a:cubicBezTo>
                  <a:pt x="7150126" y="3946421"/>
                  <a:pt x="7165756" y="3957792"/>
                  <a:pt x="7184219" y="3957792"/>
                </a:cubicBezTo>
                <a:cubicBezTo>
                  <a:pt x="7202683" y="3957792"/>
                  <a:pt x="7218404" y="3946412"/>
                  <a:pt x="7225441" y="3930772"/>
                </a:cubicBezTo>
                <a:close/>
                <a:moveTo>
                  <a:pt x="6926827" y="3930772"/>
                </a:moveTo>
                <a:cubicBezTo>
                  <a:pt x="6929660" y="3925086"/>
                  <a:pt x="6929660" y="3919391"/>
                  <a:pt x="6929660" y="3913705"/>
                </a:cubicBezTo>
                <a:cubicBezTo>
                  <a:pt x="6929660" y="3910862"/>
                  <a:pt x="6929660" y="3908019"/>
                  <a:pt x="6928289" y="3905176"/>
                </a:cubicBezTo>
                <a:cubicBezTo>
                  <a:pt x="6923994" y="3888109"/>
                  <a:pt x="6911197" y="3873886"/>
                  <a:pt x="6894104" y="3871043"/>
                </a:cubicBezTo>
                <a:cubicBezTo>
                  <a:pt x="6891271" y="3871043"/>
                  <a:pt x="6888437" y="3869617"/>
                  <a:pt x="6885604" y="3869617"/>
                </a:cubicBezTo>
                <a:cubicBezTo>
                  <a:pt x="6882771" y="3869617"/>
                  <a:pt x="6879936" y="3869617"/>
                  <a:pt x="6877103" y="3871043"/>
                </a:cubicBezTo>
                <a:cubicBezTo>
                  <a:pt x="6860011" y="3875312"/>
                  <a:pt x="6845753" y="3888109"/>
                  <a:pt x="6842918" y="3905176"/>
                </a:cubicBezTo>
                <a:cubicBezTo>
                  <a:pt x="6842918" y="3908019"/>
                  <a:pt x="6841547" y="3910862"/>
                  <a:pt x="6841547" y="3913705"/>
                </a:cubicBezTo>
                <a:cubicBezTo>
                  <a:pt x="6841547" y="3919391"/>
                  <a:pt x="6842918" y="3925086"/>
                  <a:pt x="6844382" y="3930772"/>
                </a:cubicBezTo>
                <a:cubicBezTo>
                  <a:pt x="6851510" y="3946421"/>
                  <a:pt x="6867140" y="3957792"/>
                  <a:pt x="6885604" y="3957792"/>
                </a:cubicBezTo>
                <a:cubicBezTo>
                  <a:pt x="6904067" y="3957792"/>
                  <a:pt x="6921161" y="3946412"/>
                  <a:pt x="6926827" y="3930772"/>
                </a:cubicBezTo>
                <a:close/>
                <a:moveTo>
                  <a:pt x="7377628" y="4358843"/>
                </a:moveTo>
                <a:cubicBezTo>
                  <a:pt x="7377628" y="4334664"/>
                  <a:pt x="7357703" y="4314755"/>
                  <a:pt x="7333572" y="4314755"/>
                </a:cubicBezTo>
                <a:cubicBezTo>
                  <a:pt x="7309350" y="4314755"/>
                  <a:pt x="7289424" y="4334664"/>
                  <a:pt x="7289424" y="4358843"/>
                </a:cubicBezTo>
                <a:cubicBezTo>
                  <a:pt x="7289424" y="4383021"/>
                  <a:pt x="7309350" y="4402931"/>
                  <a:pt x="7333572" y="4402931"/>
                </a:cubicBezTo>
                <a:cubicBezTo>
                  <a:pt x="7357703" y="4404347"/>
                  <a:pt x="7377628" y="4384438"/>
                  <a:pt x="7377628" y="4358843"/>
                </a:cubicBezTo>
                <a:close/>
                <a:moveTo>
                  <a:pt x="7377628" y="4061609"/>
                </a:moveTo>
                <a:cubicBezTo>
                  <a:pt x="7377628" y="4037430"/>
                  <a:pt x="7357703" y="4017521"/>
                  <a:pt x="7333572" y="4017521"/>
                </a:cubicBezTo>
                <a:cubicBezTo>
                  <a:pt x="7309350" y="4017521"/>
                  <a:pt x="7289424" y="4037430"/>
                  <a:pt x="7289424" y="4061609"/>
                </a:cubicBezTo>
                <a:cubicBezTo>
                  <a:pt x="7289424" y="4085787"/>
                  <a:pt x="7309350" y="4105697"/>
                  <a:pt x="7333572" y="4105697"/>
                </a:cubicBezTo>
                <a:cubicBezTo>
                  <a:pt x="7357703" y="4105697"/>
                  <a:pt x="7377628" y="4085787"/>
                  <a:pt x="7377628" y="4061609"/>
                </a:cubicBezTo>
                <a:close/>
                <a:moveTo>
                  <a:pt x="7079014" y="4358843"/>
                </a:moveTo>
                <a:cubicBezTo>
                  <a:pt x="7079014" y="4334664"/>
                  <a:pt x="7059087" y="4314755"/>
                  <a:pt x="7034958" y="4314755"/>
                </a:cubicBezTo>
                <a:cubicBezTo>
                  <a:pt x="7010736" y="4314755"/>
                  <a:pt x="6990809" y="4334664"/>
                  <a:pt x="6990809" y="4358843"/>
                </a:cubicBezTo>
                <a:cubicBezTo>
                  <a:pt x="6990809" y="4383021"/>
                  <a:pt x="7010736" y="4402931"/>
                  <a:pt x="7034958" y="4402931"/>
                </a:cubicBezTo>
                <a:cubicBezTo>
                  <a:pt x="7059087" y="4404347"/>
                  <a:pt x="7079014" y="4384438"/>
                  <a:pt x="7079014" y="4358843"/>
                </a:cubicBezTo>
                <a:close/>
                <a:moveTo>
                  <a:pt x="7079014" y="4061609"/>
                </a:moveTo>
                <a:cubicBezTo>
                  <a:pt x="7079014" y="4037430"/>
                  <a:pt x="7059087" y="4017521"/>
                  <a:pt x="7034958" y="4017521"/>
                </a:cubicBezTo>
                <a:cubicBezTo>
                  <a:pt x="7010736" y="4017521"/>
                  <a:pt x="6990809" y="4037430"/>
                  <a:pt x="6990809" y="4061609"/>
                </a:cubicBezTo>
                <a:cubicBezTo>
                  <a:pt x="6990809" y="4085787"/>
                  <a:pt x="7010736" y="4105697"/>
                  <a:pt x="7034958" y="4105697"/>
                </a:cubicBezTo>
                <a:cubicBezTo>
                  <a:pt x="7059087" y="4105697"/>
                  <a:pt x="7079014" y="4085787"/>
                  <a:pt x="7079014" y="4061609"/>
                </a:cubicBezTo>
                <a:close/>
                <a:moveTo>
                  <a:pt x="7228276" y="4210939"/>
                </a:moveTo>
                <a:cubicBezTo>
                  <a:pt x="7228276" y="4186760"/>
                  <a:pt x="7208440" y="4166851"/>
                  <a:pt x="7184219" y="4166851"/>
                </a:cubicBezTo>
                <a:cubicBezTo>
                  <a:pt x="7160088" y="4166851"/>
                  <a:pt x="7140163" y="4186760"/>
                  <a:pt x="7140163" y="4210939"/>
                </a:cubicBezTo>
                <a:cubicBezTo>
                  <a:pt x="7140163" y="4235117"/>
                  <a:pt x="7160088" y="4255027"/>
                  <a:pt x="7184219" y="4255027"/>
                </a:cubicBezTo>
                <a:cubicBezTo>
                  <a:pt x="7208440" y="4255027"/>
                  <a:pt x="7228276" y="4235117"/>
                  <a:pt x="7228276" y="4210939"/>
                </a:cubicBezTo>
                <a:close/>
                <a:moveTo>
                  <a:pt x="6931122" y="4210939"/>
                </a:moveTo>
                <a:cubicBezTo>
                  <a:pt x="6931122" y="4186760"/>
                  <a:pt x="6911197" y="4166851"/>
                  <a:pt x="6887066" y="4166851"/>
                </a:cubicBezTo>
                <a:cubicBezTo>
                  <a:pt x="6862844" y="4166851"/>
                  <a:pt x="6842918" y="4186760"/>
                  <a:pt x="6842918" y="4210939"/>
                </a:cubicBezTo>
                <a:cubicBezTo>
                  <a:pt x="6842918" y="4235117"/>
                  <a:pt x="6862844" y="4255027"/>
                  <a:pt x="6887066" y="4255027"/>
                </a:cubicBezTo>
                <a:cubicBezTo>
                  <a:pt x="6911197" y="4255027"/>
                  <a:pt x="6931122" y="4235117"/>
                  <a:pt x="6931122" y="4210939"/>
                </a:cubicBezTo>
                <a:close/>
                <a:moveTo>
                  <a:pt x="7819930" y="3930772"/>
                </a:moveTo>
                <a:cubicBezTo>
                  <a:pt x="7822763" y="3925086"/>
                  <a:pt x="7822763" y="3919391"/>
                  <a:pt x="7822763" y="3913705"/>
                </a:cubicBezTo>
                <a:cubicBezTo>
                  <a:pt x="7822763" y="3910862"/>
                  <a:pt x="7822763" y="3908019"/>
                  <a:pt x="7821301" y="3905176"/>
                </a:cubicBezTo>
                <a:cubicBezTo>
                  <a:pt x="7817005" y="3888109"/>
                  <a:pt x="7804209" y="3873886"/>
                  <a:pt x="7787208" y="3871043"/>
                </a:cubicBezTo>
                <a:cubicBezTo>
                  <a:pt x="7784373" y="3871043"/>
                  <a:pt x="7781540" y="3869617"/>
                  <a:pt x="7778616" y="3869617"/>
                </a:cubicBezTo>
                <a:cubicBezTo>
                  <a:pt x="7775783" y="3869617"/>
                  <a:pt x="7772948" y="3869617"/>
                  <a:pt x="7770115" y="3871043"/>
                </a:cubicBezTo>
                <a:cubicBezTo>
                  <a:pt x="7753023" y="3875312"/>
                  <a:pt x="7738855" y="3888109"/>
                  <a:pt x="7736022" y="3905176"/>
                </a:cubicBezTo>
                <a:cubicBezTo>
                  <a:pt x="7736022" y="3908019"/>
                  <a:pt x="7734558" y="3910862"/>
                  <a:pt x="7734558" y="3913705"/>
                </a:cubicBezTo>
                <a:cubicBezTo>
                  <a:pt x="7734558" y="3919391"/>
                  <a:pt x="7736022" y="3925086"/>
                  <a:pt x="7737393" y="3930772"/>
                </a:cubicBezTo>
                <a:cubicBezTo>
                  <a:pt x="7744522" y="3946421"/>
                  <a:pt x="7760151" y="3957792"/>
                  <a:pt x="7778616" y="3957792"/>
                </a:cubicBezTo>
                <a:cubicBezTo>
                  <a:pt x="7797170" y="3957792"/>
                  <a:pt x="7812801" y="3946412"/>
                  <a:pt x="7819930" y="3930772"/>
                </a:cubicBezTo>
                <a:close/>
                <a:moveTo>
                  <a:pt x="7522686" y="3930772"/>
                </a:moveTo>
                <a:cubicBezTo>
                  <a:pt x="7525519" y="3925086"/>
                  <a:pt x="7525519" y="3919391"/>
                  <a:pt x="7525519" y="3913705"/>
                </a:cubicBezTo>
                <a:cubicBezTo>
                  <a:pt x="7525519" y="3910862"/>
                  <a:pt x="7525519" y="3908019"/>
                  <a:pt x="7524057" y="3905176"/>
                </a:cubicBezTo>
                <a:cubicBezTo>
                  <a:pt x="7519853" y="3888109"/>
                  <a:pt x="7507057" y="3873886"/>
                  <a:pt x="7489963" y="3871043"/>
                </a:cubicBezTo>
                <a:cubicBezTo>
                  <a:pt x="7487130" y="3871043"/>
                  <a:pt x="7484297" y="3869617"/>
                  <a:pt x="7481464" y="3869617"/>
                </a:cubicBezTo>
                <a:cubicBezTo>
                  <a:pt x="7478629" y="3869617"/>
                  <a:pt x="7475796" y="3869617"/>
                  <a:pt x="7472871" y="3871043"/>
                </a:cubicBezTo>
                <a:cubicBezTo>
                  <a:pt x="7455871" y="3875312"/>
                  <a:pt x="7441610" y="3888109"/>
                  <a:pt x="7438777" y="3905176"/>
                </a:cubicBezTo>
                <a:cubicBezTo>
                  <a:pt x="7438777" y="3908019"/>
                  <a:pt x="7437406" y="3910862"/>
                  <a:pt x="7437406" y="3913705"/>
                </a:cubicBezTo>
                <a:cubicBezTo>
                  <a:pt x="7437406" y="3919391"/>
                  <a:pt x="7438777" y="3925086"/>
                  <a:pt x="7440239" y="3930772"/>
                </a:cubicBezTo>
                <a:cubicBezTo>
                  <a:pt x="7447278" y="3946421"/>
                  <a:pt x="7462999" y="3957792"/>
                  <a:pt x="7481464" y="3957792"/>
                </a:cubicBezTo>
                <a:cubicBezTo>
                  <a:pt x="7499926" y="3957792"/>
                  <a:pt x="7515556" y="3946412"/>
                  <a:pt x="7522686" y="3930772"/>
                </a:cubicBezTo>
                <a:close/>
                <a:moveTo>
                  <a:pt x="7972025" y="4358843"/>
                </a:moveTo>
                <a:cubicBezTo>
                  <a:pt x="7972025" y="4334664"/>
                  <a:pt x="7952099" y="4314755"/>
                  <a:pt x="7927969" y="4314755"/>
                </a:cubicBezTo>
                <a:cubicBezTo>
                  <a:pt x="7903748" y="4314755"/>
                  <a:pt x="7883912" y="4334664"/>
                  <a:pt x="7883912" y="4358843"/>
                </a:cubicBezTo>
                <a:cubicBezTo>
                  <a:pt x="7883912" y="4383021"/>
                  <a:pt x="7903748" y="4402931"/>
                  <a:pt x="7927969" y="4402931"/>
                </a:cubicBezTo>
                <a:cubicBezTo>
                  <a:pt x="7952099" y="4404347"/>
                  <a:pt x="7972025" y="4384438"/>
                  <a:pt x="7972025" y="4358843"/>
                </a:cubicBezTo>
                <a:close/>
                <a:moveTo>
                  <a:pt x="7972025" y="4061609"/>
                </a:moveTo>
                <a:cubicBezTo>
                  <a:pt x="7972025" y="4037430"/>
                  <a:pt x="7952099" y="4017521"/>
                  <a:pt x="7927969" y="4017521"/>
                </a:cubicBezTo>
                <a:cubicBezTo>
                  <a:pt x="7903748" y="4017521"/>
                  <a:pt x="7883912" y="4037430"/>
                  <a:pt x="7883912" y="4061609"/>
                </a:cubicBezTo>
                <a:cubicBezTo>
                  <a:pt x="7883912" y="4085787"/>
                  <a:pt x="7903748" y="4105697"/>
                  <a:pt x="7927969" y="4105697"/>
                </a:cubicBezTo>
                <a:cubicBezTo>
                  <a:pt x="7952099" y="4105697"/>
                  <a:pt x="7972025" y="4085787"/>
                  <a:pt x="7972025" y="4061609"/>
                </a:cubicBezTo>
                <a:close/>
                <a:moveTo>
                  <a:pt x="7674873" y="4358843"/>
                </a:moveTo>
                <a:cubicBezTo>
                  <a:pt x="7674873" y="4334664"/>
                  <a:pt x="7654946" y="4314755"/>
                  <a:pt x="7630724" y="4314755"/>
                </a:cubicBezTo>
                <a:cubicBezTo>
                  <a:pt x="7606594" y="4314755"/>
                  <a:pt x="7586669" y="4334664"/>
                  <a:pt x="7586669" y="4358843"/>
                </a:cubicBezTo>
                <a:cubicBezTo>
                  <a:pt x="7586669" y="4383021"/>
                  <a:pt x="7606594" y="4402931"/>
                  <a:pt x="7630724" y="4402931"/>
                </a:cubicBezTo>
                <a:cubicBezTo>
                  <a:pt x="7654946" y="4404347"/>
                  <a:pt x="7674873" y="4384438"/>
                  <a:pt x="7674873" y="4358843"/>
                </a:cubicBezTo>
                <a:close/>
                <a:moveTo>
                  <a:pt x="7674873" y="4061609"/>
                </a:moveTo>
                <a:cubicBezTo>
                  <a:pt x="7674873" y="4037430"/>
                  <a:pt x="7654946" y="4017521"/>
                  <a:pt x="7630724" y="4017521"/>
                </a:cubicBezTo>
                <a:cubicBezTo>
                  <a:pt x="7606594" y="4017521"/>
                  <a:pt x="7586669" y="4037430"/>
                  <a:pt x="7586669" y="4061609"/>
                </a:cubicBezTo>
                <a:cubicBezTo>
                  <a:pt x="7586669" y="4085787"/>
                  <a:pt x="7606594" y="4105697"/>
                  <a:pt x="7630724" y="4105697"/>
                </a:cubicBezTo>
                <a:cubicBezTo>
                  <a:pt x="7654946" y="4105697"/>
                  <a:pt x="7674873" y="4085787"/>
                  <a:pt x="7674873" y="4061609"/>
                </a:cubicBezTo>
                <a:close/>
                <a:moveTo>
                  <a:pt x="7822763" y="4210939"/>
                </a:moveTo>
                <a:cubicBezTo>
                  <a:pt x="7822763" y="4186760"/>
                  <a:pt x="7802838" y="4166851"/>
                  <a:pt x="7778616" y="4166851"/>
                </a:cubicBezTo>
                <a:cubicBezTo>
                  <a:pt x="7754485" y="4166851"/>
                  <a:pt x="7734558" y="4186760"/>
                  <a:pt x="7734558" y="4210939"/>
                </a:cubicBezTo>
                <a:cubicBezTo>
                  <a:pt x="7734558" y="4235117"/>
                  <a:pt x="7754485" y="4255027"/>
                  <a:pt x="7778616" y="4255027"/>
                </a:cubicBezTo>
                <a:cubicBezTo>
                  <a:pt x="7802838" y="4255027"/>
                  <a:pt x="7822763" y="4235117"/>
                  <a:pt x="7822763" y="4210939"/>
                </a:cubicBezTo>
                <a:close/>
                <a:moveTo>
                  <a:pt x="7525519" y="4210939"/>
                </a:moveTo>
                <a:cubicBezTo>
                  <a:pt x="7525519" y="4186760"/>
                  <a:pt x="7505593" y="4166851"/>
                  <a:pt x="7481464" y="4166851"/>
                </a:cubicBezTo>
                <a:cubicBezTo>
                  <a:pt x="7457242" y="4166851"/>
                  <a:pt x="7437315" y="4186760"/>
                  <a:pt x="7437315" y="4210939"/>
                </a:cubicBezTo>
                <a:cubicBezTo>
                  <a:pt x="7437315" y="4235117"/>
                  <a:pt x="7457242" y="4255027"/>
                  <a:pt x="7481464" y="4255027"/>
                </a:cubicBezTo>
                <a:cubicBezTo>
                  <a:pt x="7505593" y="4255027"/>
                  <a:pt x="7525519" y="4235117"/>
                  <a:pt x="7525519" y="4210939"/>
                </a:cubicBezTo>
                <a:close/>
                <a:moveTo>
                  <a:pt x="8415698" y="3930772"/>
                </a:moveTo>
                <a:cubicBezTo>
                  <a:pt x="8418531" y="3925086"/>
                  <a:pt x="8418531" y="3919391"/>
                  <a:pt x="8418531" y="3913705"/>
                </a:cubicBezTo>
                <a:cubicBezTo>
                  <a:pt x="8418531" y="3910862"/>
                  <a:pt x="8418531" y="3908019"/>
                  <a:pt x="8417160" y="3905176"/>
                </a:cubicBezTo>
                <a:cubicBezTo>
                  <a:pt x="8412864" y="3888109"/>
                  <a:pt x="8400068" y="3873886"/>
                  <a:pt x="8382975" y="3871043"/>
                </a:cubicBezTo>
                <a:cubicBezTo>
                  <a:pt x="8380142" y="3871043"/>
                  <a:pt x="8377308" y="3869617"/>
                  <a:pt x="8374475" y="3869617"/>
                </a:cubicBezTo>
                <a:cubicBezTo>
                  <a:pt x="8371640" y="3869617"/>
                  <a:pt x="8368807" y="3869617"/>
                  <a:pt x="8365974" y="3871043"/>
                </a:cubicBezTo>
                <a:cubicBezTo>
                  <a:pt x="8348882" y="3875312"/>
                  <a:pt x="8334622" y="3888109"/>
                  <a:pt x="8331789" y="3905176"/>
                </a:cubicBezTo>
                <a:cubicBezTo>
                  <a:pt x="8331789" y="3908019"/>
                  <a:pt x="8330418" y="3910862"/>
                  <a:pt x="8330418" y="3913705"/>
                </a:cubicBezTo>
                <a:cubicBezTo>
                  <a:pt x="8330418" y="3919391"/>
                  <a:pt x="8331789" y="3925086"/>
                  <a:pt x="8333251" y="3930772"/>
                </a:cubicBezTo>
                <a:cubicBezTo>
                  <a:pt x="8340381" y="3946421"/>
                  <a:pt x="8356011" y="3957792"/>
                  <a:pt x="8374475" y="3957792"/>
                </a:cubicBezTo>
                <a:cubicBezTo>
                  <a:pt x="8392938" y="3957792"/>
                  <a:pt x="8408567" y="3946412"/>
                  <a:pt x="8415698" y="3930772"/>
                </a:cubicBezTo>
                <a:close/>
                <a:moveTo>
                  <a:pt x="8117082" y="3930772"/>
                </a:moveTo>
                <a:cubicBezTo>
                  <a:pt x="8119917" y="3925086"/>
                  <a:pt x="8119917" y="3919391"/>
                  <a:pt x="8119917" y="3913705"/>
                </a:cubicBezTo>
                <a:cubicBezTo>
                  <a:pt x="8119917" y="3910862"/>
                  <a:pt x="8119917" y="3908019"/>
                  <a:pt x="8118546" y="3905176"/>
                </a:cubicBezTo>
                <a:cubicBezTo>
                  <a:pt x="8114249" y="3888109"/>
                  <a:pt x="8101452" y="3873886"/>
                  <a:pt x="8084360" y="3871043"/>
                </a:cubicBezTo>
                <a:cubicBezTo>
                  <a:pt x="8081527" y="3871043"/>
                  <a:pt x="8078692" y="3869617"/>
                  <a:pt x="8075859" y="3869617"/>
                </a:cubicBezTo>
                <a:cubicBezTo>
                  <a:pt x="8073026" y="3869617"/>
                  <a:pt x="8070193" y="3869617"/>
                  <a:pt x="8067360" y="3871043"/>
                </a:cubicBezTo>
                <a:cubicBezTo>
                  <a:pt x="8050266" y="3875312"/>
                  <a:pt x="8036008" y="3888109"/>
                  <a:pt x="8033174" y="3905176"/>
                </a:cubicBezTo>
                <a:cubicBezTo>
                  <a:pt x="8033174" y="3908019"/>
                  <a:pt x="8031803" y="3910862"/>
                  <a:pt x="8031803" y="3913705"/>
                </a:cubicBezTo>
                <a:cubicBezTo>
                  <a:pt x="8031803" y="3919391"/>
                  <a:pt x="8033174" y="3925086"/>
                  <a:pt x="8034637" y="3930772"/>
                </a:cubicBezTo>
                <a:cubicBezTo>
                  <a:pt x="8040303" y="3943569"/>
                  <a:pt x="8051728" y="3953524"/>
                  <a:pt x="8067360" y="3957792"/>
                </a:cubicBezTo>
                <a:cubicBezTo>
                  <a:pt x="8070193" y="3957792"/>
                  <a:pt x="8073026" y="3959210"/>
                  <a:pt x="8075859" y="3959210"/>
                </a:cubicBezTo>
                <a:cubicBezTo>
                  <a:pt x="8094324" y="3957792"/>
                  <a:pt x="8111415" y="3946412"/>
                  <a:pt x="8117082" y="3930762"/>
                </a:cubicBezTo>
                <a:close/>
                <a:moveTo>
                  <a:pt x="8567884" y="4358843"/>
                </a:moveTo>
                <a:cubicBezTo>
                  <a:pt x="8567884" y="4334664"/>
                  <a:pt x="8547958" y="4314755"/>
                  <a:pt x="8523827" y="4314755"/>
                </a:cubicBezTo>
                <a:cubicBezTo>
                  <a:pt x="8499605" y="4314755"/>
                  <a:pt x="8479680" y="4334664"/>
                  <a:pt x="8479680" y="4358843"/>
                </a:cubicBezTo>
                <a:cubicBezTo>
                  <a:pt x="8479680" y="4383021"/>
                  <a:pt x="8499605" y="4402931"/>
                  <a:pt x="8523827" y="4402931"/>
                </a:cubicBezTo>
                <a:cubicBezTo>
                  <a:pt x="8547958" y="4404347"/>
                  <a:pt x="8567884" y="4384438"/>
                  <a:pt x="8567884" y="4358843"/>
                </a:cubicBezTo>
                <a:close/>
                <a:moveTo>
                  <a:pt x="8567884" y="4061609"/>
                </a:moveTo>
                <a:cubicBezTo>
                  <a:pt x="8567884" y="4037430"/>
                  <a:pt x="8547958" y="4017521"/>
                  <a:pt x="8523827" y="4017521"/>
                </a:cubicBezTo>
                <a:cubicBezTo>
                  <a:pt x="8499605" y="4017521"/>
                  <a:pt x="8479680" y="4037430"/>
                  <a:pt x="8479680" y="4061609"/>
                </a:cubicBezTo>
                <a:cubicBezTo>
                  <a:pt x="8479680" y="4085787"/>
                  <a:pt x="8499605" y="4105697"/>
                  <a:pt x="8523827" y="4105697"/>
                </a:cubicBezTo>
                <a:cubicBezTo>
                  <a:pt x="8547958" y="4105697"/>
                  <a:pt x="8567884" y="4085787"/>
                  <a:pt x="8567884" y="4061609"/>
                </a:cubicBezTo>
                <a:close/>
                <a:moveTo>
                  <a:pt x="8269268" y="4358843"/>
                </a:moveTo>
                <a:cubicBezTo>
                  <a:pt x="8269268" y="4334664"/>
                  <a:pt x="8249344" y="4314755"/>
                  <a:pt x="8225122" y="4314755"/>
                </a:cubicBezTo>
                <a:cubicBezTo>
                  <a:pt x="8200991" y="4314755"/>
                  <a:pt x="8181064" y="4334664"/>
                  <a:pt x="8181064" y="4358843"/>
                </a:cubicBezTo>
                <a:cubicBezTo>
                  <a:pt x="8181064" y="4383021"/>
                  <a:pt x="8200991" y="4402931"/>
                  <a:pt x="8225122" y="4402931"/>
                </a:cubicBezTo>
                <a:cubicBezTo>
                  <a:pt x="8249344" y="4404347"/>
                  <a:pt x="8269268" y="4384438"/>
                  <a:pt x="8269268" y="4358843"/>
                </a:cubicBezTo>
                <a:close/>
                <a:moveTo>
                  <a:pt x="8269268" y="4061609"/>
                </a:moveTo>
                <a:cubicBezTo>
                  <a:pt x="8269268" y="4037430"/>
                  <a:pt x="8249344" y="4017521"/>
                  <a:pt x="8225122" y="4017521"/>
                </a:cubicBezTo>
                <a:cubicBezTo>
                  <a:pt x="8200991" y="4017521"/>
                  <a:pt x="8181064" y="4037430"/>
                  <a:pt x="8181064" y="4061609"/>
                </a:cubicBezTo>
                <a:cubicBezTo>
                  <a:pt x="8181064" y="4085787"/>
                  <a:pt x="8200991" y="4105697"/>
                  <a:pt x="8225122" y="4105697"/>
                </a:cubicBezTo>
                <a:cubicBezTo>
                  <a:pt x="8249344" y="4105697"/>
                  <a:pt x="8269268" y="4085787"/>
                  <a:pt x="8269268" y="4061609"/>
                </a:cubicBezTo>
                <a:close/>
                <a:moveTo>
                  <a:pt x="8418531" y="4210939"/>
                </a:moveTo>
                <a:cubicBezTo>
                  <a:pt x="8418531" y="4186760"/>
                  <a:pt x="8398697" y="4166851"/>
                  <a:pt x="8374475" y="4166851"/>
                </a:cubicBezTo>
                <a:cubicBezTo>
                  <a:pt x="8350344" y="4166851"/>
                  <a:pt x="8330418" y="4186760"/>
                  <a:pt x="8330418" y="4210939"/>
                </a:cubicBezTo>
                <a:cubicBezTo>
                  <a:pt x="8330418" y="4235117"/>
                  <a:pt x="8350344" y="4255027"/>
                  <a:pt x="8374475" y="4255027"/>
                </a:cubicBezTo>
                <a:cubicBezTo>
                  <a:pt x="8398697" y="4255027"/>
                  <a:pt x="8418531" y="4235117"/>
                  <a:pt x="8418531" y="4210939"/>
                </a:cubicBezTo>
                <a:close/>
                <a:moveTo>
                  <a:pt x="8121379" y="4210939"/>
                </a:moveTo>
                <a:cubicBezTo>
                  <a:pt x="8121379" y="4186760"/>
                  <a:pt x="8101452" y="4166851"/>
                  <a:pt x="8077321" y="4166851"/>
                </a:cubicBezTo>
                <a:cubicBezTo>
                  <a:pt x="8074397" y="4166851"/>
                  <a:pt x="8071564" y="4166851"/>
                  <a:pt x="8068731" y="4168268"/>
                </a:cubicBezTo>
                <a:cubicBezTo>
                  <a:pt x="8048804" y="4172537"/>
                  <a:pt x="8033174" y="4191029"/>
                  <a:pt x="8033174" y="4212355"/>
                </a:cubicBezTo>
                <a:cubicBezTo>
                  <a:pt x="8033174" y="4233691"/>
                  <a:pt x="8048804" y="4252174"/>
                  <a:pt x="8068731" y="4256444"/>
                </a:cubicBezTo>
                <a:cubicBezTo>
                  <a:pt x="8071564" y="4256444"/>
                  <a:pt x="8074397" y="4257860"/>
                  <a:pt x="8077321" y="4257860"/>
                </a:cubicBezTo>
                <a:cubicBezTo>
                  <a:pt x="8101452" y="4255018"/>
                  <a:pt x="8121379" y="4235108"/>
                  <a:pt x="8121379" y="4210930"/>
                </a:cubicBezTo>
                <a:close/>
                <a:moveTo>
                  <a:pt x="9010093" y="3930772"/>
                </a:moveTo>
                <a:cubicBezTo>
                  <a:pt x="9012928" y="3925086"/>
                  <a:pt x="9012928" y="3919391"/>
                  <a:pt x="9012928" y="3913705"/>
                </a:cubicBezTo>
                <a:cubicBezTo>
                  <a:pt x="9012928" y="3910862"/>
                  <a:pt x="9012928" y="3908019"/>
                  <a:pt x="9011557" y="3905176"/>
                </a:cubicBezTo>
                <a:cubicBezTo>
                  <a:pt x="9007260" y="3888109"/>
                  <a:pt x="8994463" y="3873886"/>
                  <a:pt x="8977372" y="3871043"/>
                </a:cubicBezTo>
                <a:cubicBezTo>
                  <a:pt x="8974539" y="3871043"/>
                  <a:pt x="8971704" y="3869617"/>
                  <a:pt x="8968870" y="3869617"/>
                </a:cubicBezTo>
                <a:cubicBezTo>
                  <a:pt x="8966037" y="3869617"/>
                  <a:pt x="8963204" y="3869617"/>
                  <a:pt x="8960371" y="3871043"/>
                </a:cubicBezTo>
                <a:cubicBezTo>
                  <a:pt x="8943278" y="3875312"/>
                  <a:pt x="8929110" y="3888109"/>
                  <a:pt x="8926186" y="3905176"/>
                </a:cubicBezTo>
                <a:cubicBezTo>
                  <a:pt x="8926186" y="3908019"/>
                  <a:pt x="8924815" y="3910862"/>
                  <a:pt x="8924815" y="3913705"/>
                </a:cubicBezTo>
                <a:cubicBezTo>
                  <a:pt x="8924815" y="3919391"/>
                  <a:pt x="8926186" y="3925086"/>
                  <a:pt x="8927648" y="3930772"/>
                </a:cubicBezTo>
                <a:cubicBezTo>
                  <a:pt x="8934778" y="3946421"/>
                  <a:pt x="8950408" y="3957792"/>
                  <a:pt x="8968870" y="3957792"/>
                </a:cubicBezTo>
                <a:cubicBezTo>
                  <a:pt x="8987335" y="3957792"/>
                  <a:pt x="9003056" y="3946412"/>
                  <a:pt x="9010093" y="3930772"/>
                </a:cubicBezTo>
                <a:close/>
                <a:moveTo>
                  <a:pt x="8712941" y="3930772"/>
                </a:moveTo>
                <a:cubicBezTo>
                  <a:pt x="8715774" y="3925086"/>
                  <a:pt x="8715774" y="3919391"/>
                  <a:pt x="8715774" y="3913705"/>
                </a:cubicBezTo>
                <a:cubicBezTo>
                  <a:pt x="8715774" y="3910862"/>
                  <a:pt x="8715774" y="3908019"/>
                  <a:pt x="8714312" y="3905176"/>
                </a:cubicBezTo>
                <a:cubicBezTo>
                  <a:pt x="8710108" y="3888109"/>
                  <a:pt x="8697311" y="3873886"/>
                  <a:pt x="8680219" y="3871043"/>
                </a:cubicBezTo>
                <a:cubicBezTo>
                  <a:pt x="8677385" y="3871043"/>
                  <a:pt x="8674551" y="3869617"/>
                  <a:pt x="8671718" y="3869617"/>
                </a:cubicBezTo>
                <a:cubicBezTo>
                  <a:pt x="8668885" y="3869617"/>
                  <a:pt x="8666052" y="3869617"/>
                  <a:pt x="8663126" y="3871043"/>
                </a:cubicBezTo>
                <a:cubicBezTo>
                  <a:pt x="8646125" y="3875312"/>
                  <a:pt x="8631867" y="3888109"/>
                  <a:pt x="8629034" y="3905176"/>
                </a:cubicBezTo>
                <a:cubicBezTo>
                  <a:pt x="8629034" y="3908019"/>
                  <a:pt x="8627570" y="3910862"/>
                  <a:pt x="8627570" y="3913705"/>
                </a:cubicBezTo>
                <a:cubicBezTo>
                  <a:pt x="8627570" y="3919391"/>
                  <a:pt x="8629034" y="3925086"/>
                  <a:pt x="8630405" y="3930772"/>
                </a:cubicBezTo>
                <a:cubicBezTo>
                  <a:pt x="8637533" y="3946421"/>
                  <a:pt x="8653163" y="3957792"/>
                  <a:pt x="8671718" y="3957792"/>
                </a:cubicBezTo>
                <a:cubicBezTo>
                  <a:pt x="8690181" y="3957792"/>
                  <a:pt x="8705812" y="3946412"/>
                  <a:pt x="8712941" y="3930772"/>
                </a:cubicBezTo>
                <a:close/>
                <a:moveTo>
                  <a:pt x="9162280" y="4358843"/>
                </a:moveTo>
                <a:cubicBezTo>
                  <a:pt x="9162280" y="4334664"/>
                  <a:pt x="9142355" y="4314755"/>
                  <a:pt x="9118224" y="4314755"/>
                </a:cubicBezTo>
                <a:cubicBezTo>
                  <a:pt x="9094002" y="4314755"/>
                  <a:pt x="9074168" y="4334664"/>
                  <a:pt x="9074168" y="4358843"/>
                </a:cubicBezTo>
                <a:cubicBezTo>
                  <a:pt x="9074168" y="4383021"/>
                  <a:pt x="9094002" y="4402931"/>
                  <a:pt x="9118224" y="4402931"/>
                </a:cubicBezTo>
                <a:cubicBezTo>
                  <a:pt x="9142355" y="4404347"/>
                  <a:pt x="9162280" y="4384438"/>
                  <a:pt x="9162280" y="4358843"/>
                </a:cubicBezTo>
                <a:close/>
                <a:moveTo>
                  <a:pt x="9162280" y="4061609"/>
                </a:moveTo>
                <a:cubicBezTo>
                  <a:pt x="9162280" y="4037430"/>
                  <a:pt x="9142355" y="4017521"/>
                  <a:pt x="9118224" y="4017521"/>
                </a:cubicBezTo>
                <a:cubicBezTo>
                  <a:pt x="9094002" y="4017521"/>
                  <a:pt x="9074168" y="4037430"/>
                  <a:pt x="9074168" y="4061609"/>
                </a:cubicBezTo>
                <a:cubicBezTo>
                  <a:pt x="9074168" y="4085787"/>
                  <a:pt x="9094002" y="4105697"/>
                  <a:pt x="9118224" y="4105697"/>
                </a:cubicBezTo>
                <a:cubicBezTo>
                  <a:pt x="9142355" y="4105697"/>
                  <a:pt x="9162280" y="4085787"/>
                  <a:pt x="9162280" y="4061609"/>
                </a:cubicBezTo>
                <a:close/>
                <a:moveTo>
                  <a:pt x="8865128" y="4358843"/>
                </a:moveTo>
                <a:cubicBezTo>
                  <a:pt x="8865128" y="4334664"/>
                  <a:pt x="8845203" y="4314755"/>
                  <a:pt x="8820981" y="4314755"/>
                </a:cubicBezTo>
                <a:cubicBezTo>
                  <a:pt x="8796850" y="4314755"/>
                  <a:pt x="8776923" y="4334664"/>
                  <a:pt x="8776923" y="4358843"/>
                </a:cubicBezTo>
                <a:cubicBezTo>
                  <a:pt x="8776923" y="4383021"/>
                  <a:pt x="8796850" y="4402931"/>
                  <a:pt x="8820981" y="4402931"/>
                </a:cubicBezTo>
                <a:cubicBezTo>
                  <a:pt x="8845203" y="4404347"/>
                  <a:pt x="8865128" y="4384438"/>
                  <a:pt x="8865128" y="4358843"/>
                </a:cubicBezTo>
                <a:close/>
                <a:moveTo>
                  <a:pt x="8865128" y="4061609"/>
                </a:moveTo>
                <a:cubicBezTo>
                  <a:pt x="8865128" y="4037430"/>
                  <a:pt x="8845203" y="4017521"/>
                  <a:pt x="8820981" y="4017521"/>
                </a:cubicBezTo>
                <a:cubicBezTo>
                  <a:pt x="8796850" y="4017521"/>
                  <a:pt x="8776923" y="4037430"/>
                  <a:pt x="8776923" y="4061609"/>
                </a:cubicBezTo>
                <a:cubicBezTo>
                  <a:pt x="8776923" y="4085787"/>
                  <a:pt x="8796850" y="4105697"/>
                  <a:pt x="8820981" y="4105697"/>
                </a:cubicBezTo>
                <a:cubicBezTo>
                  <a:pt x="8845203" y="4105697"/>
                  <a:pt x="8865128" y="4085787"/>
                  <a:pt x="8865128" y="4061609"/>
                </a:cubicBezTo>
                <a:close/>
                <a:moveTo>
                  <a:pt x="9012928" y="4210939"/>
                </a:moveTo>
                <a:cubicBezTo>
                  <a:pt x="9012928" y="4186760"/>
                  <a:pt x="8993092" y="4166851"/>
                  <a:pt x="8968870" y="4166851"/>
                </a:cubicBezTo>
                <a:cubicBezTo>
                  <a:pt x="8944740" y="4166851"/>
                  <a:pt x="8924815" y="4186760"/>
                  <a:pt x="8924815" y="4210939"/>
                </a:cubicBezTo>
                <a:cubicBezTo>
                  <a:pt x="8924815" y="4235117"/>
                  <a:pt x="8944740" y="4255027"/>
                  <a:pt x="8968870" y="4255027"/>
                </a:cubicBezTo>
                <a:cubicBezTo>
                  <a:pt x="8993092" y="4255027"/>
                  <a:pt x="9012928" y="4235117"/>
                  <a:pt x="9012928" y="4210939"/>
                </a:cubicBezTo>
                <a:close/>
                <a:moveTo>
                  <a:pt x="8715774" y="4210939"/>
                </a:moveTo>
                <a:cubicBezTo>
                  <a:pt x="8715774" y="4186760"/>
                  <a:pt x="8695849" y="4166851"/>
                  <a:pt x="8671718" y="4166851"/>
                </a:cubicBezTo>
                <a:cubicBezTo>
                  <a:pt x="8647496" y="4166851"/>
                  <a:pt x="8627570" y="4186760"/>
                  <a:pt x="8627570" y="4210939"/>
                </a:cubicBezTo>
                <a:cubicBezTo>
                  <a:pt x="8627570" y="4235117"/>
                  <a:pt x="8647496" y="4255027"/>
                  <a:pt x="8671718" y="4255027"/>
                </a:cubicBezTo>
                <a:cubicBezTo>
                  <a:pt x="8695849" y="4255027"/>
                  <a:pt x="8715774" y="4235117"/>
                  <a:pt x="8715774" y="4210939"/>
                </a:cubicBezTo>
                <a:close/>
                <a:moveTo>
                  <a:pt x="9604581" y="3930772"/>
                </a:moveTo>
                <a:cubicBezTo>
                  <a:pt x="9607415" y="3925086"/>
                  <a:pt x="9607415" y="3919391"/>
                  <a:pt x="9607415" y="3913705"/>
                </a:cubicBezTo>
                <a:cubicBezTo>
                  <a:pt x="9607415" y="3910862"/>
                  <a:pt x="9607415" y="3908019"/>
                  <a:pt x="9605952" y="3905176"/>
                </a:cubicBezTo>
                <a:cubicBezTo>
                  <a:pt x="9601657" y="3888109"/>
                  <a:pt x="9588861" y="3873886"/>
                  <a:pt x="9571860" y="3871043"/>
                </a:cubicBezTo>
                <a:cubicBezTo>
                  <a:pt x="9569025" y="3871043"/>
                  <a:pt x="9566101" y="3869617"/>
                  <a:pt x="9563268" y="3869617"/>
                </a:cubicBezTo>
                <a:cubicBezTo>
                  <a:pt x="9560435" y="3869617"/>
                  <a:pt x="9557600" y="3869617"/>
                  <a:pt x="9554767" y="3871043"/>
                </a:cubicBezTo>
                <a:cubicBezTo>
                  <a:pt x="9537675" y="3875312"/>
                  <a:pt x="9523507" y="3888109"/>
                  <a:pt x="9520674" y="3905176"/>
                </a:cubicBezTo>
                <a:cubicBezTo>
                  <a:pt x="9520674" y="3908019"/>
                  <a:pt x="9519210" y="3910862"/>
                  <a:pt x="9519210" y="3913705"/>
                </a:cubicBezTo>
                <a:cubicBezTo>
                  <a:pt x="9519210" y="3919391"/>
                  <a:pt x="9520674" y="3925086"/>
                  <a:pt x="9522045" y="3930772"/>
                </a:cubicBezTo>
                <a:cubicBezTo>
                  <a:pt x="9529174" y="3946421"/>
                  <a:pt x="9544803" y="3957792"/>
                  <a:pt x="9563268" y="3957792"/>
                </a:cubicBezTo>
                <a:cubicBezTo>
                  <a:pt x="9583193" y="3957792"/>
                  <a:pt x="9598824" y="3946412"/>
                  <a:pt x="9604581" y="3930772"/>
                </a:cubicBezTo>
                <a:close/>
                <a:moveTo>
                  <a:pt x="9307338" y="3930772"/>
                </a:moveTo>
                <a:cubicBezTo>
                  <a:pt x="9310171" y="3925086"/>
                  <a:pt x="9310171" y="3919391"/>
                  <a:pt x="9310171" y="3913705"/>
                </a:cubicBezTo>
                <a:cubicBezTo>
                  <a:pt x="9310171" y="3910862"/>
                  <a:pt x="9310171" y="3908019"/>
                  <a:pt x="9308709" y="3905176"/>
                </a:cubicBezTo>
                <a:cubicBezTo>
                  <a:pt x="9304505" y="3888109"/>
                  <a:pt x="9291708" y="3873886"/>
                  <a:pt x="9274615" y="3871043"/>
                </a:cubicBezTo>
                <a:cubicBezTo>
                  <a:pt x="9271782" y="3871043"/>
                  <a:pt x="9268949" y="3869617"/>
                  <a:pt x="9266116" y="3869617"/>
                </a:cubicBezTo>
                <a:cubicBezTo>
                  <a:pt x="9263281" y="3869617"/>
                  <a:pt x="9260447" y="3869617"/>
                  <a:pt x="9257523" y="3871043"/>
                </a:cubicBezTo>
                <a:cubicBezTo>
                  <a:pt x="9240523" y="3875312"/>
                  <a:pt x="9226262" y="3888109"/>
                  <a:pt x="9223429" y="3905176"/>
                </a:cubicBezTo>
                <a:cubicBezTo>
                  <a:pt x="9223429" y="3908019"/>
                  <a:pt x="9222058" y="3910862"/>
                  <a:pt x="9222058" y="3913705"/>
                </a:cubicBezTo>
                <a:cubicBezTo>
                  <a:pt x="9222058" y="3919391"/>
                  <a:pt x="9223429" y="3925086"/>
                  <a:pt x="9224891" y="3930772"/>
                </a:cubicBezTo>
                <a:cubicBezTo>
                  <a:pt x="9231930" y="3946421"/>
                  <a:pt x="9247651" y="3957792"/>
                  <a:pt x="9266116" y="3957792"/>
                </a:cubicBezTo>
                <a:cubicBezTo>
                  <a:pt x="9284578" y="3957792"/>
                  <a:pt x="9300208" y="3946412"/>
                  <a:pt x="9307338" y="3930772"/>
                </a:cubicBezTo>
                <a:close/>
                <a:moveTo>
                  <a:pt x="9758139" y="4358843"/>
                </a:moveTo>
                <a:cubicBezTo>
                  <a:pt x="9758139" y="4334664"/>
                  <a:pt x="9738214" y="4314755"/>
                  <a:pt x="9713992" y="4314755"/>
                </a:cubicBezTo>
                <a:cubicBezTo>
                  <a:pt x="9689862" y="4314755"/>
                  <a:pt x="9669935" y="4334664"/>
                  <a:pt x="9669935" y="4358843"/>
                </a:cubicBezTo>
                <a:cubicBezTo>
                  <a:pt x="9669935" y="4383021"/>
                  <a:pt x="9689862" y="4402931"/>
                  <a:pt x="9713992" y="4402931"/>
                </a:cubicBezTo>
                <a:cubicBezTo>
                  <a:pt x="9736750" y="4404347"/>
                  <a:pt x="9758139" y="4384438"/>
                  <a:pt x="9758139" y="4358843"/>
                </a:cubicBezTo>
                <a:close/>
                <a:moveTo>
                  <a:pt x="9758139" y="4061609"/>
                </a:moveTo>
                <a:cubicBezTo>
                  <a:pt x="9758139" y="4037430"/>
                  <a:pt x="9738214" y="4017521"/>
                  <a:pt x="9713992" y="4017521"/>
                </a:cubicBezTo>
                <a:cubicBezTo>
                  <a:pt x="9689862" y="4017521"/>
                  <a:pt x="9669935" y="4037430"/>
                  <a:pt x="9669935" y="4061609"/>
                </a:cubicBezTo>
                <a:cubicBezTo>
                  <a:pt x="9669935" y="4085787"/>
                  <a:pt x="9689862" y="4105697"/>
                  <a:pt x="9713992" y="4105697"/>
                </a:cubicBezTo>
                <a:cubicBezTo>
                  <a:pt x="9736750" y="4105697"/>
                  <a:pt x="9758139" y="4085787"/>
                  <a:pt x="9758139" y="4061609"/>
                </a:cubicBezTo>
                <a:close/>
                <a:moveTo>
                  <a:pt x="9459525" y="4358843"/>
                </a:moveTo>
                <a:cubicBezTo>
                  <a:pt x="9459525" y="4334664"/>
                  <a:pt x="9439598" y="4314755"/>
                  <a:pt x="9415376" y="4314755"/>
                </a:cubicBezTo>
                <a:cubicBezTo>
                  <a:pt x="9391245" y="4314755"/>
                  <a:pt x="9371321" y="4334664"/>
                  <a:pt x="9371321" y="4358843"/>
                </a:cubicBezTo>
                <a:cubicBezTo>
                  <a:pt x="9371321" y="4383021"/>
                  <a:pt x="9391245" y="4402931"/>
                  <a:pt x="9415376" y="4402931"/>
                </a:cubicBezTo>
                <a:cubicBezTo>
                  <a:pt x="9439598" y="4404347"/>
                  <a:pt x="9459525" y="4384438"/>
                  <a:pt x="9459525" y="4358843"/>
                </a:cubicBezTo>
                <a:close/>
                <a:moveTo>
                  <a:pt x="9459525" y="4061609"/>
                </a:moveTo>
                <a:cubicBezTo>
                  <a:pt x="9459525" y="4037430"/>
                  <a:pt x="9439598" y="4017521"/>
                  <a:pt x="9415376" y="4017521"/>
                </a:cubicBezTo>
                <a:cubicBezTo>
                  <a:pt x="9391245" y="4017521"/>
                  <a:pt x="9371321" y="4037430"/>
                  <a:pt x="9371321" y="4061609"/>
                </a:cubicBezTo>
                <a:cubicBezTo>
                  <a:pt x="9371321" y="4085787"/>
                  <a:pt x="9391245" y="4105697"/>
                  <a:pt x="9415376" y="4105697"/>
                </a:cubicBezTo>
                <a:cubicBezTo>
                  <a:pt x="9439598" y="4105697"/>
                  <a:pt x="9459525" y="4085787"/>
                  <a:pt x="9459525" y="4061609"/>
                </a:cubicBezTo>
                <a:close/>
                <a:moveTo>
                  <a:pt x="9608786" y="4210939"/>
                </a:moveTo>
                <a:cubicBezTo>
                  <a:pt x="9608786" y="4186760"/>
                  <a:pt x="9588861" y="4166851"/>
                  <a:pt x="9564730" y="4166851"/>
                </a:cubicBezTo>
                <a:cubicBezTo>
                  <a:pt x="9540508" y="4166851"/>
                  <a:pt x="9520674" y="4186760"/>
                  <a:pt x="9520674" y="4210939"/>
                </a:cubicBezTo>
                <a:cubicBezTo>
                  <a:pt x="9520674" y="4235117"/>
                  <a:pt x="9540508" y="4255027"/>
                  <a:pt x="9564730" y="4255027"/>
                </a:cubicBezTo>
                <a:cubicBezTo>
                  <a:pt x="9588861" y="4255027"/>
                  <a:pt x="9608786" y="4235117"/>
                  <a:pt x="9608786" y="4210939"/>
                </a:cubicBezTo>
                <a:close/>
                <a:moveTo>
                  <a:pt x="9311633" y="4210939"/>
                </a:moveTo>
                <a:cubicBezTo>
                  <a:pt x="9311633" y="4186760"/>
                  <a:pt x="9291708" y="4166851"/>
                  <a:pt x="9267487" y="4166851"/>
                </a:cubicBezTo>
                <a:cubicBezTo>
                  <a:pt x="9243356" y="4166851"/>
                  <a:pt x="9223429" y="4186760"/>
                  <a:pt x="9223429" y="4210939"/>
                </a:cubicBezTo>
                <a:cubicBezTo>
                  <a:pt x="9223429" y="4235117"/>
                  <a:pt x="9243356" y="4255027"/>
                  <a:pt x="9267487" y="4255027"/>
                </a:cubicBezTo>
                <a:cubicBezTo>
                  <a:pt x="9291708" y="4255027"/>
                  <a:pt x="9311633" y="4235117"/>
                  <a:pt x="9311633" y="4210939"/>
                </a:cubicBezTo>
                <a:close/>
                <a:moveTo>
                  <a:pt x="9903197" y="3930772"/>
                </a:moveTo>
                <a:cubicBezTo>
                  <a:pt x="9906031" y="3925086"/>
                  <a:pt x="9906031" y="3919391"/>
                  <a:pt x="9906031" y="3913705"/>
                </a:cubicBezTo>
                <a:cubicBezTo>
                  <a:pt x="9906031" y="3910862"/>
                  <a:pt x="9906031" y="3908019"/>
                  <a:pt x="9904569" y="3905176"/>
                </a:cubicBezTo>
                <a:cubicBezTo>
                  <a:pt x="9900272" y="3888109"/>
                  <a:pt x="9887475" y="3873886"/>
                  <a:pt x="9870474" y="3871043"/>
                </a:cubicBezTo>
                <a:cubicBezTo>
                  <a:pt x="9867641" y="3871043"/>
                  <a:pt x="9864808" y="3869617"/>
                  <a:pt x="9861882" y="3869617"/>
                </a:cubicBezTo>
                <a:cubicBezTo>
                  <a:pt x="9859049" y="3869617"/>
                  <a:pt x="9856216" y="3869617"/>
                  <a:pt x="9853383" y="3871043"/>
                </a:cubicBezTo>
                <a:cubicBezTo>
                  <a:pt x="9836289" y="3875312"/>
                  <a:pt x="9822122" y="3888109"/>
                  <a:pt x="9819288" y="3905176"/>
                </a:cubicBezTo>
                <a:cubicBezTo>
                  <a:pt x="9819288" y="3908019"/>
                  <a:pt x="9817826" y="3910862"/>
                  <a:pt x="9817826" y="3913705"/>
                </a:cubicBezTo>
                <a:cubicBezTo>
                  <a:pt x="9817826" y="3919391"/>
                  <a:pt x="9819288" y="3925086"/>
                  <a:pt x="9820659" y="3930772"/>
                </a:cubicBezTo>
                <a:cubicBezTo>
                  <a:pt x="9826419" y="3943569"/>
                  <a:pt x="9837751" y="3953524"/>
                  <a:pt x="9853383" y="3957792"/>
                </a:cubicBezTo>
                <a:cubicBezTo>
                  <a:pt x="9856216" y="3957792"/>
                  <a:pt x="9859049" y="3959210"/>
                  <a:pt x="9861882" y="3959210"/>
                </a:cubicBezTo>
                <a:cubicBezTo>
                  <a:pt x="9880438" y="3957792"/>
                  <a:pt x="9896067" y="3946412"/>
                  <a:pt x="9903197" y="3930762"/>
                </a:cubicBezTo>
                <a:close/>
                <a:moveTo>
                  <a:pt x="10055291" y="4358843"/>
                </a:moveTo>
                <a:cubicBezTo>
                  <a:pt x="10055291" y="4334664"/>
                  <a:pt x="10035367" y="4314755"/>
                  <a:pt x="10011236" y="4314755"/>
                </a:cubicBezTo>
                <a:cubicBezTo>
                  <a:pt x="9987105" y="4314755"/>
                  <a:pt x="9967180" y="4334664"/>
                  <a:pt x="9967180" y="4358843"/>
                </a:cubicBezTo>
                <a:cubicBezTo>
                  <a:pt x="9967180" y="4383021"/>
                  <a:pt x="9987105" y="4402931"/>
                  <a:pt x="10011236" y="4402931"/>
                </a:cubicBezTo>
                <a:cubicBezTo>
                  <a:pt x="10035367" y="4404347"/>
                  <a:pt x="10055291" y="4384438"/>
                  <a:pt x="10055291" y="4358843"/>
                </a:cubicBezTo>
                <a:close/>
                <a:moveTo>
                  <a:pt x="10055291" y="4061609"/>
                </a:moveTo>
                <a:cubicBezTo>
                  <a:pt x="10055291" y="4037430"/>
                  <a:pt x="10035367" y="4017521"/>
                  <a:pt x="10011236" y="4017521"/>
                </a:cubicBezTo>
                <a:cubicBezTo>
                  <a:pt x="9987105" y="4017521"/>
                  <a:pt x="9967180" y="4037430"/>
                  <a:pt x="9967180" y="4061609"/>
                </a:cubicBezTo>
                <a:cubicBezTo>
                  <a:pt x="9967180" y="4085787"/>
                  <a:pt x="9987105" y="4105697"/>
                  <a:pt x="10011236" y="4105697"/>
                </a:cubicBezTo>
                <a:cubicBezTo>
                  <a:pt x="10035367" y="4105697"/>
                  <a:pt x="10055291" y="4085787"/>
                  <a:pt x="10055291" y="4061609"/>
                </a:cubicBezTo>
                <a:close/>
                <a:moveTo>
                  <a:pt x="9906031" y="4210939"/>
                </a:moveTo>
                <a:cubicBezTo>
                  <a:pt x="9906031" y="4186760"/>
                  <a:pt x="9886104" y="4166851"/>
                  <a:pt x="9861882" y="4166851"/>
                </a:cubicBezTo>
                <a:cubicBezTo>
                  <a:pt x="9859049" y="4166851"/>
                  <a:pt x="9856216" y="4166851"/>
                  <a:pt x="9853383" y="4168268"/>
                </a:cubicBezTo>
                <a:cubicBezTo>
                  <a:pt x="9833456" y="4172537"/>
                  <a:pt x="9817826" y="4191029"/>
                  <a:pt x="9817826" y="4212355"/>
                </a:cubicBezTo>
                <a:cubicBezTo>
                  <a:pt x="9817826" y="4233691"/>
                  <a:pt x="9833456" y="4252174"/>
                  <a:pt x="9853383" y="4256444"/>
                </a:cubicBezTo>
                <a:cubicBezTo>
                  <a:pt x="9856216" y="4256444"/>
                  <a:pt x="9859049" y="4257860"/>
                  <a:pt x="9861882" y="4257860"/>
                </a:cubicBezTo>
                <a:cubicBezTo>
                  <a:pt x="9886104" y="4255018"/>
                  <a:pt x="9906031" y="4235108"/>
                  <a:pt x="9906031" y="4210930"/>
                </a:cubicBezTo>
                <a:close/>
                <a:moveTo>
                  <a:pt x="4997117" y="4954727"/>
                </a:moveTo>
                <a:cubicBezTo>
                  <a:pt x="4997117" y="4930549"/>
                  <a:pt x="4977283" y="4910640"/>
                  <a:pt x="4953061" y="4910640"/>
                </a:cubicBezTo>
                <a:cubicBezTo>
                  <a:pt x="4928931" y="4910640"/>
                  <a:pt x="4909005" y="4930549"/>
                  <a:pt x="4909005" y="4954727"/>
                </a:cubicBezTo>
                <a:cubicBezTo>
                  <a:pt x="4909005" y="4978906"/>
                  <a:pt x="4928931" y="4998815"/>
                  <a:pt x="4953061" y="4998815"/>
                </a:cubicBezTo>
                <a:cubicBezTo>
                  <a:pt x="4977283" y="4998815"/>
                  <a:pt x="4997117" y="4978906"/>
                  <a:pt x="4997117" y="4954727"/>
                </a:cubicBezTo>
                <a:close/>
                <a:moveTo>
                  <a:pt x="5429456" y="4539454"/>
                </a:moveTo>
                <a:cubicBezTo>
                  <a:pt x="5437956" y="4530925"/>
                  <a:pt x="5442252" y="4519544"/>
                  <a:pt x="5442252" y="4508163"/>
                </a:cubicBezTo>
                <a:cubicBezTo>
                  <a:pt x="5442252" y="4502478"/>
                  <a:pt x="5440790" y="4496783"/>
                  <a:pt x="5439419" y="4491097"/>
                </a:cubicBezTo>
                <a:cubicBezTo>
                  <a:pt x="5432290" y="4475447"/>
                  <a:pt x="5416659" y="4464076"/>
                  <a:pt x="5398195" y="4464076"/>
                </a:cubicBezTo>
                <a:cubicBezTo>
                  <a:pt x="5379641" y="4464076"/>
                  <a:pt x="5364011" y="4475457"/>
                  <a:pt x="5356882" y="4491097"/>
                </a:cubicBezTo>
                <a:cubicBezTo>
                  <a:pt x="5354048" y="4496783"/>
                  <a:pt x="5354048" y="4502478"/>
                  <a:pt x="5354048" y="4508163"/>
                </a:cubicBezTo>
                <a:cubicBezTo>
                  <a:pt x="5354048" y="4520961"/>
                  <a:pt x="5359715" y="4530916"/>
                  <a:pt x="5366844" y="4539454"/>
                </a:cubicBezTo>
                <a:cubicBezTo>
                  <a:pt x="5371140" y="4543722"/>
                  <a:pt x="5375436" y="4546566"/>
                  <a:pt x="5381104" y="4549408"/>
                </a:cubicBezTo>
                <a:cubicBezTo>
                  <a:pt x="5386770" y="4552251"/>
                  <a:pt x="5392437" y="4552251"/>
                  <a:pt x="5398195" y="4552251"/>
                </a:cubicBezTo>
                <a:cubicBezTo>
                  <a:pt x="5403863" y="4552251"/>
                  <a:pt x="5409530" y="4550825"/>
                  <a:pt x="5415197" y="4549408"/>
                </a:cubicBezTo>
                <a:cubicBezTo>
                  <a:pt x="5420955" y="4546566"/>
                  <a:pt x="5426622" y="4543722"/>
                  <a:pt x="5429456" y="4539454"/>
                </a:cubicBezTo>
                <a:close/>
                <a:moveTo>
                  <a:pt x="5591606" y="4954727"/>
                </a:moveTo>
                <a:cubicBezTo>
                  <a:pt x="5591606" y="4930549"/>
                  <a:pt x="5571680" y="4910640"/>
                  <a:pt x="5547458" y="4910640"/>
                </a:cubicBezTo>
                <a:cubicBezTo>
                  <a:pt x="5523327" y="4910640"/>
                  <a:pt x="5503401" y="4930549"/>
                  <a:pt x="5503401" y="4954727"/>
                </a:cubicBezTo>
                <a:cubicBezTo>
                  <a:pt x="5503401" y="4978906"/>
                  <a:pt x="5523327" y="4998815"/>
                  <a:pt x="5547458" y="4998815"/>
                </a:cubicBezTo>
                <a:cubicBezTo>
                  <a:pt x="5571680" y="4998815"/>
                  <a:pt x="5591606" y="4978906"/>
                  <a:pt x="5591606" y="4954727"/>
                </a:cubicBezTo>
                <a:close/>
                <a:moveTo>
                  <a:pt x="5591606" y="4657494"/>
                </a:moveTo>
                <a:cubicBezTo>
                  <a:pt x="5591606" y="4633315"/>
                  <a:pt x="5571680" y="4613406"/>
                  <a:pt x="5547458" y="4613406"/>
                </a:cubicBezTo>
                <a:cubicBezTo>
                  <a:pt x="5523327" y="4613406"/>
                  <a:pt x="5503401" y="4633315"/>
                  <a:pt x="5503401" y="4657494"/>
                </a:cubicBezTo>
                <a:cubicBezTo>
                  <a:pt x="5503401" y="4681672"/>
                  <a:pt x="5523327" y="4701582"/>
                  <a:pt x="5547458" y="4701582"/>
                </a:cubicBezTo>
                <a:cubicBezTo>
                  <a:pt x="5571680" y="4701582"/>
                  <a:pt x="5591606" y="4681672"/>
                  <a:pt x="5591606" y="4657494"/>
                </a:cubicBezTo>
                <a:close/>
                <a:moveTo>
                  <a:pt x="5294361" y="4954727"/>
                </a:moveTo>
                <a:cubicBezTo>
                  <a:pt x="5294361" y="4930549"/>
                  <a:pt x="5274436" y="4910640"/>
                  <a:pt x="5250305" y="4910640"/>
                </a:cubicBezTo>
                <a:cubicBezTo>
                  <a:pt x="5226083" y="4910640"/>
                  <a:pt x="5206157" y="4930549"/>
                  <a:pt x="5206157" y="4954727"/>
                </a:cubicBezTo>
                <a:cubicBezTo>
                  <a:pt x="5206157" y="4978906"/>
                  <a:pt x="5226083" y="4998815"/>
                  <a:pt x="5250305" y="4998815"/>
                </a:cubicBezTo>
                <a:cubicBezTo>
                  <a:pt x="5274436" y="4998815"/>
                  <a:pt x="5294361" y="4978906"/>
                  <a:pt x="5294361" y="4954727"/>
                </a:cubicBezTo>
                <a:close/>
                <a:moveTo>
                  <a:pt x="5294361" y="4657494"/>
                </a:moveTo>
                <a:cubicBezTo>
                  <a:pt x="5294361" y="4633315"/>
                  <a:pt x="5274436" y="4613406"/>
                  <a:pt x="5250305" y="4613406"/>
                </a:cubicBezTo>
                <a:cubicBezTo>
                  <a:pt x="5226083" y="4613406"/>
                  <a:pt x="5206157" y="4633315"/>
                  <a:pt x="5206157" y="4657494"/>
                </a:cubicBezTo>
                <a:cubicBezTo>
                  <a:pt x="5206157" y="4681672"/>
                  <a:pt x="5226083" y="4701582"/>
                  <a:pt x="5250305" y="4701582"/>
                </a:cubicBezTo>
                <a:cubicBezTo>
                  <a:pt x="5274436" y="4701582"/>
                  <a:pt x="5294361" y="4681672"/>
                  <a:pt x="5294361" y="4657494"/>
                </a:cubicBezTo>
                <a:close/>
                <a:moveTo>
                  <a:pt x="5443623" y="4805398"/>
                </a:moveTo>
                <a:cubicBezTo>
                  <a:pt x="5443623" y="4781219"/>
                  <a:pt x="5423788" y="4761310"/>
                  <a:pt x="5399566" y="4761310"/>
                </a:cubicBezTo>
                <a:cubicBezTo>
                  <a:pt x="5375436" y="4761310"/>
                  <a:pt x="5355511" y="4781219"/>
                  <a:pt x="5355511" y="4805398"/>
                </a:cubicBezTo>
                <a:cubicBezTo>
                  <a:pt x="5355511" y="4829576"/>
                  <a:pt x="5375436" y="4849485"/>
                  <a:pt x="5399566" y="4849485"/>
                </a:cubicBezTo>
                <a:cubicBezTo>
                  <a:pt x="5423788" y="4850911"/>
                  <a:pt x="5443623" y="4831002"/>
                  <a:pt x="5443623" y="4805398"/>
                </a:cubicBezTo>
                <a:close/>
                <a:moveTo>
                  <a:pt x="5145008" y="4805398"/>
                </a:moveTo>
                <a:cubicBezTo>
                  <a:pt x="5145008" y="4781219"/>
                  <a:pt x="5125174" y="4761310"/>
                  <a:pt x="5100952" y="4761310"/>
                </a:cubicBezTo>
                <a:cubicBezTo>
                  <a:pt x="5098118" y="4761310"/>
                  <a:pt x="5095285" y="4761310"/>
                  <a:pt x="5092451" y="4762726"/>
                </a:cubicBezTo>
                <a:cubicBezTo>
                  <a:pt x="5072525" y="4766995"/>
                  <a:pt x="5056895" y="4785479"/>
                  <a:pt x="5056895" y="4806814"/>
                </a:cubicBezTo>
                <a:cubicBezTo>
                  <a:pt x="5056895" y="4828150"/>
                  <a:pt x="5072525" y="4846633"/>
                  <a:pt x="5092451" y="4850902"/>
                </a:cubicBezTo>
                <a:cubicBezTo>
                  <a:pt x="5095285" y="4850902"/>
                  <a:pt x="5098118" y="4852319"/>
                  <a:pt x="5100952" y="4852319"/>
                </a:cubicBezTo>
                <a:cubicBezTo>
                  <a:pt x="5125174" y="4850902"/>
                  <a:pt x="5145008" y="4830993"/>
                  <a:pt x="5145008" y="4805388"/>
                </a:cubicBezTo>
                <a:close/>
                <a:moveTo>
                  <a:pt x="6025315" y="4539454"/>
                </a:moveTo>
                <a:cubicBezTo>
                  <a:pt x="6033815" y="4530925"/>
                  <a:pt x="6038111" y="4519544"/>
                  <a:pt x="6038111" y="4508163"/>
                </a:cubicBezTo>
                <a:cubicBezTo>
                  <a:pt x="6038111" y="4502478"/>
                  <a:pt x="6036648" y="4496783"/>
                  <a:pt x="6035186" y="4491097"/>
                </a:cubicBezTo>
                <a:cubicBezTo>
                  <a:pt x="6028148" y="4475447"/>
                  <a:pt x="6012518" y="4464076"/>
                  <a:pt x="5993964" y="4464076"/>
                </a:cubicBezTo>
                <a:cubicBezTo>
                  <a:pt x="5975500" y="4464076"/>
                  <a:pt x="5959870" y="4475457"/>
                  <a:pt x="5952740" y="4491097"/>
                </a:cubicBezTo>
                <a:cubicBezTo>
                  <a:pt x="5949907" y="4496783"/>
                  <a:pt x="5949907" y="4502478"/>
                  <a:pt x="5949907" y="4508163"/>
                </a:cubicBezTo>
                <a:cubicBezTo>
                  <a:pt x="5949907" y="4520961"/>
                  <a:pt x="5955574" y="4530916"/>
                  <a:pt x="5962704" y="4539454"/>
                </a:cubicBezTo>
                <a:cubicBezTo>
                  <a:pt x="5967000" y="4543722"/>
                  <a:pt x="5971204" y="4546566"/>
                  <a:pt x="5976962" y="4549408"/>
                </a:cubicBezTo>
                <a:cubicBezTo>
                  <a:pt x="5982629" y="4552251"/>
                  <a:pt x="5988297" y="4552251"/>
                  <a:pt x="5993964" y="4552251"/>
                </a:cubicBezTo>
                <a:cubicBezTo>
                  <a:pt x="5999722" y="4552251"/>
                  <a:pt x="6005389" y="4550825"/>
                  <a:pt x="6011055" y="4549408"/>
                </a:cubicBezTo>
                <a:cubicBezTo>
                  <a:pt x="6016723" y="4546566"/>
                  <a:pt x="6021019" y="4543722"/>
                  <a:pt x="6025315" y="4539454"/>
                </a:cubicBezTo>
                <a:close/>
                <a:moveTo>
                  <a:pt x="5728071" y="4539454"/>
                </a:moveTo>
                <a:cubicBezTo>
                  <a:pt x="5736571" y="4530925"/>
                  <a:pt x="5740867" y="4519544"/>
                  <a:pt x="5740867" y="4508163"/>
                </a:cubicBezTo>
                <a:cubicBezTo>
                  <a:pt x="5740867" y="4502478"/>
                  <a:pt x="5739405" y="4496783"/>
                  <a:pt x="5738034" y="4491097"/>
                </a:cubicBezTo>
                <a:cubicBezTo>
                  <a:pt x="5730904" y="4475447"/>
                  <a:pt x="5715274" y="4464076"/>
                  <a:pt x="5696811" y="4464076"/>
                </a:cubicBezTo>
                <a:cubicBezTo>
                  <a:pt x="5678256" y="4464076"/>
                  <a:pt x="5662626" y="4475457"/>
                  <a:pt x="5655588" y="4491097"/>
                </a:cubicBezTo>
                <a:cubicBezTo>
                  <a:pt x="5652663" y="4496783"/>
                  <a:pt x="5652663" y="4502478"/>
                  <a:pt x="5652663" y="4508163"/>
                </a:cubicBezTo>
                <a:cubicBezTo>
                  <a:pt x="5652663" y="4520961"/>
                  <a:pt x="5658421" y="4530916"/>
                  <a:pt x="5665459" y="4539454"/>
                </a:cubicBezTo>
                <a:cubicBezTo>
                  <a:pt x="5669756" y="4543722"/>
                  <a:pt x="5674052" y="4546566"/>
                  <a:pt x="5679718" y="4549408"/>
                </a:cubicBezTo>
                <a:cubicBezTo>
                  <a:pt x="5685385" y="4552251"/>
                  <a:pt x="5691052" y="4552251"/>
                  <a:pt x="5696811" y="4552251"/>
                </a:cubicBezTo>
                <a:cubicBezTo>
                  <a:pt x="5702478" y="4552251"/>
                  <a:pt x="5708145" y="4550825"/>
                  <a:pt x="5713812" y="4549408"/>
                </a:cubicBezTo>
                <a:cubicBezTo>
                  <a:pt x="5718107" y="4546566"/>
                  <a:pt x="5723775" y="4543722"/>
                  <a:pt x="5728071" y="4539454"/>
                </a:cubicBezTo>
                <a:close/>
                <a:moveTo>
                  <a:pt x="6187373" y="4954727"/>
                </a:moveTo>
                <a:cubicBezTo>
                  <a:pt x="6187373" y="4930549"/>
                  <a:pt x="6167447" y="4910640"/>
                  <a:pt x="6143316" y="4910640"/>
                </a:cubicBezTo>
                <a:cubicBezTo>
                  <a:pt x="6119094" y="4910640"/>
                  <a:pt x="6099169" y="4930549"/>
                  <a:pt x="6099169" y="4954727"/>
                </a:cubicBezTo>
                <a:cubicBezTo>
                  <a:pt x="6099169" y="4978906"/>
                  <a:pt x="6119094" y="4998815"/>
                  <a:pt x="6143316" y="4998815"/>
                </a:cubicBezTo>
                <a:cubicBezTo>
                  <a:pt x="6167447" y="4998815"/>
                  <a:pt x="6187373" y="4978906"/>
                  <a:pt x="6187373" y="4954727"/>
                </a:cubicBezTo>
                <a:close/>
                <a:moveTo>
                  <a:pt x="6187373" y="4657494"/>
                </a:moveTo>
                <a:cubicBezTo>
                  <a:pt x="6187373" y="4633315"/>
                  <a:pt x="6167447" y="4613406"/>
                  <a:pt x="6143316" y="4613406"/>
                </a:cubicBezTo>
                <a:cubicBezTo>
                  <a:pt x="6119094" y="4613406"/>
                  <a:pt x="6099169" y="4633315"/>
                  <a:pt x="6099169" y="4657494"/>
                </a:cubicBezTo>
                <a:cubicBezTo>
                  <a:pt x="6099169" y="4681672"/>
                  <a:pt x="6119094" y="4701582"/>
                  <a:pt x="6143316" y="4701582"/>
                </a:cubicBezTo>
                <a:cubicBezTo>
                  <a:pt x="6167447" y="4701582"/>
                  <a:pt x="6187373" y="4681672"/>
                  <a:pt x="6187373" y="4657494"/>
                </a:cubicBezTo>
                <a:close/>
                <a:moveTo>
                  <a:pt x="5888758" y="4954727"/>
                </a:moveTo>
                <a:cubicBezTo>
                  <a:pt x="5888758" y="4930549"/>
                  <a:pt x="5868832" y="4910640"/>
                  <a:pt x="5844701" y="4910640"/>
                </a:cubicBezTo>
                <a:cubicBezTo>
                  <a:pt x="5820479" y="4910640"/>
                  <a:pt x="5800554" y="4930549"/>
                  <a:pt x="5800554" y="4954727"/>
                </a:cubicBezTo>
                <a:cubicBezTo>
                  <a:pt x="5800554" y="4978906"/>
                  <a:pt x="5820479" y="4998815"/>
                  <a:pt x="5844701" y="4998815"/>
                </a:cubicBezTo>
                <a:cubicBezTo>
                  <a:pt x="5868832" y="4998815"/>
                  <a:pt x="5888758" y="4978906"/>
                  <a:pt x="5888758" y="4954727"/>
                </a:cubicBezTo>
                <a:close/>
                <a:moveTo>
                  <a:pt x="5888758" y="4657494"/>
                </a:moveTo>
                <a:cubicBezTo>
                  <a:pt x="5888758" y="4633315"/>
                  <a:pt x="5868832" y="4613406"/>
                  <a:pt x="5844701" y="4613406"/>
                </a:cubicBezTo>
                <a:cubicBezTo>
                  <a:pt x="5820479" y="4613406"/>
                  <a:pt x="5800554" y="4633315"/>
                  <a:pt x="5800554" y="4657494"/>
                </a:cubicBezTo>
                <a:cubicBezTo>
                  <a:pt x="5800554" y="4681672"/>
                  <a:pt x="5820479" y="4701582"/>
                  <a:pt x="5844701" y="4701582"/>
                </a:cubicBezTo>
                <a:cubicBezTo>
                  <a:pt x="5868832" y="4701582"/>
                  <a:pt x="5888758" y="4681672"/>
                  <a:pt x="5888758" y="4657494"/>
                </a:cubicBezTo>
                <a:close/>
                <a:moveTo>
                  <a:pt x="6038111" y="4805398"/>
                </a:moveTo>
                <a:cubicBezTo>
                  <a:pt x="6038111" y="4781219"/>
                  <a:pt x="6018186" y="4761310"/>
                  <a:pt x="5993964" y="4761310"/>
                </a:cubicBezTo>
                <a:cubicBezTo>
                  <a:pt x="5969833" y="4761310"/>
                  <a:pt x="5949907" y="4781219"/>
                  <a:pt x="5949907" y="4805398"/>
                </a:cubicBezTo>
                <a:cubicBezTo>
                  <a:pt x="5949907" y="4829576"/>
                  <a:pt x="5969833" y="4849485"/>
                  <a:pt x="5993964" y="4849485"/>
                </a:cubicBezTo>
                <a:cubicBezTo>
                  <a:pt x="6018186" y="4850911"/>
                  <a:pt x="6038111" y="4831002"/>
                  <a:pt x="6038111" y="4805398"/>
                </a:cubicBezTo>
                <a:close/>
                <a:moveTo>
                  <a:pt x="5740867" y="4805398"/>
                </a:moveTo>
                <a:cubicBezTo>
                  <a:pt x="5740867" y="4781219"/>
                  <a:pt x="5720941" y="4761310"/>
                  <a:pt x="5696811" y="4761310"/>
                </a:cubicBezTo>
                <a:cubicBezTo>
                  <a:pt x="5672589" y="4761310"/>
                  <a:pt x="5652663" y="4781219"/>
                  <a:pt x="5652663" y="4805398"/>
                </a:cubicBezTo>
                <a:cubicBezTo>
                  <a:pt x="5652663" y="4829576"/>
                  <a:pt x="5672589" y="4849485"/>
                  <a:pt x="5696811" y="4849485"/>
                </a:cubicBezTo>
                <a:cubicBezTo>
                  <a:pt x="5720941" y="4850911"/>
                  <a:pt x="5740867" y="4831002"/>
                  <a:pt x="5740867" y="4805398"/>
                </a:cubicBezTo>
                <a:close/>
                <a:moveTo>
                  <a:pt x="6619711" y="4539454"/>
                </a:moveTo>
                <a:cubicBezTo>
                  <a:pt x="6628212" y="4530925"/>
                  <a:pt x="6632508" y="4519544"/>
                  <a:pt x="6632508" y="4508163"/>
                </a:cubicBezTo>
                <a:cubicBezTo>
                  <a:pt x="6632508" y="4502478"/>
                  <a:pt x="6631046" y="4496783"/>
                  <a:pt x="6629583" y="4491097"/>
                </a:cubicBezTo>
                <a:cubicBezTo>
                  <a:pt x="6622544" y="4475447"/>
                  <a:pt x="6606915" y="4464076"/>
                  <a:pt x="6588360" y="4464076"/>
                </a:cubicBezTo>
                <a:cubicBezTo>
                  <a:pt x="6569896" y="4464076"/>
                  <a:pt x="6554267" y="4475457"/>
                  <a:pt x="6547137" y="4491097"/>
                </a:cubicBezTo>
                <a:cubicBezTo>
                  <a:pt x="6544303" y="4496783"/>
                  <a:pt x="6544303" y="4502478"/>
                  <a:pt x="6544303" y="4508163"/>
                </a:cubicBezTo>
                <a:cubicBezTo>
                  <a:pt x="6544303" y="4520961"/>
                  <a:pt x="6549971" y="4530916"/>
                  <a:pt x="6557100" y="4539454"/>
                </a:cubicBezTo>
                <a:cubicBezTo>
                  <a:pt x="6561396" y="4543722"/>
                  <a:pt x="6565600" y="4546566"/>
                  <a:pt x="6571359" y="4549408"/>
                </a:cubicBezTo>
                <a:cubicBezTo>
                  <a:pt x="6577026" y="4552251"/>
                  <a:pt x="6582693" y="4552251"/>
                  <a:pt x="6588360" y="4552251"/>
                </a:cubicBezTo>
                <a:cubicBezTo>
                  <a:pt x="6594118" y="4552251"/>
                  <a:pt x="6599786" y="4550825"/>
                  <a:pt x="6605453" y="4549408"/>
                </a:cubicBezTo>
                <a:cubicBezTo>
                  <a:pt x="6611119" y="4546566"/>
                  <a:pt x="6616786" y="4543722"/>
                  <a:pt x="6619711" y="4539454"/>
                </a:cubicBezTo>
                <a:close/>
                <a:moveTo>
                  <a:pt x="6322467" y="4539454"/>
                </a:moveTo>
                <a:cubicBezTo>
                  <a:pt x="6330967" y="4530925"/>
                  <a:pt x="6335264" y="4519544"/>
                  <a:pt x="6335264" y="4508163"/>
                </a:cubicBezTo>
                <a:cubicBezTo>
                  <a:pt x="6335264" y="4502478"/>
                  <a:pt x="6333893" y="4496783"/>
                  <a:pt x="6332430" y="4491097"/>
                </a:cubicBezTo>
                <a:cubicBezTo>
                  <a:pt x="6325301" y="4475447"/>
                  <a:pt x="6309671" y="4464076"/>
                  <a:pt x="6291207" y="4464076"/>
                </a:cubicBezTo>
                <a:cubicBezTo>
                  <a:pt x="6288374" y="4464076"/>
                  <a:pt x="6285541" y="4464076"/>
                  <a:pt x="6282707" y="4465502"/>
                </a:cubicBezTo>
                <a:cubicBezTo>
                  <a:pt x="6268448" y="4468345"/>
                  <a:pt x="6255652" y="4478299"/>
                  <a:pt x="6249984" y="4492523"/>
                </a:cubicBezTo>
                <a:cubicBezTo>
                  <a:pt x="6247151" y="4498209"/>
                  <a:pt x="6247151" y="4503904"/>
                  <a:pt x="6247151" y="4509590"/>
                </a:cubicBezTo>
                <a:cubicBezTo>
                  <a:pt x="6247151" y="4522387"/>
                  <a:pt x="6252818" y="4532342"/>
                  <a:pt x="6259948" y="4540880"/>
                </a:cubicBezTo>
                <a:cubicBezTo>
                  <a:pt x="6264152" y="4545149"/>
                  <a:pt x="6268448" y="4547992"/>
                  <a:pt x="6274115" y="4550835"/>
                </a:cubicBezTo>
                <a:cubicBezTo>
                  <a:pt x="6276948" y="4552261"/>
                  <a:pt x="6279874" y="4552261"/>
                  <a:pt x="6282707" y="4553677"/>
                </a:cubicBezTo>
                <a:cubicBezTo>
                  <a:pt x="6285541" y="4553677"/>
                  <a:pt x="6288374" y="4555103"/>
                  <a:pt x="6291207" y="4555103"/>
                </a:cubicBezTo>
                <a:cubicBezTo>
                  <a:pt x="6296874" y="4555103"/>
                  <a:pt x="6302541" y="4553677"/>
                  <a:pt x="6308300" y="4552261"/>
                </a:cubicBezTo>
                <a:cubicBezTo>
                  <a:pt x="6313967" y="4546575"/>
                  <a:pt x="6318171" y="4543732"/>
                  <a:pt x="6322467" y="4539463"/>
                </a:cubicBezTo>
                <a:close/>
                <a:moveTo>
                  <a:pt x="6781769" y="4954727"/>
                </a:moveTo>
                <a:cubicBezTo>
                  <a:pt x="6781769" y="4930549"/>
                  <a:pt x="6761844" y="4910640"/>
                  <a:pt x="6737713" y="4910640"/>
                </a:cubicBezTo>
                <a:cubicBezTo>
                  <a:pt x="6713491" y="4910640"/>
                  <a:pt x="6693657" y="4930549"/>
                  <a:pt x="6693657" y="4954727"/>
                </a:cubicBezTo>
                <a:cubicBezTo>
                  <a:pt x="6693657" y="4978906"/>
                  <a:pt x="6713491" y="4998815"/>
                  <a:pt x="6737713" y="4998815"/>
                </a:cubicBezTo>
                <a:cubicBezTo>
                  <a:pt x="6761844" y="4998815"/>
                  <a:pt x="6781769" y="4978906"/>
                  <a:pt x="6781769" y="4954727"/>
                </a:cubicBezTo>
                <a:close/>
                <a:moveTo>
                  <a:pt x="6781769" y="4657494"/>
                </a:moveTo>
                <a:cubicBezTo>
                  <a:pt x="6781769" y="4633315"/>
                  <a:pt x="6761844" y="4613406"/>
                  <a:pt x="6737713" y="4613406"/>
                </a:cubicBezTo>
                <a:cubicBezTo>
                  <a:pt x="6713491" y="4613406"/>
                  <a:pt x="6693657" y="4633315"/>
                  <a:pt x="6693657" y="4657494"/>
                </a:cubicBezTo>
                <a:cubicBezTo>
                  <a:pt x="6693657" y="4681672"/>
                  <a:pt x="6713491" y="4701582"/>
                  <a:pt x="6737713" y="4701582"/>
                </a:cubicBezTo>
                <a:cubicBezTo>
                  <a:pt x="6761844" y="4701582"/>
                  <a:pt x="6781769" y="4681672"/>
                  <a:pt x="6781769" y="4657494"/>
                </a:cubicBezTo>
                <a:close/>
                <a:moveTo>
                  <a:pt x="6484617" y="4954727"/>
                </a:moveTo>
                <a:cubicBezTo>
                  <a:pt x="6484617" y="4930549"/>
                  <a:pt x="6464691" y="4910640"/>
                  <a:pt x="6440470" y="4910640"/>
                </a:cubicBezTo>
                <a:cubicBezTo>
                  <a:pt x="6416339" y="4910640"/>
                  <a:pt x="6396413" y="4930549"/>
                  <a:pt x="6396413" y="4954727"/>
                </a:cubicBezTo>
                <a:cubicBezTo>
                  <a:pt x="6396413" y="4978906"/>
                  <a:pt x="6416339" y="4998815"/>
                  <a:pt x="6440470" y="4998815"/>
                </a:cubicBezTo>
                <a:cubicBezTo>
                  <a:pt x="6464691" y="4998815"/>
                  <a:pt x="6484617" y="4978906"/>
                  <a:pt x="6484617" y="4954727"/>
                </a:cubicBezTo>
                <a:close/>
                <a:moveTo>
                  <a:pt x="6484617" y="4657494"/>
                </a:moveTo>
                <a:cubicBezTo>
                  <a:pt x="6484617" y="4633315"/>
                  <a:pt x="6464691" y="4613406"/>
                  <a:pt x="6440470" y="4613406"/>
                </a:cubicBezTo>
                <a:cubicBezTo>
                  <a:pt x="6416339" y="4613406"/>
                  <a:pt x="6396413" y="4633315"/>
                  <a:pt x="6396413" y="4657494"/>
                </a:cubicBezTo>
                <a:cubicBezTo>
                  <a:pt x="6396413" y="4681672"/>
                  <a:pt x="6416339" y="4701582"/>
                  <a:pt x="6440470" y="4701582"/>
                </a:cubicBezTo>
                <a:cubicBezTo>
                  <a:pt x="6464691" y="4701582"/>
                  <a:pt x="6484617" y="4681672"/>
                  <a:pt x="6484617" y="4657494"/>
                </a:cubicBezTo>
                <a:close/>
                <a:moveTo>
                  <a:pt x="6633879" y="4805398"/>
                </a:moveTo>
                <a:cubicBezTo>
                  <a:pt x="6633879" y="4781219"/>
                  <a:pt x="6613953" y="4761310"/>
                  <a:pt x="6589822" y="4761310"/>
                </a:cubicBezTo>
                <a:cubicBezTo>
                  <a:pt x="6565600" y="4761310"/>
                  <a:pt x="6545766" y="4781219"/>
                  <a:pt x="6545766" y="4805398"/>
                </a:cubicBezTo>
                <a:cubicBezTo>
                  <a:pt x="6545766" y="4829576"/>
                  <a:pt x="6565600" y="4849485"/>
                  <a:pt x="6589822" y="4849485"/>
                </a:cubicBezTo>
                <a:cubicBezTo>
                  <a:pt x="6613953" y="4850911"/>
                  <a:pt x="6633879" y="4831002"/>
                  <a:pt x="6633879" y="4805398"/>
                </a:cubicBezTo>
                <a:close/>
                <a:moveTo>
                  <a:pt x="6335264" y="4805398"/>
                </a:moveTo>
                <a:cubicBezTo>
                  <a:pt x="6335264" y="4781219"/>
                  <a:pt x="6315338" y="4761310"/>
                  <a:pt x="6291207" y="4761310"/>
                </a:cubicBezTo>
                <a:cubicBezTo>
                  <a:pt x="6288374" y="4761310"/>
                  <a:pt x="6285541" y="4761310"/>
                  <a:pt x="6282707" y="4762726"/>
                </a:cubicBezTo>
                <a:cubicBezTo>
                  <a:pt x="6262781" y="4766995"/>
                  <a:pt x="6247059" y="4785479"/>
                  <a:pt x="6247059" y="4806814"/>
                </a:cubicBezTo>
                <a:cubicBezTo>
                  <a:pt x="6247059" y="4828150"/>
                  <a:pt x="6262781" y="4846633"/>
                  <a:pt x="6282707" y="4850902"/>
                </a:cubicBezTo>
                <a:cubicBezTo>
                  <a:pt x="6285541" y="4850902"/>
                  <a:pt x="6288374" y="4852319"/>
                  <a:pt x="6291207" y="4852319"/>
                </a:cubicBezTo>
                <a:cubicBezTo>
                  <a:pt x="6315338" y="4850902"/>
                  <a:pt x="6335264" y="4830993"/>
                  <a:pt x="6335264" y="4805388"/>
                </a:cubicBezTo>
                <a:close/>
                <a:moveTo>
                  <a:pt x="7215480" y="4539454"/>
                </a:moveTo>
                <a:cubicBezTo>
                  <a:pt x="7224070" y="4530925"/>
                  <a:pt x="7228276" y="4519544"/>
                  <a:pt x="7228276" y="4508163"/>
                </a:cubicBezTo>
                <a:cubicBezTo>
                  <a:pt x="7228276" y="4502478"/>
                  <a:pt x="7226905" y="4496783"/>
                  <a:pt x="7225441" y="4491097"/>
                </a:cubicBezTo>
                <a:cubicBezTo>
                  <a:pt x="7218313" y="4475447"/>
                  <a:pt x="7202683" y="4464076"/>
                  <a:pt x="7184219" y="4464076"/>
                </a:cubicBezTo>
                <a:cubicBezTo>
                  <a:pt x="7165756" y="4464076"/>
                  <a:pt x="7150126" y="4475457"/>
                  <a:pt x="7142996" y="4491097"/>
                </a:cubicBezTo>
                <a:cubicBezTo>
                  <a:pt x="7140163" y="4496783"/>
                  <a:pt x="7140163" y="4502478"/>
                  <a:pt x="7140163" y="4508163"/>
                </a:cubicBezTo>
                <a:cubicBezTo>
                  <a:pt x="7140163" y="4520961"/>
                  <a:pt x="7145829" y="4530916"/>
                  <a:pt x="7152959" y="4539454"/>
                </a:cubicBezTo>
                <a:cubicBezTo>
                  <a:pt x="7157255" y="4543722"/>
                  <a:pt x="7161459" y="4546566"/>
                  <a:pt x="7167127" y="4549408"/>
                </a:cubicBezTo>
                <a:cubicBezTo>
                  <a:pt x="7172884" y="4552251"/>
                  <a:pt x="7178552" y="4552251"/>
                  <a:pt x="7184219" y="4552251"/>
                </a:cubicBezTo>
                <a:cubicBezTo>
                  <a:pt x="7189887" y="4552251"/>
                  <a:pt x="7195644" y="4550825"/>
                  <a:pt x="7201312" y="4549408"/>
                </a:cubicBezTo>
                <a:cubicBezTo>
                  <a:pt x="7206978" y="4546566"/>
                  <a:pt x="7211274" y="4543722"/>
                  <a:pt x="7215480" y="4539454"/>
                </a:cubicBezTo>
                <a:close/>
                <a:moveTo>
                  <a:pt x="6918326" y="4539454"/>
                </a:moveTo>
                <a:cubicBezTo>
                  <a:pt x="6926827" y="4530925"/>
                  <a:pt x="6931122" y="4519544"/>
                  <a:pt x="6931122" y="4508163"/>
                </a:cubicBezTo>
                <a:cubicBezTo>
                  <a:pt x="6931122" y="4502478"/>
                  <a:pt x="6929660" y="4496783"/>
                  <a:pt x="6928289" y="4491097"/>
                </a:cubicBezTo>
                <a:cubicBezTo>
                  <a:pt x="6921161" y="4475447"/>
                  <a:pt x="6905529" y="4464076"/>
                  <a:pt x="6886975" y="4464076"/>
                </a:cubicBezTo>
                <a:cubicBezTo>
                  <a:pt x="6868511" y="4464076"/>
                  <a:pt x="6852881" y="4475457"/>
                  <a:pt x="6845753" y="4491097"/>
                </a:cubicBezTo>
                <a:cubicBezTo>
                  <a:pt x="6842918" y="4496783"/>
                  <a:pt x="6842918" y="4502478"/>
                  <a:pt x="6842918" y="4508163"/>
                </a:cubicBezTo>
                <a:cubicBezTo>
                  <a:pt x="6842918" y="4520961"/>
                  <a:pt x="6848586" y="4530916"/>
                  <a:pt x="6855714" y="4539454"/>
                </a:cubicBezTo>
                <a:cubicBezTo>
                  <a:pt x="6860011" y="4543722"/>
                  <a:pt x="6864307" y="4546566"/>
                  <a:pt x="6869975" y="4549408"/>
                </a:cubicBezTo>
                <a:cubicBezTo>
                  <a:pt x="6875641" y="4552251"/>
                  <a:pt x="6881307" y="4552251"/>
                  <a:pt x="6887066" y="4552251"/>
                </a:cubicBezTo>
                <a:cubicBezTo>
                  <a:pt x="6892733" y="4552251"/>
                  <a:pt x="6898401" y="4550825"/>
                  <a:pt x="6904067" y="4549408"/>
                </a:cubicBezTo>
                <a:cubicBezTo>
                  <a:pt x="6908364" y="4546566"/>
                  <a:pt x="6914030" y="4543722"/>
                  <a:pt x="6918326" y="4539454"/>
                </a:cubicBezTo>
                <a:close/>
                <a:moveTo>
                  <a:pt x="7377628" y="4954727"/>
                </a:moveTo>
                <a:cubicBezTo>
                  <a:pt x="7377628" y="4930549"/>
                  <a:pt x="7357703" y="4910640"/>
                  <a:pt x="7333572" y="4910640"/>
                </a:cubicBezTo>
                <a:cubicBezTo>
                  <a:pt x="7309350" y="4910640"/>
                  <a:pt x="7289424" y="4930549"/>
                  <a:pt x="7289424" y="4954727"/>
                </a:cubicBezTo>
                <a:cubicBezTo>
                  <a:pt x="7289424" y="4978906"/>
                  <a:pt x="7309350" y="4998815"/>
                  <a:pt x="7333572" y="4998815"/>
                </a:cubicBezTo>
                <a:cubicBezTo>
                  <a:pt x="7357703" y="4998815"/>
                  <a:pt x="7377628" y="4978906"/>
                  <a:pt x="7377628" y="4954727"/>
                </a:cubicBezTo>
                <a:close/>
                <a:moveTo>
                  <a:pt x="7377628" y="4657494"/>
                </a:moveTo>
                <a:cubicBezTo>
                  <a:pt x="7377628" y="4633315"/>
                  <a:pt x="7357703" y="4613406"/>
                  <a:pt x="7333572" y="4613406"/>
                </a:cubicBezTo>
                <a:cubicBezTo>
                  <a:pt x="7309350" y="4613406"/>
                  <a:pt x="7289424" y="4633315"/>
                  <a:pt x="7289424" y="4657494"/>
                </a:cubicBezTo>
                <a:cubicBezTo>
                  <a:pt x="7289424" y="4681672"/>
                  <a:pt x="7309350" y="4701582"/>
                  <a:pt x="7333572" y="4701582"/>
                </a:cubicBezTo>
                <a:cubicBezTo>
                  <a:pt x="7357703" y="4701582"/>
                  <a:pt x="7377628" y="4681672"/>
                  <a:pt x="7377628" y="4657494"/>
                </a:cubicBezTo>
                <a:close/>
                <a:moveTo>
                  <a:pt x="7079014" y="4954727"/>
                </a:moveTo>
                <a:cubicBezTo>
                  <a:pt x="7079014" y="4930549"/>
                  <a:pt x="7059087" y="4910640"/>
                  <a:pt x="7034958" y="4910640"/>
                </a:cubicBezTo>
                <a:cubicBezTo>
                  <a:pt x="7010736" y="4910640"/>
                  <a:pt x="6990809" y="4930549"/>
                  <a:pt x="6990809" y="4954727"/>
                </a:cubicBezTo>
                <a:cubicBezTo>
                  <a:pt x="6990809" y="4978906"/>
                  <a:pt x="7010736" y="4998815"/>
                  <a:pt x="7034958" y="4998815"/>
                </a:cubicBezTo>
                <a:cubicBezTo>
                  <a:pt x="7059087" y="4998815"/>
                  <a:pt x="7079014" y="4978906"/>
                  <a:pt x="7079014" y="4954727"/>
                </a:cubicBezTo>
                <a:close/>
                <a:moveTo>
                  <a:pt x="7079014" y="4657494"/>
                </a:moveTo>
                <a:cubicBezTo>
                  <a:pt x="7079014" y="4633315"/>
                  <a:pt x="7059087" y="4613406"/>
                  <a:pt x="7034958" y="4613406"/>
                </a:cubicBezTo>
                <a:cubicBezTo>
                  <a:pt x="7010736" y="4613406"/>
                  <a:pt x="6990809" y="4633315"/>
                  <a:pt x="6990809" y="4657494"/>
                </a:cubicBezTo>
                <a:cubicBezTo>
                  <a:pt x="6990809" y="4681672"/>
                  <a:pt x="7010736" y="4701582"/>
                  <a:pt x="7034958" y="4701582"/>
                </a:cubicBezTo>
                <a:cubicBezTo>
                  <a:pt x="7059087" y="4701582"/>
                  <a:pt x="7079014" y="4681672"/>
                  <a:pt x="7079014" y="4657494"/>
                </a:cubicBezTo>
                <a:close/>
                <a:moveTo>
                  <a:pt x="7228276" y="4805398"/>
                </a:moveTo>
                <a:cubicBezTo>
                  <a:pt x="7228276" y="4781219"/>
                  <a:pt x="7208440" y="4761310"/>
                  <a:pt x="7184219" y="4761310"/>
                </a:cubicBezTo>
                <a:cubicBezTo>
                  <a:pt x="7160088" y="4761310"/>
                  <a:pt x="7140163" y="4781219"/>
                  <a:pt x="7140163" y="4805398"/>
                </a:cubicBezTo>
                <a:cubicBezTo>
                  <a:pt x="7140163" y="4829576"/>
                  <a:pt x="7160088" y="4849485"/>
                  <a:pt x="7184219" y="4849485"/>
                </a:cubicBezTo>
                <a:cubicBezTo>
                  <a:pt x="7208440" y="4850911"/>
                  <a:pt x="7228276" y="4831002"/>
                  <a:pt x="7228276" y="4805398"/>
                </a:cubicBezTo>
                <a:close/>
                <a:moveTo>
                  <a:pt x="6931122" y="4805398"/>
                </a:moveTo>
                <a:cubicBezTo>
                  <a:pt x="6931122" y="4781219"/>
                  <a:pt x="6911197" y="4761310"/>
                  <a:pt x="6887066" y="4761310"/>
                </a:cubicBezTo>
                <a:cubicBezTo>
                  <a:pt x="6862844" y="4761310"/>
                  <a:pt x="6842918" y="4781219"/>
                  <a:pt x="6842918" y="4805398"/>
                </a:cubicBezTo>
                <a:cubicBezTo>
                  <a:pt x="6842918" y="4829576"/>
                  <a:pt x="6862844" y="4849485"/>
                  <a:pt x="6887066" y="4849485"/>
                </a:cubicBezTo>
                <a:cubicBezTo>
                  <a:pt x="6911197" y="4849485"/>
                  <a:pt x="6931122" y="4831002"/>
                  <a:pt x="6931122" y="4805398"/>
                </a:cubicBezTo>
                <a:close/>
                <a:moveTo>
                  <a:pt x="7809966" y="4539454"/>
                </a:moveTo>
                <a:cubicBezTo>
                  <a:pt x="7818467" y="4530925"/>
                  <a:pt x="7822763" y="4519544"/>
                  <a:pt x="7822763" y="4508163"/>
                </a:cubicBezTo>
                <a:cubicBezTo>
                  <a:pt x="7822763" y="4502478"/>
                  <a:pt x="7821301" y="4496783"/>
                  <a:pt x="7819930" y="4491097"/>
                </a:cubicBezTo>
                <a:cubicBezTo>
                  <a:pt x="7812801" y="4475447"/>
                  <a:pt x="7797170" y="4464076"/>
                  <a:pt x="7778616" y="4464076"/>
                </a:cubicBezTo>
                <a:cubicBezTo>
                  <a:pt x="7760151" y="4464076"/>
                  <a:pt x="7744522" y="4475457"/>
                  <a:pt x="7737393" y="4491097"/>
                </a:cubicBezTo>
                <a:cubicBezTo>
                  <a:pt x="7734558" y="4496783"/>
                  <a:pt x="7734558" y="4502478"/>
                  <a:pt x="7734558" y="4508163"/>
                </a:cubicBezTo>
                <a:cubicBezTo>
                  <a:pt x="7734558" y="4520961"/>
                  <a:pt x="7740226" y="4530916"/>
                  <a:pt x="7747355" y="4539454"/>
                </a:cubicBezTo>
                <a:cubicBezTo>
                  <a:pt x="7751652" y="4543722"/>
                  <a:pt x="7755856" y="4546566"/>
                  <a:pt x="7761615" y="4549408"/>
                </a:cubicBezTo>
                <a:cubicBezTo>
                  <a:pt x="7767281" y="4552251"/>
                  <a:pt x="7772948" y="4552251"/>
                  <a:pt x="7778616" y="4552251"/>
                </a:cubicBezTo>
                <a:cubicBezTo>
                  <a:pt x="7784373" y="4552251"/>
                  <a:pt x="7790041" y="4550825"/>
                  <a:pt x="7795708" y="4549408"/>
                </a:cubicBezTo>
                <a:cubicBezTo>
                  <a:pt x="7801376" y="4546566"/>
                  <a:pt x="7805671" y="4543722"/>
                  <a:pt x="7809966" y="4539454"/>
                </a:cubicBezTo>
                <a:close/>
                <a:moveTo>
                  <a:pt x="7512723" y="4539454"/>
                </a:moveTo>
                <a:cubicBezTo>
                  <a:pt x="7521224" y="4530925"/>
                  <a:pt x="7525519" y="4519544"/>
                  <a:pt x="7525519" y="4508163"/>
                </a:cubicBezTo>
                <a:cubicBezTo>
                  <a:pt x="7525519" y="4502478"/>
                  <a:pt x="7524057" y="4496783"/>
                  <a:pt x="7522686" y="4491097"/>
                </a:cubicBezTo>
                <a:cubicBezTo>
                  <a:pt x="7515556" y="4475447"/>
                  <a:pt x="7499926" y="4464076"/>
                  <a:pt x="7481464" y="4464076"/>
                </a:cubicBezTo>
                <a:cubicBezTo>
                  <a:pt x="7462999" y="4464076"/>
                  <a:pt x="7447278" y="4475457"/>
                  <a:pt x="7440239" y="4491097"/>
                </a:cubicBezTo>
                <a:cubicBezTo>
                  <a:pt x="7437406" y="4496783"/>
                  <a:pt x="7437406" y="4502478"/>
                  <a:pt x="7437406" y="4508163"/>
                </a:cubicBezTo>
                <a:cubicBezTo>
                  <a:pt x="7437406" y="4520961"/>
                  <a:pt x="7443074" y="4530916"/>
                  <a:pt x="7450203" y="4539454"/>
                </a:cubicBezTo>
                <a:cubicBezTo>
                  <a:pt x="7454407" y="4543722"/>
                  <a:pt x="7458704" y="4546566"/>
                  <a:pt x="7464370" y="4549408"/>
                </a:cubicBezTo>
                <a:cubicBezTo>
                  <a:pt x="7470038" y="4552251"/>
                  <a:pt x="7475796" y="4552251"/>
                  <a:pt x="7481464" y="4552251"/>
                </a:cubicBezTo>
                <a:cubicBezTo>
                  <a:pt x="7487130" y="4552251"/>
                  <a:pt x="7492796" y="4550825"/>
                  <a:pt x="7498464" y="4549408"/>
                </a:cubicBezTo>
                <a:cubicBezTo>
                  <a:pt x="7504222" y="4546566"/>
                  <a:pt x="7508428" y="4543722"/>
                  <a:pt x="7512723" y="4539454"/>
                </a:cubicBezTo>
                <a:close/>
                <a:moveTo>
                  <a:pt x="7972025" y="4954727"/>
                </a:moveTo>
                <a:cubicBezTo>
                  <a:pt x="7972025" y="4930549"/>
                  <a:pt x="7952099" y="4910640"/>
                  <a:pt x="7927969" y="4910640"/>
                </a:cubicBezTo>
                <a:cubicBezTo>
                  <a:pt x="7903748" y="4910640"/>
                  <a:pt x="7883912" y="4930549"/>
                  <a:pt x="7883912" y="4954727"/>
                </a:cubicBezTo>
                <a:cubicBezTo>
                  <a:pt x="7883912" y="4978906"/>
                  <a:pt x="7903748" y="4998815"/>
                  <a:pt x="7927969" y="4998815"/>
                </a:cubicBezTo>
                <a:cubicBezTo>
                  <a:pt x="7952099" y="4998815"/>
                  <a:pt x="7972025" y="4978906"/>
                  <a:pt x="7972025" y="4954727"/>
                </a:cubicBezTo>
                <a:close/>
                <a:moveTo>
                  <a:pt x="7972025" y="4657494"/>
                </a:moveTo>
                <a:cubicBezTo>
                  <a:pt x="7972025" y="4633315"/>
                  <a:pt x="7952099" y="4613406"/>
                  <a:pt x="7927969" y="4613406"/>
                </a:cubicBezTo>
                <a:cubicBezTo>
                  <a:pt x="7903748" y="4613406"/>
                  <a:pt x="7883912" y="4633315"/>
                  <a:pt x="7883912" y="4657494"/>
                </a:cubicBezTo>
                <a:cubicBezTo>
                  <a:pt x="7883912" y="4681672"/>
                  <a:pt x="7903748" y="4701582"/>
                  <a:pt x="7927969" y="4701582"/>
                </a:cubicBezTo>
                <a:cubicBezTo>
                  <a:pt x="7952099" y="4701582"/>
                  <a:pt x="7972025" y="4681672"/>
                  <a:pt x="7972025" y="4657494"/>
                </a:cubicBezTo>
                <a:close/>
                <a:moveTo>
                  <a:pt x="7674873" y="4954727"/>
                </a:moveTo>
                <a:cubicBezTo>
                  <a:pt x="7674873" y="4930549"/>
                  <a:pt x="7654946" y="4910640"/>
                  <a:pt x="7630724" y="4910640"/>
                </a:cubicBezTo>
                <a:cubicBezTo>
                  <a:pt x="7606594" y="4910640"/>
                  <a:pt x="7586669" y="4930549"/>
                  <a:pt x="7586669" y="4954727"/>
                </a:cubicBezTo>
                <a:cubicBezTo>
                  <a:pt x="7586669" y="4978906"/>
                  <a:pt x="7606594" y="4998815"/>
                  <a:pt x="7630724" y="4998815"/>
                </a:cubicBezTo>
                <a:cubicBezTo>
                  <a:pt x="7654946" y="4998815"/>
                  <a:pt x="7674873" y="4978906"/>
                  <a:pt x="7674873" y="4954727"/>
                </a:cubicBezTo>
                <a:close/>
                <a:moveTo>
                  <a:pt x="7674873" y="4657494"/>
                </a:moveTo>
                <a:cubicBezTo>
                  <a:pt x="7674873" y="4633315"/>
                  <a:pt x="7654946" y="4613406"/>
                  <a:pt x="7630724" y="4613406"/>
                </a:cubicBezTo>
                <a:cubicBezTo>
                  <a:pt x="7606594" y="4613406"/>
                  <a:pt x="7586669" y="4633315"/>
                  <a:pt x="7586669" y="4657494"/>
                </a:cubicBezTo>
                <a:cubicBezTo>
                  <a:pt x="7586669" y="4681672"/>
                  <a:pt x="7606594" y="4701582"/>
                  <a:pt x="7630724" y="4701582"/>
                </a:cubicBezTo>
                <a:cubicBezTo>
                  <a:pt x="7654946" y="4701582"/>
                  <a:pt x="7674873" y="4681672"/>
                  <a:pt x="7674873" y="4657494"/>
                </a:cubicBezTo>
                <a:close/>
                <a:moveTo>
                  <a:pt x="7822763" y="4805398"/>
                </a:moveTo>
                <a:cubicBezTo>
                  <a:pt x="7822763" y="4781219"/>
                  <a:pt x="7802838" y="4761310"/>
                  <a:pt x="7778616" y="4761310"/>
                </a:cubicBezTo>
                <a:cubicBezTo>
                  <a:pt x="7754485" y="4761310"/>
                  <a:pt x="7734558" y="4781219"/>
                  <a:pt x="7734558" y="4805398"/>
                </a:cubicBezTo>
                <a:cubicBezTo>
                  <a:pt x="7734558" y="4829576"/>
                  <a:pt x="7754485" y="4849485"/>
                  <a:pt x="7778616" y="4849485"/>
                </a:cubicBezTo>
                <a:cubicBezTo>
                  <a:pt x="7802838" y="4850911"/>
                  <a:pt x="7822763" y="4831002"/>
                  <a:pt x="7822763" y="4805398"/>
                </a:cubicBezTo>
                <a:close/>
                <a:moveTo>
                  <a:pt x="7525519" y="4805398"/>
                </a:moveTo>
                <a:cubicBezTo>
                  <a:pt x="7525519" y="4781219"/>
                  <a:pt x="7505593" y="4761310"/>
                  <a:pt x="7481464" y="4761310"/>
                </a:cubicBezTo>
                <a:cubicBezTo>
                  <a:pt x="7457242" y="4761310"/>
                  <a:pt x="7437315" y="4781219"/>
                  <a:pt x="7437315" y="4805398"/>
                </a:cubicBezTo>
                <a:cubicBezTo>
                  <a:pt x="7437315" y="4829576"/>
                  <a:pt x="7457242" y="4849485"/>
                  <a:pt x="7481464" y="4849485"/>
                </a:cubicBezTo>
                <a:cubicBezTo>
                  <a:pt x="7505593" y="4849485"/>
                  <a:pt x="7525519" y="4831002"/>
                  <a:pt x="7525519" y="4805398"/>
                </a:cubicBezTo>
                <a:close/>
                <a:moveTo>
                  <a:pt x="8405734" y="4539454"/>
                </a:moveTo>
                <a:cubicBezTo>
                  <a:pt x="8414235" y="4530925"/>
                  <a:pt x="8418531" y="4519544"/>
                  <a:pt x="8418531" y="4508163"/>
                </a:cubicBezTo>
                <a:cubicBezTo>
                  <a:pt x="8418531" y="4502478"/>
                  <a:pt x="8417160" y="4496783"/>
                  <a:pt x="8415698" y="4491097"/>
                </a:cubicBezTo>
                <a:cubicBezTo>
                  <a:pt x="8408567" y="4475447"/>
                  <a:pt x="8392938" y="4464076"/>
                  <a:pt x="8374475" y="4464076"/>
                </a:cubicBezTo>
                <a:cubicBezTo>
                  <a:pt x="8356011" y="4464076"/>
                  <a:pt x="8340290" y="4475457"/>
                  <a:pt x="8333251" y="4491097"/>
                </a:cubicBezTo>
                <a:cubicBezTo>
                  <a:pt x="8330418" y="4496783"/>
                  <a:pt x="8330418" y="4502478"/>
                  <a:pt x="8330418" y="4508163"/>
                </a:cubicBezTo>
                <a:cubicBezTo>
                  <a:pt x="8330418" y="4520961"/>
                  <a:pt x="8336086" y="4530916"/>
                  <a:pt x="8343214" y="4539454"/>
                </a:cubicBezTo>
                <a:cubicBezTo>
                  <a:pt x="8347418" y="4543722"/>
                  <a:pt x="8351715" y="4546566"/>
                  <a:pt x="8357382" y="4549408"/>
                </a:cubicBezTo>
                <a:cubicBezTo>
                  <a:pt x="8363050" y="4552251"/>
                  <a:pt x="8368807" y="4552251"/>
                  <a:pt x="8374475" y="4552251"/>
                </a:cubicBezTo>
                <a:cubicBezTo>
                  <a:pt x="8380142" y="4552251"/>
                  <a:pt x="8385901" y="4550825"/>
                  <a:pt x="8391567" y="4549408"/>
                </a:cubicBezTo>
                <a:cubicBezTo>
                  <a:pt x="8397233" y="4546566"/>
                  <a:pt x="8401530" y="4543722"/>
                  <a:pt x="8405734" y="4539454"/>
                </a:cubicBezTo>
                <a:close/>
                <a:moveTo>
                  <a:pt x="8108582" y="4539454"/>
                </a:moveTo>
                <a:cubicBezTo>
                  <a:pt x="8117082" y="4530925"/>
                  <a:pt x="8121379" y="4519544"/>
                  <a:pt x="8121379" y="4508163"/>
                </a:cubicBezTo>
                <a:cubicBezTo>
                  <a:pt x="8121379" y="4502478"/>
                  <a:pt x="8119917" y="4496783"/>
                  <a:pt x="8118546" y="4491097"/>
                </a:cubicBezTo>
                <a:cubicBezTo>
                  <a:pt x="8111415" y="4475447"/>
                  <a:pt x="8095786" y="4464076"/>
                  <a:pt x="8077230" y="4464076"/>
                </a:cubicBezTo>
                <a:cubicBezTo>
                  <a:pt x="8074397" y="4464076"/>
                  <a:pt x="8071564" y="4464076"/>
                  <a:pt x="8068731" y="4465502"/>
                </a:cubicBezTo>
                <a:cubicBezTo>
                  <a:pt x="8054563" y="4468345"/>
                  <a:pt x="8041767" y="4478299"/>
                  <a:pt x="8036008" y="4492523"/>
                </a:cubicBezTo>
                <a:cubicBezTo>
                  <a:pt x="8033174" y="4498209"/>
                  <a:pt x="8033174" y="4503904"/>
                  <a:pt x="8033174" y="4509590"/>
                </a:cubicBezTo>
                <a:cubicBezTo>
                  <a:pt x="8033174" y="4522387"/>
                  <a:pt x="8038841" y="4532342"/>
                  <a:pt x="8045971" y="4540880"/>
                </a:cubicBezTo>
                <a:cubicBezTo>
                  <a:pt x="8050266" y="4545149"/>
                  <a:pt x="8054563" y="4547992"/>
                  <a:pt x="8060229" y="4550835"/>
                </a:cubicBezTo>
                <a:cubicBezTo>
                  <a:pt x="8063063" y="4552261"/>
                  <a:pt x="8065896" y="4552261"/>
                  <a:pt x="8068731" y="4553677"/>
                </a:cubicBezTo>
                <a:cubicBezTo>
                  <a:pt x="8071564" y="4553677"/>
                  <a:pt x="8074397" y="4555103"/>
                  <a:pt x="8077230" y="4555103"/>
                </a:cubicBezTo>
                <a:cubicBezTo>
                  <a:pt x="8082989" y="4555103"/>
                  <a:pt x="8088656" y="4553677"/>
                  <a:pt x="8094324" y="4552261"/>
                </a:cubicBezTo>
                <a:cubicBezTo>
                  <a:pt x="8098619" y="4546575"/>
                  <a:pt x="8104285" y="4543732"/>
                  <a:pt x="8108582" y="4539463"/>
                </a:cubicBezTo>
                <a:close/>
                <a:moveTo>
                  <a:pt x="8567884" y="4954727"/>
                </a:moveTo>
                <a:cubicBezTo>
                  <a:pt x="8567884" y="4930549"/>
                  <a:pt x="8547958" y="4910640"/>
                  <a:pt x="8523827" y="4910640"/>
                </a:cubicBezTo>
                <a:cubicBezTo>
                  <a:pt x="8499605" y="4910640"/>
                  <a:pt x="8479680" y="4930549"/>
                  <a:pt x="8479680" y="4954727"/>
                </a:cubicBezTo>
                <a:cubicBezTo>
                  <a:pt x="8479680" y="4978906"/>
                  <a:pt x="8499605" y="4998815"/>
                  <a:pt x="8523827" y="4998815"/>
                </a:cubicBezTo>
                <a:cubicBezTo>
                  <a:pt x="8547958" y="4998815"/>
                  <a:pt x="8567884" y="4978906"/>
                  <a:pt x="8567884" y="4954727"/>
                </a:cubicBezTo>
                <a:close/>
                <a:moveTo>
                  <a:pt x="8567884" y="4657494"/>
                </a:moveTo>
                <a:cubicBezTo>
                  <a:pt x="8567884" y="4633315"/>
                  <a:pt x="8547958" y="4613406"/>
                  <a:pt x="8523827" y="4613406"/>
                </a:cubicBezTo>
                <a:cubicBezTo>
                  <a:pt x="8499605" y="4613406"/>
                  <a:pt x="8479680" y="4633315"/>
                  <a:pt x="8479680" y="4657494"/>
                </a:cubicBezTo>
                <a:cubicBezTo>
                  <a:pt x="8479680" y="4681672"/>
                  <a:pt x="8499605" y="4701582"/>
                  <a:pt x="8523827" y="4701582"/>
                </a:cubicBezTo>
                <a:cubicBezTo>
                  <a:pt x="8547958" y="4701582"/>
                  <a:pt x="8567884" y="4681672"/>
                  <a:pt x="8567884" y="4657494"/>
                </a:cubicBezTo>
                <a:close/>
                <a:moveTo>
                  <a:pt x="8269268" y="4954727"/>
                </a:moveTo>
                <a:cubicBezTo>
                  <a:pt x="8269268" y="4930549"/>
                  <a:pt x="8249344" y="4910640"/>
                  <a:pt x="8225122" y="4910640"/>
                </a:cubicBezTo>
                <a:cubicBezTo>
                  <a:pt x="8200991" y="4910640"/>
                  <a:pt x="8181064" y="4930549"/>
                  <a:pt x="8181064" y="4954727"/>
                </a:cubicBezTo>
                <a:cubicBezTo>
                  <a:pt x="8181064" y="4978906"/>
                  <a:pt x="8200991" y="4998815"/>
                  <a:pt x="8225122" y="4998815"/>
                </a:cubicBezTo>
                <a:cubicBezTo>
                  <a:pt x="8249344" y="4998815"/>
                  <a:pt x="8269268" y="4978906"/>
                  <a:pt x="8269268" y="4954727"/>
                </a:cubicBezTo>
                <a:close/>
                <a:moveTo>
                  <a:pt x="8269268" y="4657494"/>
                </a:moveTo>
                <a:cubicBezTo>
                  <a:pt x="8269268" y="4633315"/>
                  <a:pt x="8249344" y="4613406"/>
                  <a:pt x="8225122" y="4613406"/>
                </a:cubicBezTo>
                <a:cubicBezTo>
                  <a:pt x="8200991" y="4613406"/>
                  <a:pt x="8181064" y="4633315"/>
                  <a:pt x="8181064" y="4657494"/>
                </a:cubicBezTo>
                <a:cubicBezTo>
                  <a:pt x="8181064" y="4681672"/>
                  <a:pt x="8200991" y="4701582"/>
                  <a:pt x="8225122" y="4701582"/>
                </a:cubicBezTo>
                <a:cubicBezTo>
                  <a:pt x="8249344" y="4701582"/>
                  <a:pt x="8269268" y="4681672"/>
                  <a:pt x="8269268" y="4657494"/>
                </a:cubicBezTo>
                <a:close/>
                <a:moveTo>
                  <a:pt x="8418531" y="4805398"/>
                </a:moveTo>
                <a:cubicBezTo>
                  <a:pt x="8418531" y="4781219"/>
                  <a:pt x="8398697" y="4761310"/>
                  <a:pt x="8374475" y="4761310"/>
                </a:cubicBezTo>
                <a:cubicBezTo>
                  <a:pt x="8350253" y="4761310"/>
                  <a:pt x="8330418" y="4781219"/>
                  <a:pt x="8330418" y="4805398"/>
                </a:cubicBezTo>
                <a:cubicBezTo>
                  <a:pt x="8330418" y="4829576"/>
                  <a:pt x="8350253" y="4849485"/>
                  <a:pt x="8374475" y="4849485"/>
                </a:cubicBezTo>
                <a:cubicBezTo>
                  <a:pt x="8398697" y="4850911"/>
                  <a:pt x="8418531" y="4831002"/>
                  <a:pt x="8418531" y="4805398"/>
                </a:cubicBezTo>
                <a:close/>
                <a:moveTo>
                  <a:pt x="8121379" y="4805398"/>
                </a:moveTo>
                <a:cubicBezTo>
                  <a:pt x="8121379" y="4781219"/>
                  <a:pt x="8101452" y="4761310"/>
                  <a:pt x="8077230" y="4761310"/>
                </a:cubicBezTo>
                <a:cubicBezTo>
                  <a:pt x="8074397" y="4761310"/>
                  <a:pt x="8071564" y="4761310"/>
                  <a:pt x="8068731" y="4762726"/>
                </a:cubicBezTo>
                <a:cubicBezTo>
                  <a:pt x="8048804" y="4766995"/>
                  <a:pt x="8033174" y="4785479"/>
                  <a:pt x="8033174" y="4806814"/>
                </a:cubicBezTo>
                <a:cubicBezTo>
                  <a:pt x="8033174" y="4828150"/>
                  <a:pt x="8048804" y="4846633"/>
                  <a:pt x="8068731" y="4850902"/>
                </a:cubicBezTo>
                <a:cubicBezTo>
                  <a:pt x="8071564" y="4850902"/>
                  <a:pt x="8074397" y="4852319"/>
                  <a:pt x="8077230" y="4852319"/>
                </a:cubicBezTo>
                <a:cubicBezTo>
                  <a:pt x="8101452" y="4850902"/>
                  <a:pt x="8121379" y="4830993"/>
                  <a:pt x="8121379" y="4805388"/>
                </a:cubicBezTo>
                <a:close/>
                <a:moveTo>
                  <a:pt x="9000132" y="4539454"/>
                </a:moveTo>
                <a:cubicBezTo>
                  <a:pt x="9008722" y="4530925"/>
                  <a:pt x="9012928" y="4519544"/>
                  <a:pt x="9012928" y="4508163"/>
                </a:cubicBezTo>
                <a:cubicBezTo>
                  <a:pt x="9012928" y="4502478"/>
                  <a:pt x="9011557" y="4496783"/>
                  <a:pt x="9010093" y="4491097"/>
                </a:cubicBezTo>
                <a:cubicBezTo>
                  <a:pt x="9002965" y="4475447"/>
                  <a:pt x="8987335" y="4464076"/>
                  <a:pt x="8968870" y="4464076"/>
                </a:cubicBezTo>
                <a:cubicBezTo>
                  <a:pt x="8950408" y="4464076"/>
                  <a:pt x="8934778" y="4475457"/>
                  <a:pt x="8927648" y="4491097"/>
                </a:cubicBezTo>
                <a:cubicBezTo>
                  <a:pt x="8924815" y="4496783"/>
                  <a:pt x="8924815" y="4502478"/>
                  <a:pt x="8924815" y="4508163"/>
                </a:cubicBezTo>
                <a:cubicBezTo>
                  <a:pt x="8924815" y="4520961"/>
                  <a:pt x="8930481" y="4530916"/>
                  <a:pt x="8937611" y="4539454"/>
                </a:cubicBezTo>
                <a:cubicBezTo>
                  <a:pt x="8941906" y="4543722"/>
                  <a:pt x="8946111" y="4546566"/>
                  <a:pt x="8951779" y="4549408"/>
                </a:cubicBezTo>
                <a:cubicBezTo>
                  <a:pt x="8957536" y="4552251"/>
                  <a:pt x="8963204" y="4552251"/>
                  <a:pt x="8968870" y="4552251"/>
                </a:cubicBezTo>
                <a:cubicBezTo>
                  <a:pt x="8974539" y="4552251"/>
                  <a:pt x="8980296" y="4550825"/>
                  <a:pt x="8985964" y="4549408"/>
                </a:cubicBezTo>
                <a:cubicBezTo>
                  <a:pt x="8991630" y="4546566"/>
                  <a:pt x="8995926" y="4543722"/>
                  <a:pt x="9000132" y="4539454"/>
                </a:cubicBezTo>
                <a:close/>
                <a:moveTo>
                  <a:pt x="8702978" y="4539454"/>
                </a:moveTo>
                <a:cubicBezTo>
                  <a:pt x="8711479" y="4530925"/>
                  <a:pt x="8715774" y="4519544"/>
                  <a:pt x="8715774" y="4508163"/>
                </a:cubicBezTo>
                <a:cubicBezTo>
                  <a:pt x="8715774" y="4502478"/>
                  <a:pt x="8714312" y="4496783"/>
                  <a:pt x="8712941" y="4491097"/>
                </a:cubicBezTo>
                <a:cubicBezTo>
                  <a:pt x="8705812" y="4475447"/>
                  <a:pt x="8690181" y="4464076"/>
                  <a:pt x="8671718" y="4464076"/>
                </a:cubicBezTo>
                <a:cubicBezTo>
                  <a:pt x="8653163" y="4464076"/>
                  <a:pt x="8637533" y="4475457"/>
                  <a:pt x="8630405" y="4491097"/>
                </a:cubicBezTo>
                <a:cubicBezTo>
                  <a:pt x="8627570" y="4496783"/>
                  <a:pt x="8627570" y="4502478"/>
                  <a:pt x="8627570" y="4508163"/>
                </a:cubicBezTo>
                <a:cubicBezTo>
                  <a:pt x="8627570" y="4520961"/>
                  <a:pt x="8633238" y="4530916"/>
                  <a:pt x="8640366" y="4539454"/>
                </a:cubicBezTo>
                <a:cubicBezTo>
                  <a:pt x="8644663" y="4543722"/>
                  <a:pt x="8648958" y="4546566"/>
                  <a:pt x="8654627" y="4549408"/>
                </a:cubicBezTo>
                <a:cubicBezTo>
                  <a:pt x="8660293" y="4552251"/>
                  <a:pt x="8665959" y="4552251"/>
                  <a:pt x="8671718" y="4552251"/>
                </a:cubicBezTo>
                <a:cubicBezTo>
                  <a:pt x="8677385" y="4552251"/>
                  <a:pt x="8683053" y="4550825"/>
                  <a:pt x="8688719" y="4549408"/>
                </a:cubicBezTo>
                <a:cubicBezTo>
                  <a:pt x="8694387" y="4546566"/>
                  <a:pt x="8698682" y="4543722"/>
                  <a:pt x="8702978" y="4539454"/>
                </a:cubicBezTo>
                <a:close/>
                <a:moveTo>
                  <a:pt x="9162280" y="4954727"/>
                </a:moveTo>
                <a:cubicBezTo>
                  <a:pt x="9162280" y="4930549"/>
                  <a:pt x="9142355" y="4910640"/>
                  <a:pt x="9118224" y="4910640"/>
                </a:cubicBezTo>
                <a:cubicBezTo>
                  <a:pt x="9094002" y="4910640"/>
                  <a:pt x="9074075" y="4930549"/>
                  <a:pt x="9074075" y="4954727"/>
                </a:cubicBezTo>
                <a:cubicBezTo>
                  <a:pt x="9074075" y="4978906"/>
                  <a:pt x="9094002" y="4998815"/>
                  <a:pt x="9118224" y="4998815"/>
                </a:cubicBezTo>
                <a:cubicBezTo>
                  <a:pt x="9142355" y="4998815"/>
                  <a:pt x="9162280" y="4978906"/>
                  <a:pt x="9162280" y="4954727"/>
                </a:cubicBezTo>
                <a:close/>
                <a:moveTo>
                  <a:pt x="9162280" y="4657494"/>
                </a:moveTo>
                <a:cubicBezTo>
                  <a:pt x="9162280" y="4633315"/>
                  <a:pt x="9142355" y="4613406"/>
                  <a:pt x="9118224" y="4613406"/>
                </a:cubicBezTo>
                <a:cubicBezTo>
                  <a:pt x="9094002" y="4613406"/>
                  <a:pt x="9074075" y="4633315"/>
                  <a:pt x="9074075" y="4657494"/>
                </a:cubicBezTo>
                <a:cubicBezTo>
                  <a:pt x="9074075" y="4681672"/>
                  <a:pt x="9094002" y="4701582"/>
                  <a:pt x="9118224" y="4701582"/>
                </a:cubicBezTo>
                <a:cubicBezTo>
                  <a:pt x="9142355" y="4701582"/>
                  <a:pt x="9162280" y="4681672"/>
                  <a:pt x="9162280" y="4657494"/>
                </a:cubicBezTo>
                <a:close/>
                <a:moveTo>
                  <a:pt x="8865037" y="4954727"/>
                </a:moveTo>
                <a:cubicBezTo>
                  <a:pt x="8865037" y="4930549"/>
                  <a:pt x="8845203" y="4910640"/>
                  <a:pt x="8820981" y="4910640"/>
                </a:cubicBezTo>
                <a:cubicBezTo>
                  <a:pt x="8796850" y="4910640"/>
                  <a:pt x="8776923" y="4930549"/>
                  <a:pt x="8776923" y="4954727"/>
                </a:cubicBezTo>
                <a:cubicBezTo>
                  <a:pt x="8776923" y="4978906"/>
                  <a:pt x="8796850" y="4998815"/>
                  <a:pt x="8820981" y="4998815"/>
                </a:cubicBezTo>
                <a:cubicBezTo>
                  <a:pt x="8845203" y="4998815"/>
                  <a:pt x="8865037" y="4978906"/>
                  <a:pt x="8865037" y="4954727"/>
                </a:cubicBezTo>
                <a:close/>
                <a:moveTo>
                  <a:pt x="8865037" y="4657494"/>
                </a:moveTo>
                <a:cubicBezTo>
                  <a:pt x="8865037" y="4633315"/>
                  <a:pt x="8845203" y="4613406"/>
                  <a:pt x="8820981" y="4613406"/>
                </a:cubicBezTo>
                <a:cubicBezTo>
                  <a:pt x="8796850" y="4613406"/>
                  <a:pt x="8776923" y="4633315"/>
                  <a:pt x="8776923" y="4657494"/>
                </a:cubicBezTo>
                <a:cubicBezTo>
                  <a:pt x="8776923" y="4681672"/>
                  <a:pt x="8796850" y="4701582"/>
                  <a:pt x="8820981" y="4701582"/>
                </a:cubicBezTo>
                <a:cubicBezTo>
                  <a:pt x="8845203" y="4701582"/>
                  <a:pt x="8865037" y="4681672"/>
                  <a:pt x="8865037" y="4657494"/>
                </a:cubicBezTo>
                <a:close/>
                <a:moveTo>
                  <a:pt x="9012928" y="4805398"/>
                </a:moveTo>
                <a:cubicBezTo>
                  <a:pt x="9012928" y="4781219"/>
                  <a:pt x="8993092" y="4761310"/>
                  <a:pt x="8968870" y="4761310"/>
                </a:cubicBezTo>
                <a:cubicBezTo>
                  <a:pt x="8944740" y="4761310"/>
                  <a:pt x="8924815" y="4781219"/>
                  <a:pt x="8924815" y="4805398"/>
                </a:cubicBezTo>
                <a:cubicBezTo>
                  <a:pt x="8924815" y="4829576"/>
                  <a:pt x="8944740" y="4849485"/>
                  <a:pt x="8968870" y="4849485"/>
                </a:cubicBezTo>
                <a:cubicBezTo>
                  <a:pt x="8993092" y="4850911"/>
                  <a:pt x="9012928" y="4831002"/>
                  <a:pt x="9012928" y="4805398"/>
                </a:cubicBezTo>
                <a:close/>
                <a:moveTo>
                  <a:pt x="8715774" y="4805398"/>
                </a:moveTo>
                <a:cubicBezTo>
                  <a:pt x="8715774" y="4781219"/>
                  <a:pt x="8695849" y="4761310"/>
                  <a:pt x="8671627" y="4761310"/>
                </a:cubicBezTo>
                <a:cubicBezTo>
                  <a:pt x="8647496" y="4761310"/>
                  <a:pt x="8627570" y="4781219"/>
                  <a:pt x="8627570" y="4805398"/>
                </a:cubicBezTo>
                <a:cubicBezTo>
                  <a:pt x="8627570" y="4829576"/>
                  <a:pt x="8647496" y="4849485"/>
                  <a:pt x="8671627" y="4849485"/>
                </a:cubicBezTo>
                <a:cubicBezTo>
                  <a:pt x="8695849" y="4849485"/>
                  <a:pt x="8715774" y="4831002"/>
                  <a:pt x="8715774" y="4805398"/>
                </a:cubicBezTo>
                <a:close/>
                <a:moveTo>
                  <a:pt x="9595989" y="4539454"/>
                </a:moveTo>
                <a:cubicBezTo>
                  <a:pt x="9604490" y="4530925"/>
                  <a:pt x="9608786" y="4519544"/>
                  <a:pt x="9608786" y="4508163"/>
                </a:cubicBezTo>
                <a:cubicBezTo>
                  <a:pt x="9608786" y="4502478"/>
                  <a:pt x="9607415" y="4496783"/>
                  <a:pt x="9605952" y="4491097"/>
                </a:cubicBezTo>
                <a:cubicBezTo>
                  <a:pt x="9598824" y="4475447"/>
                  <a:pt x="9583193" y="4464076"/>
                  <a:pt x="9564730" y="4464076"/>
                </a:cubicBezTo>
                <a:cubicBezTo>
                  <a:pt x="9546267" y="4464076"/>
                  <a:pt x="9530636" y="4475457"/>
                  <a:pt x="9523507" y="4491097"/>
                </a:cubicBezTo>
                <a:cubicBezTo>
                  <a:pt x="9520674" y="4496783"/>
                  <a:pt x="9520674" y="4502478"/>
                  <a:pt x="9520674" y="4508163"/>
                </a:cubicBezTo>
                <a:cubicBezTo>
                  <a:pt x="9520674" y="4520961"/>
                  <a:pt x="9526340" y="4530916"/>
                  <a:pt x="9533471" y="4539454"/>
                </a:cubicBezTo>
                <a:cubicBezTo>
                  <a:pt x="9537675" y="4543722"/>
                  <a:pt x="9541970" y="4546566"/>
                  <a:pt x="9547638" y="4549408"/>
                </a:cubicBezTo>
                <a:cubicBezTo>
                  <a:pt x="9553304" y="4552251"/>
                  <a:pt x="9559064" y="4552251"/>
                  <a:pt x="9564730" y="4552251"/>
                </a:cubicBezTo>
                <a:cubicBezTo>
                  <a:pt x="9570396" y="4552251"/>
                  <a:pt x="9576064" y="4550825"/>
                  <a:pt x="9581822" y="4549408"/>
                </a:cubicBezTo>
                <a:cubicBezTo>
                  <a:pt x="9586028" y="4546566"/>
                  <a:pt x="9591694" y="4543722"/>
                  <a:pt x="9595989" y="4539454"/>
                </a:cubicBezTo>
                <a:close/>
                <a:moveTo>
                  <a:pt x="9297375" y="4539454"/>
                </a:moveTo>
                <a:cubicBezTo>
                  <a:pt x="9305876" y="4530925"/>
                  <a:pt x="9310171" y="4519544"/>
                  <a:pt x="9310171" y="4508163"/>
                </a:cubicBezTo>
                <a:cubicBezTo>
                  <a:pt x="9310171" y="4502478"/>
                  <a:pt x="9308709" y="4496783"/>
                  <a:pt x="9307338" y="4491097"/>
                </a:cubicBezTo>
                <a:cubicBezTo>
                  <a:pt x="9300208" y="4475447"/>
                  <a:pt x="9284578" y="4464076"/>
                  <a:pt x="9266116" y="4464076"/>
                </a:cubicBezTo>
                <a:cubicBezTo>
                  <a:pt x="9247651" y="4464076"/>
                  <a:pt x="9231930" y="4475457"/>
                  <a:pt x="9224891" y="4491097"/>
                </a:cubicBezTo>
                <a:cubicBezTo>
                  <a:pt x="9222058" y="4496783"/>
                  <a:pt x="9222058" y="4502478"/>
                  <a:pt x="9222058" y="4508163"/>
                </a:cubicBezTo>
                <a:cubicBezTo>
                  <a:pt x="9222058" y="4520961"/>
                  <a:pt x="9227726" y="4530916"/>
                  <a:pt x="9234854" y="4539454"/>
                </a:cubicBezTo>
                <a:cubicBezTo>
                  <a:pt x="9239059" y="4543722"/>
                  <a:pt x="9243356" y="4546566"/>
                  <a:pt x="9249022" y="4549408"/>
                </a:cubicBezTo>
                <a:cubicBezTo>
                  <a:pt x="9254690" y="4552251"/>
                  <a:pt x="9260447" y="4552251"/>
                  <a:pt x="9266116" y="4552251"/>
                </a:cubicBezTo>
                <a:cubicBezTo>
                  <a:pt x="9271782" y="4552251"/>
                  <a:pt x="9277448" y="4550825"/>
                  <a:pt x="9283116" y="4549408"/>
                </a:cubicBezTo>
                <a:cubicBezTo>
                  <a:pt x="9288874" y="4546566"/>
                  <a:pt x="9294542" y="4543722"/>
                  <a:pt x="9297375" y="4539454"/>
                </a:cubicBezTo>
                <a:close/>
                <a:moveTo>
                  <a:pt x="9758139" y="4954727"/>
                </a:moveTo>
                <a:cubicBezTo>
                  <a:pt x="9758139" y="4930549"/>
                  <a:pt x="9738214" y="4910640"/>
                  <a:pt x="9713992" y="4910640"/>
                </a:cubicBezTo>
                <a:cubicBezTo>
                  <a:pt x="9689862" y="4910640"/>
                  <a:pt x="9669935" y="4930549"/>
                  <a:pt x="9669935" y="4954727"/>
                </a:cubicBezTo>
                <a:cubicBezTo>
                  <a:pt x="9669935" y="4978906"/>
                  <a:pt x="9689862" y="4998815"/>
                  <a:pt x="9713992" y="4998815"/>
                </a:cubicBezTo>
                <a:cubicBezTo>
                  <a:pt x="9736750" y="4998815"/>
                  <a:pt x="9758139" y="4978906"/>
                  <a:pt x="9758139" y="4954727"/>
                </a:cubicBezTo>
                <a:close/>
                <a:moveTo>
                  <a:pt x="9758139" y="4657494"/>
                </a:moveTo>
                <a:cubicBezTo>
                  <a:pt x="9758139" y="4633315"/>
                  <a:pt x="9738214" y="4613406"/>
                  <a:pt x="9713992" y="4613406"/>
                </a:cubicBezTo>
                <a:cubicBezTo>
                  <a:pt x="9689862" y="4613406"/>
                  <a:pt x="9669935" y="4633315"/>
                  <a:pt x="9669935" y="4657494"/>
                </a:cubicBezTo>
                <a:cubicBezTo>
                  <a:pt x="9669935" y="4681672"/>
                  <a:pt x="9689862" y="4701582"/>
                  <a:pt x="9713992" y="4701582"/>
                </a:cubicBezTo>
                <a:cubicBezTo>
                  <a:pt x="9736750" y="4701582"/>
                  <a:pt x="9758139" y="4681672"/>
                  <a:pt x="9758139" y="4657494"/>
                </a:cubicBezTo>
                <a:close/>
                <a:moveTo>
                  <a:pt x="9459525" y="4954727"/>
                </a:moveTo>
                <a:cubicBezTo>
                  <a:pt x="9459525" y="4930549"/>
                  <a:pt x="9439598" y="4910640"/>
                  <a:pt x="9415376" y="4910640"/>
                </a:cubicBezTo>
                <a:cubicBezTo>
                  <a:pt x="9391245" y="4910640"/>
                  <a:pt x="9371321" y="4930549"/>
                  <a:pt x="9371321" y="4954727"/>
                </a:cubicBezTo>
                <a:cubicBezTo>
                  <a:pt x="9371321" y="4978906"/>
                  <a:pt x="9391245" y="4998815"/>
                  <a:pt x="9415376" y="4998815"/>
                </a:cubicBezTo>
                <a:cubicBezTo>
                  <a:pt x="9439598" y="4998815"/>
                  <a:pt x="9459525" y="4978906"/>
                  <a:pt x="9459525" y="4954727"/>
                </a:cubicBezTo>
                <a:close/>
                <a:moveTo>
                  <a:pt x="9459525" y="4657494"/>
                </a:moveTo>
                <a:cubicBezTo>
                  <a:pt x="9459525" y="4633315"/>
                  <a:pt x="9439598" y="4613406"/>
                  <a:pt x="9415376" y="4613406"/>
                </a:cubicBezTo>
                <a:cubicBezTo>
                  <a:pt x="9391245" y="4613406"/>
                  <a:pt x="9371321" y="4633315"/>
                  <a:pt x="9371321" y="4657494"/>
                </a:cubicBezTo>
                <a:cubicBezTo>
                  <a:pt x="9371321" y="4681672"/>
                  <a:pt x="9391245" y="4701582"/>
                  <a:pt x="9415376" y="4701582"/>
                </a:cubicBezTo>
                <a:cubicBezTo>
                  <a:pt x="9439598" y="4701582"/>
                  <a:pt x="9459525" y="4681672"/>
                  <a:pt x="9459525" y="4657494"/>
                </a:cubicBezTo>
                <a:close/>
                <a:moveTo>
                  <a:pt x="9608786" y="4805398"/>
                </a:moveTo>
                <a:cubicBezTo>
                  <a:pt x="9608786" y="4781219"/>
                  <a:pt x="9588861" y="4761310"/>
                  <a:pt x="9564730" y="4761310"/>
                </a:cubicBezTo>
                <a:cubicBezTo>
                  <a:pt x="9540508" y="4761310"/>
                  <a:pt x="9520674" y="4781219"/>
                  <a:pt x="9520674" y="4805398"/>
                </a:cubicBezTo>
                <a:cubicBezTo>
                  <a:pt x="9520674" y="4829576"/>
                  <a:pt x="9540508" y="4849485"/>
                  <a:pt x="9564730" y="4849485"/>
                </a:cubicBezTo>
                <a:cubicBezTo>
                  <a:pt x="9588861" y="4850911"/>
                  <a:pt x="9608786" y="4831002"/>
                  <a:pt x="9608786" y="4805398"/>
                </a:cubicBezTo>
                <a:close/>
                <a:moveTo>
                  <a:pt x="9311633" y="4805398"/>
                </a:moveTo>
                <a:cubicBezTo>
                  <a:pt x="9311633" y="4781219"/>
                  <a:pt x="9291708" y="4761310"/>
                  <a:pt x="9267487" y="4761310"/>
                </a:cubicBezTo>
                <a:cubicBezTo>
                  <a:pt x="9243356" y="4761310"/>
                  <a:pt x="9223429" y="4781219"/>
                  <a:pt x="9223429" y="4805398"/>
                </a:cubicBezTo>
                <a:cubicBezTo>
                  <a:pt x="9223429" y="4829576"/>
                  <a:pt x="9243356" y="4849485"/>
                  <a:pt x="9267487" y="4849485"/>
                </a:cubicBezTo>
                <a:cubicBezTo>
                  <a:pt x="9291708" y="4849485"/>
                  <a:pt x="9311633" y="4831002"/>
                  <a:pt x="9311633" y="4805398"/>
                </a:cubicBezTo>
                <a:close/>
                <a:moveTo>
                  <a:pt x="9893234" y="4539454"/>
                </a:moveTo>
                <a:cubicBezTo>
                  <a:pt x="9901734" y="4530925"/>
                  <a:pt x="9906031" y="4519544"/>
                  <a:pt x="9906031" y="4508163"/>
                </a:cubicBezTo>
                <a:cubicBezTo>
                  <a:pt x="9906031" y="4502478"/>
                  <a:pt x="9904569" y="4496783"/>
                  <a:pt x="9903197" y="4491097"/>
                </a:cubicBezTo>
                <a:cubicBezTo>
                  <a:pt x="9896067" y="4475447"/>
                  <a:pt x="9880438" y="4464076"/>
                  <a:pt x="9861882" y="4464076"/>
                </a:cubicBezTo>
                <a:cubicBezTo>
                  <a:pt x="9859049" y="4464076"/>
                  <a:pt x="9856216" y="4464076"/>
                  <a:pt x="9853383" y="4465502"/>
                </a:cubicBezTo>
                <a:cubicBezTo>
                  <a:pt x="9839215" y="4468345"/>
                  <a:pt x="9826419" y="4478299"/>
                  <a:pt x="9820659" y="4492523"/>
                </a:cubicBezTo>
                <a:cubicBezTo>
                  <a:pt x="9817826" y="4498209"/>
                  <a:pt x="9817826" y="4503904"/>
                  <a:pt x="9817826" y="4509590"/>
                </a:cubicBezTo>
                <a:cubicBezTo>
                  <a:pt x="9817826" y="4522387"/>
                  <a:pt x="9823493" y="4532342"/>
                  <a:pt x="9830623" y="4540880"/>
                </a:cubicBezTo>
                <a:cubicBezTo>
                  <a:pt x="9834918" y="4545149"/>
                  <a:pt x="9839215" y="4547992"/>
                  <a:pt x="9844881" y="4550835"/>
                </a:cubicBezTo>
                <a:cubicBezTo>
                  <a:pt x="9847715" y="4552261"/>
                  <a:pt x="9850548" y="4552261"/>
                  <a:pt x="9853383" y="4553677"/>
                </a:cubicBezTo>
                <a:cubicBezTo>
                  <a:pt x="9856216" y="4553677"/>
                  <a:pt x="9859049" y="4555103"/>
                  <a:pt x="9861882" y="4555103"/>
                </a:cubicBezTo>
                <a:cubicBezTo>
                  <a:pt x="9867641" y="4555103"/>
                  <a:pt x="9873308" y="4553677"/>
                  <a:pt x="9878976" y="4552261"/>
                </a:cubicBezTo>
                <a:cubicBezTo>
                  <a:pt x="9884642" y="4546575"/>
                  <a:pt x="9888937" y="4543732"/>
                  <a:pt x="9893234" y="4539463"/>
                </a:cubicBezTo>
                <a:close/>
                <a:moveTo>
                  <a:pt x="10055291" y="4954727"/>
                </a:moveTo>
                <a:cubicBezTo>
                  <a:pt x="10055291" y="4930549"/>
                  <a:pt x="10035367" y="4910640"/>
                  <a:pt x="10011236" y="4910640"/>
                </a:cubicBezTo>
                <a:cubicBezTo>
                  <a:pt x="9987105" y="4910640"/>
                  <a:pt x="9967180" y="4930549"/>
                  <a:pt x="9967180" y="4954727"/>
                </a:cubicBezTo>
                <a:cubicBezTo>
                  <a:pt x="9967180" y="4978906"/>
                  <a:pt x="9987105" y="4998815"/>
                  <a:pt x="10011236" y="4998815"/>
                </a:cubicBezTo>
                <a:cubicBezTo>
                  <a:pt x="10035367" y="4998815"/>
                  <a:pt x="10055291" y="4978906"/>
                  <a:pt x="10055291" y="4954727"/>
                </a:cubicBezTo>
                <a:close/>
                <a:moveTo>
                  <a:pt x="10055291" y="4657494"/>
                </a:moveTo>
                <a:cubicBezTo>
                  <a:pt x="10055291" y="4633315"/>
                  <a:pt x="10035367" y="4613406"/>
                  <a:pt x="10011236" y="4613406"/>
                </a:cubicBezTo>
                <a:cubicBezTo>
                  <a:pt x="9987105" y="4613406"/>
                  <a:pt x="9967180" y="4633315"/>
                  <a:pt x="9967180" y="4657494"/>
                </a:cubicBezTo>
                <a:cubicBezTo>
                  <a:pt x="9967180" y="4681672"/>
                  <a:pt x="9987105" y="4701582"/>
                  <a:pt x="10011236" y="4701582"/>
                </a:cubicBezTo>
                <a:cubicBezTo>
                  <a:pt x="10035367" y="4701582"/>
                  <a:pt x="10055291" y="4681672"/>
                  <a:pt x="10055291" y="4657494"/>
                </a:cubicBezTo>
                <a:close/>
                <a:moveTo>
                  <a:pt x="9906031" y="4805398"/>
                </a:moveTo>
                <a:cubicBezTo>
                  <a:pt x="9906031" y="4781219"/>
                  <a:pt x="9886104" y="4761310"/>
                  <a:pt x="9861882" y="4761310"/>
                </a:cubicBezTo>
                <a:cubicBezTo>
                  <a:pt x="9859049" y="4761310"/>
                  <a:pt x="9856216" y="4761310"/>
                  <a:pt x="9853383" y="4762726"/>
                </a:cubicBezTo>
                <a:cubicBezTo>
                  <a:pt x="9833456" y="4766995"/>
                  <a:pt x="9817826" y="4785479"/>
                  <a:pt x="9817826" y="4806814"/>
                </a:cubicBezTo>
                <a:cubicBezTo>
                  <a:pt x="9817826" y="4828150"/>
                  <a:pt x="9833456" y="4846633"/>
                  <a:pt x="9853383" y="4850902"/>
                </a:cubicBezTo>
                <a:cubicBezTo>
                  <a:pt x="9856216" y="4850902"/>
                  <a:pt x="9859049" y="4852319"/>
                  <a:pt x="9861882" y="4852319"/>
                </a:cubicBezTo>
                <a:cubicBezTo>
                  <a:pt x="9886104" y="4850902"/>
                  <a:pt x="9906031" y="4830993"/>
                  <a:pt x="9906031" y="4805388"/>
                </a:cubicBezTo>
                <a:close/>
                <a:moveTo>
                  <a:pt x="4401350" y="5549177"/>
                </a:moveTo>
                <a:cubicBezTo>
                  <a:pt x="4401350" y="5524999"/>
                  <a:pt x="4381424" y="5505089"/>
                  <a:pt x="4357202" y="5505089"/>
                </a:cubicBezTo>
                <a:cubicBezTo>
                  <a:pt x="4333071" y="5505089"/>
                  <a:pt x="4313146" y="5524999"/>
                  <a:pt x="4313146" y="5549177"/>
                </a:cubicBezTo>
                <a:cubicBezTo>
                  <a:pt x="4313146" y="5573355"/>
                  <a:pt x="4333071" y="5593265"/>
                  <a:pt x="4357202" y="5593265"/>
                </a:cubicBezTo>
                <a:cubicBezTo>
                  <a:pt x="4381424" y="5594691"/>
                  <a:pt x="4401350" y="5574781"/>
                  <a:pt x="4401350" y="5549177"/>
                </a:cubicBezTo>
                <a:close/>
                <a:moveTo>
                  <a:pt x="4847856" y="5112577"/>
                </a:moveTo>
                <a:cubicBezTo>
                  <a:pt x="4847856" y="5109734"/>
                  <a:pt x="4849227" y="5106891"/>
                  <a:pt x="4849227" y="5104048"/>
                </a:cubicBezTo>
                <a:cubicBezTo>
                  <a:pt x="4849227" y="5098353"/>
                  <a:pt x="4847856" y="5092667"/>
                  <a:pt x="4846394" y="5086982"/>
                </a:cubicBezTo>
                <a:cubicBezTo>
                  <a:pt x="4839355" y="5071341"/>
                  <a:pt x="4823634" y="5059960"/>
                  <a:pt x="4805170" y="5059960"/>
                </a:cubicBezTo>
                <a:cubicBezTo>
                  <a:pt x="4786706" y="5059960"/>
                  <a:pt x="4771077" y="5071341"/>
                  <a:pt x="4763947" y="5086982"/>
                </a:cubicBezTo>
                <a:cubicBezTo>
                  <a:pt x="4761113" y="5092667"/>
                  <a:pt x="4761113" y="5098362"/>
                  <a:pt x="4761113" y="5104048"/>
                </a:cubicBezTo>
                <a:cubicBezTo>
                  <a:pt x="4761113" y="5106891"/>
                  <a:pt x="4761113" y="5109734"/>
                  <a:pt x="4762484" y="5112577"/>
                </a:cubicBezTo>
                <a:cubicBezTo>
                  <a:pt x="4765410" y="5126801"/>
                  <a:pt x="4775281" y="5139598"/>
                  <a:pt x="4789540" y="5145284"/>
                </a:cubicBezTo>
                <a:cubicBezTo>
                  <a:pt x="4795208" y="5148127"/>
                  <a:pt x="4800966" y="5148127"/>
                  <a:pt x="4806633" y="5148127"/>
                </a:cubicBezTo>
                <a:cubicBezTo>
                  <a:pt x="4812299" y="5148127"/>
                  <a:pt x="4817967" y="5146710"/>
                  <a:pt x="4823634" y="5145284"/>
                </a:cubicBezTo>
                <a:cubicBezTo>
                  <a:pt x="4833597" y="5138172"/>
                  <a:pt x="4843560" y="5126801"/>
                  <a:pt x="4847856" y="5112577"/>
                </a:cubicBezTo>
                <a:close/>
                <a:moveTo>
                  <a:pt x="4997117" y="5549177"/>
                </a:moveTo>
                <a:cubicBezTo>
                  <a:pt x="4997117" y="5524999"/>
                  <a:pt x="4977283" y="5505089"/>
                  <a:pt x="4953061" y="5505089"/>
                </a:cubicBezTo>
                <a:cubicBezTo>
                  <a:pt x="4928931" y="5505089"/>
                  <a:pt x="4909005" y="5524999"/>
                  <a:pt x="4909005" y="5549177"/>
                </a:cubicBezTo>
                <a:cubicBezTo>
                  <a:pt x="4909005" y="5573355"/>
                  <a:pt x="4928931" y="5593265"/>
                  <a:pt x="4953061" y="5593265"/>
                </a:cubicBezTo>
                <a:cubicBezTo>
                  <a:pt x="4977283" y="5594691"/>
                  <a:pt x="4997117" y="5574781"/>
                  <a:pt x="4997117" y="5549177"/>
                </a:cubicBezTo>
                <a:close/>
                <a:moveTo>
                  <a:pt x="4997117" y="5251943"/>
                </a:moveTo>
                <a:cubicBezTo>
                  <a:pt x="4997117" y="5227765"/>
                  <a:pt x="4977283" y="5207855"/>
                  <a:pt x="4953061" y="5207855"/>
                </a:cubicBezTo>
                <a:cubicBezTo>
                  <a:pt x="4928931" y="5207855"/>
                  <a:pt x="4909005" y="5227765"/>
                  <a:pt x="4909005" y="5251943"/>
                </a:cubicBezTo>
                <a:cubicBezTo>
                  <a:pt x="4909005" y="5276122"/>
                  <a:pt x="4928931" y="5296031"/>
                  <a:pt x="4953061" y="5296031"/>
                </a:cubicBezTo>
                <a:cubicBezTo>
                  <a:pt x="4977283" y="5296031"/>
                  <a:pt x="4997117" y="5276122"/>
                  <a:pt x="4997117" y="5251943"/>
                </a:cubicBezTo>
                <a:close/>
                <a:moveTo>
                  <a:pt x="4699965" y="5549177"/>
                </a:moveTo>
                <a:cubicBezTo>
                  <a:pt x="4699965" y="5524999"/>
                  <a:pt x="4680039" y="5505089"/>
                  <a:pt x="4655908" y="5505089"/>
                </a:cubicBezTo>
                <a:cubicBezTo>
                  <a:pt x="4631687" y="5505089"/>
                  <a:pt x="4611761" y="5524999"/>
                  <a:pt x="4611761" y="5549177"/>
                </a:cubicBezTo>
                <a:cubicBezTo>
                  <a:pt x="4611761" y="5573355"/>
                  <a:pt x="4631687" y="5593265"/>
                  <a:pt x="4655908" y="5593265"/>
                </a:cubicBezTo>
                <a:cubicBezTo>
                  <a:pt x="4678576" y="5594691"/>
                  <a:pt x="4699965" y="5574781"/>
                  <a:pt x="4699965" y="5549177"/>
                </a:cubicBezTo>
                <a:close/>
                <a:moveTo>
                  <a:pt x="4699965" y="5251943"/>
                </a:moveTo>
                <a:cubicBezTo>
                  <a:pt x="4699965" y="5227765"/>
                  <a:pt x="4680039" y="5207855"/>
                  <a:pt x="4655908" y="5207855"/>
                </a:cubicBezTo>
                <a:cubicBezTo>
                  <a:pt x="4631687" y="5207855"/>
                  <a:pt x="4611761" y="5227765"/>
                  <a:pt x="4611761" y="5251943"/>
                </a:cubicBezTo>
                <a:cubicBezTo>
                  <a:pt x="4611761" y="5276122"/>
                  <a:pt x="4631687" y="5296031"/>
                  <a:pt x="4655908" y="5296031"/>
                </a:cubicBezTo>
                <a:cubicBezTo>
                  <a:pt x="4678576" y="5296031"/>
                  <a:pt x="4699965" y="5276122"/>
                  <a:pt x="4699965" y="5251943"/>
                </a:cubicBezTo>
                <a:close/>
                <a:moveTo>
                  <a:pt x="4847856" y="5401273"/>
                </a:moveTo>
                <a:cubicBezTo>
                  <a:pt x="4847856" y="5377095"/>
                  <a:pt x="4827930" y="5357185"/>
                  <a:pt x="4803799" y="5357185"/>
                </a:cubicBezTo>
                <a:cubicBezTo>
                  <a:pt x="4779577" y="5357185"/>
                  <a:pt x="4759651" y="5377095"/>
                  <a:pt x="4759651" y="5401273"/>
                </a:cubicBezTo>
                <a:cubicBezTo>
                  <a:pt x="4759651" y="5425451"/>
                  <a:pt x="4779577" y="5445361"/>
                  <a:pt x="4803799" y="5445361"/>
                </a:cubicBezTo>
                <a:cubicBezTo>
                  <a:pt x="4827930" y="5445361"/>
                  <a:pt x="4847856" y="5425451"/>
                  <a:pt x="4847856" y="5401273"/>
                </a:cubicBezTo>
                <a:close/>
                <a:moveTo>
                  <a:pt x="4550611" y="5401273"/>
                </a:moveTo>
                <a:cubicBezTo>
                  <a:pt x="4550611" y="5377095"/>
                  <a:pt x="4530686" y="5357185"/>
                  <a:pt x="4506555" y="5357185"/>
                </a:cubicBezTo>
                <a:cubicBezTo>
                  <a:pt x="4482333" y="5357185"/>
                  <a:pt x="4462499" y="5377095"/>
                  <a:pt x="4462499" y="5401273"/>
                </a:cubicBezTo>
                <a:cubicBezTo>
                  <a:pt x="4462499" y="5425451"/>
                  <a:pt x="4482333" y="5445361"/>
                  <a:pt x="4506555" y="5445361"/>
                </a:cubicBezTo>
                <a:cubicBezTo>
                  <a:pt x="4530686" y="5445361"/>
                  <a:pt x="4550611" y="5425451"/>
                  <a:pt x="4550611" y="5401273"/>
                </a:cubicBezTo>
                <a:close/>
                <a:moveTo>
                  <a:pt x="5442252" y="5112577"/>
                </a:moveTo>
                <a:cubicBezTo>
                  <a:pt x="5442252" y="5109734"/>
                  <a:pt x="5443623" y="5106891"/>
                  <a:pt x="5443623" y="5104048"/>
                </a:cubicBezTo>
                <a:cubicBezTo>
                  <a:pt x="5443623" y="5098353"/>
                  <a:pt x="5442252" y="5092667"/>
                  <a:pt x="5440790" y="5086982"/>
                </a:cubicBezTo>
                <a:cubicBezTo>
                  <a:pt x="5433752" y="5071341"/>
                  <a:pt x="5418030" y="5059960"/>
                  <a:pt x="5399566" y="5059960"/>
                </a:cubicBezTo>
                <a:cubicBezTo>
                  <a:pt x="5381104" y="5059960"/>
                  <a:pt x="5365473" y="5071341"/>
                  <a:pt x="5358344" y="5086982"/>
                </a:cubicBezTo>
                <a:cubicBezTo>
                  <a:pt x="5355511" y="5092667"/>
                  <a:pt x="5355511" y="5098362"/>
                  <a:pt x="5355511" y="5104048"/>
                </a:cubicBezTo>
                <a:cubicBezTo>
                  <a:pt x="5355511" y="5106891"/>
                  <a:pt x="5355511" y="5109734"/>
                  <a:pt x="5356882" y="5112577"/>
                </a:cubicBezTo>
                <a:cubicBezTo>
                  <a:pt x="5359715" y="5126801"/>
                  <a:pt x="5369678" y="5139598"/>
                  <a:pt x="5383937" y="5145284"/>
                </a:cubicBezTo>
                <a:cubicBezTo>
                  <a:pt x="5389604" y="5148127"/>
                  <a:pt x="5395362" y="5148127"/>
                  <a:pt x="5401029" y="5148127"/>
                </a:cubicBezTo>
                <a:cubicBezTo>
                  <a:pt x="5406697" y="5148127"/>
                  <a:pt x="5412363" y="5146710"/>
                  <a:pt x="5418030" y="5145284"/>
                </a:cubicBezTo>
                <a:cubicBezTo>
                  <a:pt x="5429456" y="5138172"/>
                  <a:pt x="5439419" y="5126801"/>
                  <a:pt x="5442252" y="5112577"/>
                </a:cubicBezTo>
                <a:close/>
                <a:moveTo>
                  <a:pt x="5145008" y="5112577"/>
                </a:moveTo>
                <a:cubicBezTo>
                  <a:pt x="5145008" y="5109734"/>
                  <a:pt x="5146471" y="5106891"/>
                  <a:pt x="5146471" y="5104048"/>
                </a:cubicBezTo>
                <a:cubicBezTo>
                  <a:pt x="5146471" y="5098353"/>
                  <a:pt x="5145008" y="5092667"/>
                  <a:pt x="5143637" y="5086982"/>
                </a:cubicBezTo>
                <a:cubicBezTo>
                  <a:pt x="5136508" y="5071341"/>
                  <a:pt x="5120878" y="5059960"/>
                  <a:pt x="5102414" y="5059960"/>
                </a:cubicBezTo>
                <a:cubicBezTo>
                  <a:pt x="5099489" y="5059960"/>
                  <a:pt x="5096656" y="5059960"/>
                  <a:pt x="5093822" y="5061377"/>
                </a:cubicBezTo>
                <a:cubicBezTo>
                  <a:pt x="5079654" y="5064220"/>
                  <a:pt x="5066858" y="5074175"/>
                  <a:pt x="5061100" y="5088398"/>
                </a:cubicBezTo>
                <a:cubicBezTo>
                  <a:pt x="5058267" y="5094084"/>
                  <a:pt x="5058267" y="5099779"/>
                  <a:pt x="5058267" y="5105465"/>
                </a:cubicBezTo>
                <a:cubicBezTo>
                  <a:pt x="5058267" y="5108308"/>
                  <a:pt x="5058267" y="5111151"/>
                  <a:pt x="5059729" y="5113994"/>
                </a:cubicBezTo>
                <a:cubicBezTo>
                  <a:pt x="5062563" y="5128217"/>
                  <a:pt x="5072525" y="5141015"/>
                  <a:pt x="5086785" y="5146701"/>
                </a:cubicBezTo>
                <a:cubicBezTo>
                  <a:pt x="5089618" y="5148118"/>
                  <a:pt x="5092451" y="5148118"/>
                  <a:pt x="5095285" y="5149544"/>
                </a:cubicBezTo>
                <a:cubicBezTo>
                  <a:pt x="5098118" y="5149544"/>
                  <a:pt x="5100952" y="5150961"/>
                  <a:pt x="5103785" y="5150961"/>
                </a:cubicBezTo>
                <a:cubicBezTo>
                  <a:pt x="5109452" y="5150961"/>
                  <a:pt x="5115211" y="5149544"/>
                  <a:pt x="5120878" y="5148118"/>
                </a:cubicBezTo>
                <a:cubicBezTo>
                  <a:pt x="5132211" y="5138163"/>
                  <a:pt x="5142175" y="5126791"/>
                  <a:pt x="5145008" y="5112568"/>
                </a:cubicBezTo>
                <a:close/>
                <a:moveTo>
                  <a:pt x="5591606" y="5549177"/>
                </a:moveTo>
                <a:cubicBezTo>
                  <a:pt x="5591606" y="5524999"/>
                  <a:pt x="5571680" y="5505089"/>
                  <a:pt x="5547458" y="5505089"/>
                </a:cubicBezTo>
                <a:cubicBezTo>
                  <a:pt x="5523327" y="5505089"/>
                  <a:pt x="5503401" y="5524999"/>
                  <a:pt x="5503401" y="5549177"/>
                </a:cubicBezTo>
                <a:cubicBezTo>
                  <a:pt x="5503401" y="5573355"/>
                  <a:pt x="5523327" y="5593265"/>
                  <a:pt x="5547458" y="5593265"/>
                </a:cubicBezTo>
                <a:cubicBezTo>
                  <a:pt x="5571680" y="5594691"/>
                  <a:pt x="5591606" y="5574781"/>
                  <a:pt x="5591606" y="5549177"/>
                </a:cubicBezTo>
                <a:close/>
                <a:moveTo>
                  <a:pt x="5591606" y="5251943"/>
                </a:moveTo>
                <a:cubicBezTo>
                  <a:pt x="5591606" y="5227765"/>
                  <a:pt x="5571680" y="5207855"/>
                  <a:pt x="5547458" y="5207855"/>
                </a:cubicBezTo>
                <a:cubicBezTo>
                  <a:pt x="5523327" y="5207855"/>
                  <a:pt x="5503401" y="5227765"/>
                  <a:pt x="5503401" y="5251943"/>
                </a:cubicBezTo>
                <a:cubicBezTo>
                  <a:pt x="5503401" y="5276122"/>
                  <a:pt x="5523327" y="5296031"/>
                  <a:pt x="5547458" y="5296031"/>
                </a:cubicBezTo>
                <a:cubicBezTo>
                  <a:pt x="5571680" y="5296031"/>
                  <a:pt x="5591606" y="5276122"/>
                  <a:pt x="5591606" y="5251943"/>
                </a:cubicBezTo>
                <a:close/>
                <a:moveTo>
                  <a:pt x="5294361" y="5549177"/>
                </a:moveTo>
                <a:cubicBezTo>
                  <a:pt x="5294361" y="5524999"/>
                  <a:pt x="5274436" y="5505089"/>
                  <a:pt x="5250305" y="5505089"/>
                </a:cubicBezTo>
                <a:cubicBezTo>
                  <a:pt x="5226083" y="5505089"/>
                  <a:pt x="5206157" y="5524999"/>
                  <a:pt x="5206157" y="5549177"/>
                </a:cubicBezTo>
                <a:cubicBezTo>
                  <a:pt x="5206157" y="5573355"/>
                  <a:pt x="5226083" y="5593265"/>
                  <a:pt x="5250305" y="5593265"/>
                </a:cubicBezTo>
                <a:cubicBezTo>
                  <a:pt x="5274436" y="5594691"/>
                  <a:pt x="5294361" y="5574781"/>
                  <a:pt x="5294361" y="5549177"/>
                </a:cubicBezTo>
                <a:close/>
                <a:moveTo>
                  <a:pt x="5294361" y="5251943"/>
                </a:moveTo>
                <a:cubicBezTo>
                  <a:pt x="5294361" y="5227765"/>
                  <a:pt x="5274436" y="5207855"/>
                  <a:pt x="5250305" y="5207855"/>
                </a:cubicBezTo>
                <a:cubicBezTo>
                  <a:pt x="5226083" y="5207855"/>
                  <a:pt x="5206157" y="5227765"/>
                  <a:pt x="5206157" y="5251943"/>
                </a:cubicBezTo>
                <a:cubicBezTo>
                  <a:pt x="5206157" y="5276122"/>
                  <a:pt x="5226083" y="5296031"/>
                  <a:pt x="5250305" y="5296031"/>
                </a:cubicBezTo>
                <a:cubicBezTo>
                  <a:pt x="5274436" y="5296031"/>
                  <a:pt x="5294361" y="5276122"/>
                  <a:pt x="5294361" y="5251943"/>
                </a:cubicBezTo>
                <a:close/>
                <a:moveTo>
                  <a:pt x="5443623" y="5401273"/>
                </a:moveTo>
                <a:cubicBezTo>
                  <a:pt x="5443623" y="5377095"/>
                  <a:pt x="5423788" y="5357185"/>
                  <a:pt x="5399566" y="5357185"/>
                </a:cubicBezTo>
                <a:cubicBezTo>
                  <a:pt x="5375436" y="5357185"/>
                  <a:pt x="5355511" y="5377095"/>
                  <a:pt x="5355511" y="5401273"/>
                </a:cubicBezTo>
                <a:cubicBezTo>
                  <a:pt x="5355511" y="5425451"/>
                  <a:pt x="5375436" y="5445361"/>
                  <a:pt x="5399566" y="5445361"/>
                </a:cubicBezTo>
                <a:cubicBezTo>
                  <a:pt x="5423788" y="5445361"/>
                  <a:pt x="5443623" y="5425451"/>
                  <a:pt x="5443623" y="5401273"/>
                </a:cubicBezTo>
                <a:close/>
                <a:moveTo>
                  <a:pt x="5145008" y="5401273"/>
                </a:moveTo>
                <a:cubicBezTo>
                  <a:pt x="5145008" y="5377095"/>
                  <a:pt x="5125174" y="5357185"/>
                  <a:pt x="5100952" y="5357185"/>
                </a:cubicBezTo>
                <a:cubicBezTo>
                  <a:pt x="5098118" y="5357185"/>
                  <a:pt x="5095285" y="5357185"/>
                  <a:pt x="5092451" y="5358611"/>
                </a:cubicBezTo>
                <a:cubicBezTo>
                  <a:pt x="5072525" y="5362880"/>
                  <a:pt x="5056895" y="5381364"/>
                  <a:pt x="5056895" y="5402699"/>
                </a:cubicBezTo>
                <a:cubicBezTo>
                  <a:pt x="5056895" y="5424034"/>
                  <a:pt x="5072525" y="5442527"/>
                  <a:pt x="5092451" y="5446787"/>
                </a:cubicBezTo>
                <a:cubicBezTo>
                  <a:pt x="5095285" y="5446787"/>
                  <a:pt x="5098118" y="5448213"/>
                  <a:pt x="5100952" y="5448213"/>
                </a:cubicBezTo>
                <a:cubicBezTo>
                  <a:pt x="5125174" y="5445370"/>
                  <a:pt x="5145008" y="5425460"/>
                  <a:pt x="5145008" y="5401282"/>
                </a:cubicBezTo>
                <a:close/>
                <a:moveTo>
                  <a:pt x="6036648" y="5112577"/>
                </a:moveTo>
                <a:cubicBezTo>
                  <a:pt x="6036648" y="5109734"/>
                  <a:pt x="6038111" y="5106891"/>
                  <a:pt x="6038111" y="5104048"/>
                </a:cubicBezTo>
                <a:cubicBezTo>
                  <a:pt x="6038111" y="5098353"/>
                  <a:pt x="6036648" y="5092667"/>
                  <a:pt x="6035277" y="5086982"/>
                </a:cubicBezTo>
                <a:cubicBezTo>
                  <a:pt x="6028148" y="5071341"/>
                  <a:pt x="6012518" y="5059960"/>
                  <a:pt x="5993964" y="5059960"/>
                </a:cubicBezTo>
                <a:cubicBezTo>
                  <a:pt x="5975500" y="5059960"/>
                  <a:pt x="5959870" y="5071341"/>
                  <a:pt x="5952740" y="5086982"/>
                </a:cubicBezTo>
                <a:cubicBezTo>
                  <a:pt x="5949907" y="5092667"/>
                  <a:pt x="5949907" y="5098362"/>
                  <a:pt x="5949907" y="5104048"/>
                </a:cubicBezTo>
                <a:cubicBezTo>
                  <a:pt x="5949907" y="5106891"/>
                  <a:pt x="5949907" y="5109734"/>
                  <a:pt x="5951369" y="5112577"/>
                </a:cubicBezTo>
                <a:cubicBezTo>
                  <a:pt x="5954203" y="5126801"/>
                  <a:pt x="5964166" y="5139598"/>
                  <a:pt x="5978333" y="5145284"/>
                </a:cubicBezTo>
                <a:cubicBezTo>
                  <a:pt x="5984000" y="5148127"/>
                  <a:pt x="5989759" y="5148127"/>
                  <a:pt x="5995426" y="5148127"/>
                </a:cubicBezTo>
                <a:cubicBezTo>
                  <a:pt x="6001093" y="5148127"/>
                  <a:pt x="6006851" y="5146710"/>
                  <a:pt x="6012518" y="5145284"/>
                </a:cubicBezTo>
                <a:cubicBezTo>
                  <a:pt x="6023852" y="5138172"/>
                  <a:pt x="6033815" y="5126801"/>
                  <a:pt x="6036648" y="5112577"/>
                </a:cubicBezTo>
                <a:close/>
                <a:moveTo>
                  <a:pt x="5739496" y="5112577"/>
                </a:moveTo>
                <a:cubicBezTo>
                  <a:pt x="5739496" y="5109734"/>
                  <a:pt x="5740867" y="5106891"/>
                  <a:pt x="5740867" y="5104048"/>
                </a:cubicBezTo>
                <a:cubicBezTo>
                  <a:pt x="5740867" y="5098353"/>
                  <a:pt x="5739496" y="5092667"/>
                  <a:pt x="5738034" y="5086982"/>
                </a:cubicBezTo>
                <a:cubicBezTo>
                  <a:pt x="5730904" y="5071341"/>
                  <a:pt x="5715274" y="5059960"/>
                  <a:pt x="5696811" y="5059960"/>
                </a:cubicBezTo>
                <a:cubicBezTo>
                  <a:pt x="5678256" y="5059960"/>
                  <a:pt x="5662626" y="5071341"/>
                  <a:pt x="5655588" y="5086982"/>
                </a:cubicBezTo>
                <a:cubicBezTo>
                  <a:pt x="5652663" y="5092667"/>
                  <a:pt x="5652663" y="5098362"/>
                  <a:pt x="5652663" y="5104048"/>
                </a:cubicBezTo>
                <a:cubicBezTo>
                  <a:pt x="5652663" y="5106891"/>
                  <a:pt x="5652663" y="5109734"/>
                  <a:pt x="5654125" y="5112577"/>
                </a:cubicBezTo>
                <a:cubicBezTo>
                  <a:pt x="5656959" y="5126801"/>
                  <a:pt x="5666922" y="5139598"/>
                  <a:pt x="5681181" y="5145284"/>
                </a:cubicBezTo>
                <a:cubicBezTo>
                  <a:pt x="5686848" y="5148127"/>
                  <a:pt x="5692514" y="5148127"/>
                  <a:pt x="5698182" y="5148127"/>
                </a:cubicBezTo>
                <a:cubicBezTo>
                  <a:pt x="5703940" y="5148127"/>
                  <a:pt x="5709607" y="5146710"/>
                  <a:pt x="5715274" y="5145284"/>
                </a:cubicBezTo>
                <a:cubicBezTo>
                  <a:pt x="5726700" y="5138172"/>
                  <a:pt x="5736571" y="5126801"/>
                  <a:pt x="5739496" y="5112577"/>
                </a:cubicBezTo>
                <a:close/>
                <a:moveTo>
                  <a:pt x="6187373" y="5549177"/>
                </a:moveTo>
                <a:cubicBezTo>
                  <a:pt x="6187373" y="5524999"/>
                  <a:pt x="6167447" y="5505089"/>
                  <a:pt x="6143316" y="5505089"/>
                </a:cubicBezTo>
                <a:cubicBezTo>
                  <a:pt x="6119094" y="5505089"/>
                  <a:pt x="6099260" y="5524999"/>
                  <a:pt x="6099260" y="5549177"/>
                </a:cubicBezTo>
                <a:cubicBezTo>
                  <a:pt x="6099260" y="5573355"/>
                  <a:pt x="6119094" y="5593265"/>
                  <a:pt x="6143316" y="5593265"/>
                </a:cubicBezTo>
                <a:cubicBezTo>
                  <a:pt x="6167447" y="5594691"/>
                  <a:pt x="6187373" y="5574781"/>
                  <a:pt x="6187373" y="5549177"/>
                </a:cubicBezTo>
                <a:close/>
                <a:moveTo>
                  <a:pt x="6187373" y="5251943"/>
                </a:moveTo>
                <a:cubicBezTo>
                  <a:pt x="6187373" y="5227765"/>
                  <a:pt x="6167447" y="5207855"/>
                  <a:pt x="6143316" y="5207855"/>
                </a:cubicBezTo>
                <a:cubicBezTo>
                  <a:pt x="6119094" y="5207855"/>
                  <a:pt x="6099260" y="5227765"/>
                  <a:pt x="6099260" y="5251943"/>
                </a:cubicBezTo>
                <a:cubicBezTo>
                  <a:pt x="6099260" y="5276122"/>
                  <a:pt x="6119094" y="5296031"/>
                  <a:pt x="6143316" y="5296031"/>
                </a:cubicBezTo>
                <a:cubicBezTo>
                  <a:pt x="6167447" y="5296031"/>
                  <a:pt x="6187373" y="5276122"/>
                  <a:pt x="6187373" y="5251943"/>
                </a:cubicBezTo>
                <a:close/>
                <a:moveTo>
                  <a:pt x="5888758" y="5549177"/>
                </a:moveTo>
                <a:cubicBezTo>
                  <a:pt x="5888758" y="5524999"/>
                  <a:pt x="5868832" y="5505089"/>
                  <a:pt x="5844701" y="5505089"/>
                </a:cubicBezTo>
                <a:cubicBezTo>
                  <a:pt x="5820479" y="5505089"/>
                  <a:pt x="5800554" y="5524999"/>
                  <a:pt x="5800554" y="5549177"/>
                </a:cubicBezTo>
                <a:cubicBezTo>
                  <a:pt x="5800554" y="5573355"/>
                  <a:pt x="5820479" y="5593265"/>
                  <a:pt x="5844701" y="5593265"/>
                </a:cubicBezTo>
                <a:cubicBezTo>
                  <a:pt x="5868832" y="5594691"/>
                  <a:pt x="5888758" y="5574781"/>
                  <a:pt x="5888758" y="5549177"/>
                </a:cubicBezTo>
                <a:close/>
                <a:moveTo>
                  <a:pt x="5888758" y="5251943"/>
                </a:moveTo>
                <a:cubicBezTo>
                  <a:pt x="5888758" y="5227765"/>
                  <a:pt x="5868832" y="5207855"/>
                  <a:pt x="5844701" y="5207855"/>
                </a:cubicBezTo>
                <a:cubicBezTo>
                  <a:pt x="5820479" y="5207855"/>
                  <a:pt x="5800554" y="5227765"/>
                  <a:pt x="5800554" y="5251943"/>
                </a:cubicBezTo>
                <a:cubicBezTo>
                  <a:pt x="5800554" y="5276122"/>
                  <a:pt x="5820479" y="5296031"/>
                  <a:pt x="5844701" y="5296031"/>
                </a:cubicBezTo>
                <a:cubicBezTo>
                  <a:pt x="5868832" y="5296031"/>
                  <a:pt x="5888758" y="5276122"/>
                  <a:pt x="5888758" y="5251943"/>
                </a:cubicBezTo>
                <a:close/>
                <a:moveTo>
                  <a:pt x="6038111" y="5401273"/>
                </a:moveTo>
                <a:cubicBezTo>
                  <a:pt x="6038111" y="5377095"/>
                  <a:pt x="6018186" y="5357185"/>
                  <a:pt x="5993964" y="5357185"/>
                </a:cubicBezTo>
                <a:cubicBezTo>
                  <a:pt x="5969833" y="5357185"/>
                  <a:pt x="5949907" y="5377095"/>
                  <a:pt x="5949907" y="5401273"/>
                </a:cubicBezTo>
                <a:cubicBezTo>
                  <a:pt x="5949907" y="5425451"/>
                  <a:pt x="5969833" y="5445361"/>
                  <a:pt x="5993964" y="5445361"/>
                </a:cubicBezTo>
                <a:cubicBezTo>
                  <a:pt x="6018186" y="5445361"/>
                  <a:pt x="6038111" y="5425451"/>
                  <a:pt x="6038111" y="5401273"/>
                </a:cubicBezTo>
                <a:close/>
                <a:moveTo>
                  <a:pt x="5740867" y="5401273"/>
                </a:moveTo>
                <a:cubicBezTo>
                  <a:pt x="5740867" y="5377095"/>
                  <a:pt x="5720941" y="5357185"/>
                  <a:pt x="5696811" y="5357185"/>
                </a:cubicBezTo>
                <a:cubicBezTo>
                  <a:pt x="5672589" y="5357185"/>
                  <a:pt x="5652663" y="5377095"/>
                  <a:pt x="5652663" y="5401273"/>
                </a:cubicBezTo>
                <a:cubicBezTo>
                  <a:pt x="5652663" y="5425451"/>
                  <a:pt x="5672589" y="5445361"/>
                  <a:pt x="5696811" y="5445361"/>
                </a:cubicBezTo>
                <a:cubicBezTo>
                  <a:pt x="5720941" y="5445361"/>
                  <a:pt x="5740867" y="5425451"/>
                  <a:pt x="5740867" y="5401273"/>
                </a:cubicBezTo>
                <a:close/>
                <a:moveTo>
                  <a:pt x="6632508" y="5112577"/>
                </a:moveTo>
                <a:cubicBezTo>
                  <a:pt x="6632508" y="5109734"/>
                  <a:pt x="6633879" y="5106891"/>
                  <a:pt x="6633879" y="5104048"/>
                </a:cubicBezTo>
                <a:cubicBezTo>
                  <a:pt x="6633879" y="5098353"/>
                  <a:pt x="6632508" y="5092667"/>
                  <a:pt x="6631046" y="5086982"/>
                </a:cubicBezTo>
                <a:cubicBezTo>
                  <a:pt x="6623916" y="5071341"/>
                  <a:pt x="6608286" y="5059960"/>
                  <a:pt x="6589822" y="5059960"/>
                </a:cubicBezTo>
                <a:cubicBezTo>
                  <a:pt x="6571359" y="5059960"/>
                  <a:pt x="6555729" y="5071341"/>
                  <a:pt x="6548600" y="5086982"/>
                </a:cubicBezTo>
                <a:cubicBezTo>
                  <a:pt x="6545766" y="5092667"/>
                  <a:pt x="6545766" y="5098362"/>
                  <a:pt x="6545766" y="5104048"/>
                </a:cubicBezTo>
                <a:cubicBezTo>
                  <a:pt x="6545766" y="5106891"/>
                  <a:pt x="6545766" y="5109734"/>
                  <a:pt x="6547137" y="5112577"/>
                </a:cubicBezTo>
                <a:cubicBezTo>
                  <a:pt x="6550062" y="5126801"/>
                  <a:pt x="6559933" y="5139598"/>
                  <a:pt x="6574193" y="5145284"/>
                </a:cubicBezTo>
                <a:cubicBezTo>
                  <a:pt x="6579860" y="5148127"/>
                  <a:pt x="6585618" y="5148127"/>
                  <a:pt x="6591285" y="5148127"/>
                </a:cubicBezTo>
                <a:cubicBezTo>
                  <a:pt x="6596951" y="5148127"/>
                  <a:pt x="6602619" y="5146710"/>
                  <a:pt x="6608286" y="5145284"/>
                </a:cubicBezTo>
                <a:cubicBezTo>
                  <a:pt x="6619711" y="5138172"/>
                  <a:pt x="6629675" y="5126801"/>
                  <a:pt x="6632508" y="5112577"/>
                </a:cubicBezTo>
                <a:close/>
                <a:moveTo>
                  <a:pt x="6335264" y="5112577"/>
                </a:moveTo>
                <a:cubicBezTo>
                  <a:pt x="6335264" y="5109734"/>
                  <a:pt x="6336727" y="5106891"/>
                  <a:pt x="6336727" y="5104048"/>
                </a:cubicBezTo>
                <a:cubicBezTo>
                  <a:pt x="6336727" y="5098353"/>
                  <a:pt x="6335264" y="5092667"/>
                  <a:pt x="6333893" y="5086982"/>
                </a:cubicBezTo>
                <a:cubicBezTo>
                  <a:pt x="6326763" y="5071341"/>
                  <a:pt x="6311134" y="5059960"/>
                  <a:pt x="6292670" y="5059960"/>
                </a:cubicBezTo>
                <a:cubicBezTo>
                  <a:pt x="6289745" y="5059960"/>
                  <a:pt x="6286912" y="5059960"/>
                  <a:pt x="6284078" y="5061377"/>
                </a:cubicBezTo>
                <a:cubicBezTo>
                  <a:pt x="6269910" y="5064220"/>
                  <a:pt x="6257114" y="5074175"/>
                  <a:pt x="6251355" y="5088398"/>
                </a:cubicBezTo>
                <a:cubicBezTo>
                  <a:pt x="6248522" y="5094084"/>
                  <a:pt x="6248522" y="5099779"/>
                  <a:pt x="6248522" y="5105465"/>
                </a:cubicBezTo>
                <a:cubicBezTo>
                  <a:pt x="6248522" y="5108308"/>
                  <a:pt x="6248522" y="5111151"/>
                  <a:pt x="6249984" y="5113994"/>
                </a:cubicBezTo>
                <a:cubicBezTo>
                  <a:pt x="6252818" y="5128217"/>
                  <a:pt x="6262781" y="5141015"/>
                  <a:pt x="6276948" y="5146701"/>
                </a:cubicBezTo>
                <a:cubicBezTo>
                  <a:pt x="6279874" y="5148118"/>
                  <a:pt x="6282707" y="5148118"/>
                  <a:pt x="6285541" y="5149544"/>
                </a:cubicBezTo>
                <a:cubicBezTo>
                  <a:pt x="6288374" y="5149544"/>
                  <a:pt x="6291207" y="5150961"/>
                  <a:pt x="6294041" y="5150961"/>
                </a:cubicBezTo>
                <a:cubicBezTo>
                  <a:pt x="6299708" y="5150961"/>
                  <a:pt x="6305466" y="5149544"/>
                  <a:pt x="6311134" y="5148118"/>
                </a:cubicBezTo>
                <a:cubicBezTo>
                  <a:pt x="6322467" y="5138163"/>
                  <a:pt x="6332430" y="5126791"/>
                  <a:pt x="6335264" y="5112568"/>
                </a:cubicBezTo>
                <a:close/>
                <a:moveTo>
                  <a:pt x="6781769" y="5549177"/>
                </a:moveTo>
                <a:cubicBezTo>
                  <a:pt x="6781769" y="5524999"/>
                  <a:pt x="6761935" y="5505089"/>
                  <a:pt x="6737713" y="5505089"/>
                </a:cubicBezTo>
                <a:cubicBezTo>
                  <a:pt x="6713583" y="5505089"/>
                  <a:pt x="6693657" y="5524999"/>
                  <a:pt x="6693657" y="5549177"/>
                </a:cubicBezTo>
                <a:cubicBezTo>
                  <a:pt x="6693657" y="5573355"/>
                  <a:pt x="6713583" y="5593265"/>
                  <a:pt x="6737713" y="5593265"/>
                </a:cubicBezTo>
                <a:cubicBezTo>
                  <a:pt x="6761935" y="5594691"/>
                  <a:pt x="6781769" y="5574781"/>
                  <a:pt x="6781769" y="5549177"/>
                </a:cubicBezTo>
                <a:close/>
                <a:moveTo>
                  <a:pt x="6781769" y="5251943"/>
                </a:moveTo>
                <a:cubicBezTo>
                  <a:pt x="6781769" y="5227765"/>
                  <a:pt x="6761935" y="5207855"/>
                  <a:pt x="6737713" y="5207855"/>
                </a:cubicBezTo>
                <a:cubicBezTo>
                  <a:pt x="6713583" y="5207855"/>
                  <a:pt x="6693657" y="5227765"/>
                  <a:pt x="6693657" y="5251943"/>
                </a:cubicBezTo>
                <a:cubicBezTo>
                  <a:pt x="6693657" y="5276122"/>
                  <a:pt x="6713583" y="5296031"/>
                  <a:pt x="6737713" y="5296031"/>
                </a:cubicBezTo>
                <a:cubicBezTo>
                  <a:pt x="6761935" y="5296031"/>
                  <a:pt x="6781769" y="5276122"/>
                  <a:pt x="6781769" y="5251943"/>
                </a:cubicBezTo>
                <a:close/>
                <a:moveTo>
                  <a:pt x="6484617" y="5549177"/>
                </a:moveTo>
                <a:cubicBezTo>
                  <a:pt x="6484617" y="5524999"/>
                  <a:pt x="6464691" y="5505089"/>
                  <a:pt x="6440561" y="5505089"/>
                </a:cubicBezTo>
                <a:cubicBezTo>
                  <a:pt x="6416339" y="5505089"/>
                  <a:pt x="6396413" y="5524999"/>
                  <a:pt x="6396413" y="5549177"/>
                </a:cubicBezTo>
                <a:cubicBezTo>
                  <a:pt x="6396413" y="5573355"/>
                  <a:pt x="6416339" y="5593265"/>
                  <a:pt x="6440561" y="5593265"/>
                </a:cubicBezTo>
                <a:cubicBezTo>
                  <a:pt x="6464691" y="5594691"/>
                  <a:pt x="6484617" y="5574781"/>
                  <a:pt x="6484617" y="5549177"/>
                </a:cubicBezTo>
                <a:close/>
                <a:moveTo>
                  <a:pt x="6484617" y="5251943"/>
                </a:moveTo>
                <a:cubicBezTo>
                  <a:pt x="6484617" y="5227765"/>
                  <a:pt x="6464691" y="5207855"/>
                  <a:pt x="6440561" y="5207855"/>
                </a:cubicBezTo>
                <a:cubicBezTo>
                  <a:pt x="6416339" y="5207855"/>
                  <a:pt x="6396413" y="5227765"/>
                  <a:pt x="6396413" y="5251943"/>
                </a:cubicBezTo>
                <a:cubicBezTo>
                  <a:pt x="6396413" y="5276122"/>
                  <a:pt x="6416339" y="5296031"/>
                  <a:pt x="6440561" y="5296031"/>
                </a:cubicBezTo>
                <a:cubicBezTo>
                  <a:pt x="6464691" y="5296031"/>
                  <a:pt x="6484617" y="5276122"/>
                  <a:pt x="6484617" y="5251943"/>
                </a:cubicBezTo>
                <a:close/>
                <a:moveTo>
                  <a:pt x="6633879" y="5401273"/>
                </a:moveTo>
                <a:cubicBezTo>
                  <a:pt x="6633879" y="5377095"/>
                  <a:pt x="6614044" y="5357185"/>
                  <a:pt x="6589822" y="5357185"/>
                </a:cubicBezTo>
                <a:cubicBezTo>
                  <a:pt x="6565692" y="5357185"/>
                  <a:pt x="6545766" y="5377095"/>
                  <a:pt x="6545766" y="5401273"/>
                </a:cubicBezTo>
                <a:cubicBezTo>
                  <a:pt x="6545766" y="5425451"/>
                  <a:pt x="6565692" y="5445361"/>
                  <a:pt x="6589822" y="5445361"/>
                </a:cubicBezTo>
                <a:cubicBezTo>
                  <a:pt x="6614044" y="5445361"/>
                  <a:pt x="6633879" y="5425451"/>
                  <a:pt x="6633879" y="5401273"/>
                </a:cubicBezTo>
                <a:close/>
                <a:moveTo>
                  <a:pt x="6335264" y="5401273"/>
                </a:moveTo>
                <a:cubicBezTo>
                  <a:pt x="6335264" y="5377095"/>
                  <a:pt x="6315338" y="5357185"/>
                  <a:pt x="6291207" y="5357185"/>
                </a:cubicBezTo>
                <a:cubicBezTo>
                  <a:pt x="6288374" y="5357185"/>
                  <a:pt x="6285541" y="5357185"/>
                  <a:pt x="6282707" y="5358611"/>
                </a:cubicBezTo>
                <a:cubicBezTo>
                  <a:pt x="6262781" y="5362880"/>
                  <a:pt x="6247151" y="5381364"/>
                  <a:pt x="6247151" y="5402699"/>
                </a:cubicBezTo>
                <a:cubicBezTo>
                  <a:pt x="6247151" y="5424034"/>
                  <a:pt x="6262781" y="5442527"/>
                  <a:pt x="6282707" y="5446787"/>
                </a:cubicBezTo>
                <a:cubicBezTo>
                  <a:pt x="6285541" y="5446787"/>
                  <a:pt x="6288374" y="5448213"/>
                  <a:pt x="6291207" y="5448213"/>
                </a:cubicBezTo>
                <a:cubicBezTo>
                  <a:pt x="6315338" y="5445370"/>
                  <a:pt x="6335264" y="5425460"/>
                  <a:pt x="6335264" y="5401282"/>
                </a:cubicBezTo>
                <a:close/>
                <a:moveTo>
                  <a:pt x="7226905" y="5112577"/>
                </a:moveTo>
                <a:cubicBezTo>
                  <a:pt x="7226905" y="5109734"/>
                  <a:pt x="7228276" y="5106891"/>
                  <a:pt x="7228276" y="5104048"/>
                </a:cubicBezTo>
                <a:cubicBezTo>
                  <a:pt x="7228276" y="5098353"/>
                  <a:pt x="7226905" y="5092667"/>
                  <a:pt x="7225441" y="5086982"/>
                </a:cubicBezTo>
                <a:cubicBezTo>
                  <a:pt x="7218404" y="5071341"/>
                  <a:pt x="7202683" y="5059960"/>
                  <a:pt x="7184219" y="5059960"/>
                </a:cubicBezTo>
                <a:cubicBezTo>
                  <a:pt x="7165756" y="5059960"/>
                  <a:pt x="7150126" y="5071341"/>
                  <a:pt x="7142996" y="5086982"/>
                </a:cubicBezTo>
                <a:cubicBezTo>
                  <a:pt x="7140163" y="5092667"/>
                  <a:pt x="7140163" y="5098362"/>
                  <a:pt x="7140163" y="5104048"/>
                </a:cubicBezTo>
                <a:cubicBezTo>
                  <a:pt x="7140163" y="5106891"/>
                  <a:pt x="7140163" y="5109734"/>
                  <a:pt x="7141625" y="5112577"/>
                </a:cubicBezTo>
                <a:cubicBezTo>
                  <a:pt x="7144458" y="5126801"/>
                  <a:pt x="7154421" y="5139598"/>
                  <a:pt x="7168589" y="5145284"/>
                </a:cubicBezTo>
                <a:cubicBezTo>
                  <a:pt x="7174255" y="5148127"/>
                  <a:pt x="7180014" y="5148127"/>
                  <a:pt x="7185681" y="5148127"/>
                </a:cubicBezTo>
                <a:cubicBezTo>
                  <a:pt x="7191349" y="5148127"/>
                  <a:pt x="7197015" y="5146710"/>
                  <a:pt x="7202774" y="5145284"/>
                </a:cubicBezTo>
                <a:cubicBezTo>
                  <a:pt x="7214109" y="5138172"/>
                  <a:pt x="7224070" y="5126801"/>
                  <a:pt x="7226905" y="5112577"/>
                </a:cubicBezTo>
                <a:close/>
                <a:moveTo>
                  <a:pt x="6929660" y="5112577"/>
                </a:moveTo>
                <a:cubicBezTo>
                  <a:pt x="6929660" y="5109734"/>
                  <a:pt x="6931122" y="5106891"/>
                  <a:pt x="6931122" y="5104048"/>
                </a:cubicBezTo>
                <a:cubicBezTo>
                  <a:pt x="6931122" y="5098353"/>
                  <a:pt x="6929660" y="5092667"/>
                  <a:pt x="6928289" y="5086982"/>
                </a:cubicBezTo>
                <a:cubicBezTo>
                  <a:pt x="6921161" y="5071341"/>
                  <a:pt x="6905529" y="5059960"/>
                  <a:pt x="6887066" y="5059960"/>
                </a:cubicBezTo>
                <a:cubicBezTo>
                  <a:pt x="6868604" y="5059960"/>
                  <a:pt x="6852881" y="5071341"/>
                  <a:pt x="6845844" y="5086982"/>
                </a:cubicBezTo>
                <a:cubicBezTo>
                  <a:pt x="6843011" y="5092667"/>
                  <a:pt x="6843011" y="5098362"/>
                  <a:pt x="6843011" y="5104048"/>
                </a:cubicBezTo>
                <a:cubicBezTo>
                  <a:pt x="6843011" y="5106891"/>
                  <a:pt x="6843011" y="5109734"/>
                  <a:pt x="6844382" y="5112577"/>
                </a:cubicBezTo>
                <a:cubicBezTo>
                  <a:pt x="6847215" y="5126801"/>
                  <a:pt x="6857178" y="5139598"/>
                  <a:pt x="6871437" y="5145284"/>
                </a:cubicBezTo>
                <a:cubicBezTo>
                  <a:pt x="6877103" y="5148127"/>
                  <a:pt x="6882771" y="5148127"/>
                  <a:pt x="6888437" y="5148127"/>
                </a:cubicBezTo>
                <a:cubicBezTo>
                  <a:pt x="6894197" y="5148127"/>
                  <a:pt x="6899863" y="5146710"/>
                  <a:pt x="6905529" y="5145284"/>
                </a:cubicBezTo>
                <a:cubicBezTo>
                  <a:pt x="6916864" y="5138172"/>
                  <a:pt x="6926827" y="5126801"/>
                  <a:pt x="6929660" y="5112577"/>
                </a:cubicBezTo>
                <a:close/>
                <a:moveTo>
                  <a:pt x="7377628" y="5549177"/>
                </a:moveTo>
                <a:cubicBezTo>
                  <a:pt x="7377628" y="5524999"/>
                  <a:pt x="7357703" y="5505089"/>
                  <a:pt x="7333572" y="5505089"/>
                </a:cubicBezTo>
                <a:cubicBezTo>
                  <a:pt x="7309350" y="5505089"/>
                  <a:pt x="7289516" y="5524999"/>
                  <a:pt x="7289516" y="5549177"/>
                </a:cubicBezTo>
                <a:cubicBezTo>
                  <a:pt x="7289516" y="5573355"/>
                  <a:pt x="7309350" y="5593265"/>
                  <a:pt x="7333572" y="5593265"/>
                </a:cubicBezTo>
                <a:cubicBezTo>
                  <a:pt x="7357703" y="5594691"/>
                  <a:pt x="7377628" y="5574781"/>
                  <a:pt x="7377628" y="5549177"/>
                </a:cubicBezTo>
                <a:close/>
                <a:moveTo>
                  <a:pt x="7377628" y="5251943"/>
                </a:moveTo>
                <a:cubicBezTo>
                  <a:pt x="7377628" y="5227765"/>
                  <a:pt x="7357703" y="5207855"/>
                  <a:pt x="7333572" y="5207855"/>
                </a:cubicBezTo>
                <a:cubicBezTo>
                  <a:pt x="7309350" y="5207855"/>
                  <a:pt x="7289516" y="5227765"/>
                  <a:pt x="7289516" y="5251943"/>
                </a:cubicBezTo>
                <a:cubicBezTo>
                  <a:pt x="7289516" y="5276122"/>
                  <a:pt x="7309350" y="5296031"/>
                  <a:pt x="7333572" y="5296031"/>
                </a:cubicBezTo>
                <a:cubicBezTo>
                  <a:pt x="7357703" y="5296031"/>
                  <a:pt x="7377628" y="5276122"/>
                  <a:pt x="7377628" y="5251943"/>
                </a:cubicBezTo>
                <a:close/>
                <a:moveTo>
                  <a:pt x="7079014" y="5549177"/>
                </a:moveTo>
                <a:cubicBezTo>
                  <a:pt x="7079014" y="5524999"/>
                  <a:pt x="7059087" y="5505089"/>
                  <a:pt x="7034958" y="5505089"/>
                </a:cubicBezTo>
                <a:cubicBezTo>
                  <a:pt x="7010736" y="5505089"/>
                  <a:pt x="6990809" y="5524999"/>
                  <a:pt x="6990809" y="5549177"/>
                </a:cubicBezTo>
                <a:cubicBezTo>
                  <a:pt x="6990809" y="5573355"/>
                  <a:pt x="7010736" y="5593265"/>
                  <a:pt x="7034958" y="5593265"/>
                </a:cubicBezTo>
                <a:cubicBezTo>
                  <a:pt x="7059087" y="5594691"/>
                  <a:pt x="7079014" y="5574781"/>
                  <a:pt x="7079014" y="5549177"/>
                </a:cubicBezTo>
                <a:close/>
                <a:moveTo>
                  <a:pt x="7079014" y="5251943"/>
                </a:moveTo>
                <a:cubicBezTo>
                  <a:pt x="7079014" y="5227765"/>
                  <a:pt x="7059087" y="5207855"/>
                  <a:pt x="7034958" y="5207855"/>
                </a:cubicBezTo>
                <a:cubicBezTo>
                  <a:pt x="7010736" y="5207855"/>
                  <a:pt x="6990809" y="5227765"/>
                  <a:pt x="6990809" y="5251943"/>
                </a:cubicBezTo>
                <a:cubicBezTo>
                  <a:pt x="6990809" y="5276122"/>
                  <a:pt x="7010736" y="5296031"/>
                  <a:pt x="7034958" y="5296031"/>
                </a:cubicBezTo>
                <a:cubicBezTo>
                  <a:pt x="7059087" y="5296031"/>
                  <a:pt x="7079014" y="5276122"/>
                  <a:pt x="7079014" y="5251943"/>
                </a:cubicBezTo>
                <a:close/>
                <a:moveTo>
                  <a:pt x="7228367" y="5401273"/>
                </a:moveTo>
                <a:cubicBezTo>
                  <a:pt x="7228367" y="5377095"/>
                  <a:pt x="7208440" y="5357185"/>
                  <a:pt x="7184219" y="5357185"/>
                </a:cubicBezTo>
                <a:cubicBezTo>
                  <a:pt x="7160088" y="5357185"/>
                  <a:pt x="7140163" y="5377095"/>
                  <a:pt x="7140163" y="5401273"/>
                </a:cubicBezTo>
                <a:cubicBezTo>
                  <a:pt x="7140163" y="5425451"/>
                  <a:pt x="7160088" y="5445361"/>
                  <a:pt x="7184219" y="5445361"/>
                </a:cubicBezTo>
                <a:cubicBezTo>
                  <a:pt x="7208440" y="5445361"/>
                  <a:pt x="7228367" y="5425451"/>
                  <a:pt x="7228367" y="5401273"/>
                </a:cubicBezTo>
                <a:close/>
                <a:moveTo>
                  <a:pt x="6931122" y="5401273"/>
                </a:moveTo>
                <a:cubicBezTo>
                  <a:pt x="6931122" y="5377095"/>
                  <a:pt x="6911197" y="5357185"/>
                  <a:pt x="6887066" y="5357185"/>
                </a:cubicBezTo>
                <a:cubicBezTo>
                  <a:pt x="6862844" y="5357185"/>
                  <a:pt x="6842918" y="5377095"/>
                  <a:pt x="6842918" y="5401273"/>
                </a:cubicBezTo>
                <a:cubicBezTo>
                  <a:pt x="6842918" y="5425451"/>
                  <a:pt x="6862844" y="5445361"/>
                  <a:pt x="6887066" y="5445361"/>
                </a:cubicBezTo>
                <a:cubicBezTo>
                  <a:pt x="6911197" y="5445361"/>
                  <a:pt x="6931122" y="5425451"/>
                  <a:pt x="6931122" y="5401273"/>
                </a:cubicBezTo>
                <a:close/>
                <a:moveTo>
                  <a:pt x="7822763" y="5112577"/>
                </a:moveTo>
                <a:cubicBezTo>
                  <a:pt x="7822763" y="5109734"/>
                  <a:pt x="7824134" y="5106891"/>
                  <a:pt x="7824134" y="5104048"/>
                </a:cubicBezTo>
                <a:cubicBezTo>
                  <a:pt x="7824134" y="5098353"/>
                  <a:pt x="7822763" y="5092667"/>
                  <a:pt x="7821301" y="5086982"/>
                </a:cubicBezTo>
                <a:cubicBezTo>
                  <a:pt x="7814172" y="5071341"/>
                  <a:pt x="7798541" y="5059960"/>
                  <a:pt x="7780078" y="5059960"/>
                </a:cubicBezTo>
                <a:cubicBezTo>
                  <a:pt x="7761615" y="5059960"/>
                  <a:pt x="7745984" y="5071341"/>
                  <a:pt x="7738855" y="5086982"/>
                </a:cubicBezTo>
                <a:cubicBezTo>
                  <a:pt x="7736022" y="5092667"/>
                  <a:pt x="7736022" y="5098362"/>
                  <a:pt x="7736022" y="5104048"/>
                </a:cubicBezTo>
                <a:cubicBezTo>
                  <a:pt x="7736022" y="5106891"/>
                  <a:pt x="7736022" y="5109734"/>
                  <a:pt x="7737393" y="5112577"/>
                </a:cubicBezTo>
                <a:cubicBezTo>
                  <a:pt x="7740226" y="5126801"/>
                  <a:pt x="7750190" y="5139598"/>
                  <a:pt x="7764448" y="5145284"/>
                </a:cubicBezTo>
                <a:cubicBezTo>
                  <a:pt x="7770115" y="5148127"/>
                  <a:pt x="7775783" y="5148127"/>
                  <a:pt x="7781540" y="5148127"/>
                </a:cubicBezTo>
                <a:cubicBezTo>
                  <a:pt x="7787208" y="5148127"/>
                  <a:pt x="7792874" y="5146710"/>
                  <a:pt x="7798541" y="5145284"/>
                </a:cubicBezTo>
                <a:cubicBezTo>
                  <a:pt x="7809966" y="5138172"/>
                  <a:pt x="7819930" y="5126801"/>
                  <a:pt x="7822763" y="5112577"/>
                </a:cubicBezTo>
                <a:close/>
                <a:moveTo>
                  <a:pt x="7525519" y="5112577"/>
                </a:moveTo>
                <a:cubicBezTo>
                  <a:pt x="7525519" y="5109734"/>
                  <a:pt x="7526981" y="5106891"/>
                  <a:pt x="7526981" y="5104048"/>
                </a:cubicBezTo>
                <a:cubicBezTo>
                  <a:pt x="7526981" y="5098353"/>
                  <a:pt x="7525519" y="5092667"/>
                  <a:pt x="7524057" y="5086982"/>
                </a:cubicBezTo>
                <a:cubicBezTo>
                  <a:pt x="7517018" y="5071341"/>
                  <a:pt x="7501389" y="5059960"/>
                  <a:pt x="7482835" y="5059960"/>
                </a:cubicBezTo>
                <a:cubicBezTo>
                  <a:pt x="7464370" y="5059960"/>
                  <a:pt x="7448740" y="5071341"/>
                  <a:pt x="7441610" y="5086982"/>
                </a:cubicBezTo>
                <a:cubicBezTo>
                  <a:pt x="7438777" y="5092667"/>
                  <a:pt x="7438777" y="5098362"/>
                  <a:pt x="7438777" y="5104048"/>
                </a:cubicBezTo>
                <a:cubicBezTo>
                  <a:pt x="7438777" y="5106891"/>
                  <a:pt x="7438777" y="5109734"/>
                  <a:pt x="7440239" y="5112577"/>
                </a:cubicBezTo>
                <a:cubicBezTo>
                  <a:pt x="7443074" y="5126801"/>
                  <a:pt x="7453036" y="5139598"/>
                  <a:pt x="7467203" y="5145284"/>
                </a:cubicBezTo>
                <a:cubicBezTo>
                  <a:pt x="7472871" y="5148127"/>
                  <a:pt x="7478629" y="5148127"/>
                  <a:pt x="7484297" y="5148127"/>
                </a:cubicBezTo>
                <a:cubicBezTo>
                  <a:pt x="7489963" y="5148127"/>
                  <a:pt x="7495631" y="5146710"/>
                  <a:pt x="7501389" y="5145284"/>
                </a:cubicBezTo>
                <a:cubicBezTo>
                  <a:pt x="7511261" y="5138172"/>
                  <a:pt x="7522686" y="5126801"/>
                  <a:pt x="7525519" y="5112577"/>
                </a:cubicBezTo>
                <a:close/>
                <a:moveTo>
                  <a:pt x="7972025" y="5549177"/>
                </a:moveTo>
                <a:cubicBezTo>
                  <a:pt x="7972025" y="5524999"/>
                  <a:pt x="7952099" y="5505089"/>
                  <a:pt x="7927969" y="5505089"/>
                </a:cubicBezTo>
                <a:cubicBezTo>
                  <a:pt x="7903748" y="5505089"/>
                  <a:pt x="7883912" y="5524999"/>
                  <a:pt x="7883912" y="5549177"/>
                </a:cubicBezTo>
                <a:cubicBezTo>
                  <a:pt x="7883912" y="5573355"/>
                  <a:pt x="7903748" y="5593265"/>
                  <a:pt x="7927969" y="5593265"/>
                </a:cubicBezTo>
                <a:cubicBezTo>
                  <a:pt x="7952099" y="5594691"/>
                  <a:pt x="7972025" y="5574781"/>
                  <a:pt x="7972025" y="5549177"/>
                </a:cubicBezTo>
                <a:close/>
                <a:moveTo>
                  <a:pt x="7972025" y="5251943"/>
                </a:moveTo>
                <a:cubicBezTo>
                  <a:pt x="7972025" y="5227765"/>
                  <a:pt x="7952099" y="5207855"/>
                  <a:pt x="7927969" y="5207855"/>
                </a:cubicBezTo>
                <a:cubicBezTo>
                  <a:pt x="7903748" y="5207855"/>
                  <a:pt x="7883912" y="5227765"/>
                  <a:pt x="7883912" y="5251943"/>
                </a:cubicBezTo>
                <a:cubicBezTo>
                  <a:pt x="7883912" y="5276122"/>
                  <a:pt x="7903748" y="5296031"/>
                  <a:pt x="7927969" y="5296031"/>
                </a:cubicBezTo>
                <a:cubicBezTo>
                  <a:pt x="7952099" y="5296031"/>
                  <a:pt x="7972025" y="5276122"/>
                  <a:pt x="7972025" y="5251943"/>
                </a:cubicBezTo>
                <a:close/>
                <a:moveTo>
                  <a:pt x="7674873" y="5549177"/>
                </a:moveTo>
                <a:cubicBezTo>
                  <a:pt x="7674873" y="5524999"/>
                  <a:pt x="7654946" y="5505089"/>
                  <a:pt x="7630724" y="5505089"/>
                </a:cubicBezTo>
                <a:cubicBezTo>
                  <a:pt x="7606594" y="5505089"/>
                  <a:pt x="7586669" y="5524999"/>
                  <a:pt x="7586669" y="5549177"/>
                </a:cubicBezTo>
                <a:cubicBezTo>
                  <a:pt x="7586669" y="5573355"/>
                  <a:pt x="7606594" y="5593265"/>
                  <a:pt x="7630724" y="5593265"/>
                </a:cubicBezTo>
                <a:cubicBezTo>
                  <a:pt x="7654946" y="5594691"/>
                  <a:pt x="7674873" y="5574781"/>
                  <a:pt x="7674873" y="5549177"/>
                </a:cubicBezTo>
                <a:close/>
                <a:moveTo>
                  <a:pt x="7674873" y="5251943"/>
                </a:moveTo>
                <a:cubicBezTo>
                  <a:pt x="7674873" y="5227765"/>
                  <a:pt x="7654946" y="5207855"/>
                  <a:pt x="7630724" y="5207855"/>
                </a:cubicBezTo>
                <a:cubicBezTo>
                  <a:pt x="7606594" y="5207855"/>
                  <a:pt x="7586669" y="5227765"/>
                  <a:pt x="7586669" y="5251943"/>
                </a:cubicBezTo>
                <a:cubicBezTo>
                  <a:pt x="7586669" y="5276122"/>
                  <a:pt x="7606594" y="5296031"/>
                  <a:pt x="7630724" y="5296031"/>
                </a:cubicBezTo>
                <a:cubicBezTo>
                  <a:pt x="7654946" y="5296031"/>
                  <a:pt x="7674873" y="5276122"/>
                  <a:pt x="7674873" y="5251943"/>
                </a:cubicBezTo>
                <a:close/>
                <a:moveTo>
                  <a:pt x="7822763" y="5401273"/>
                </a:moveTo>
                <a:cubicBezTo>
                  <a:pt x="7822763" y="5377095"/>
                  <a:pt x="7802838" y="5357185"/>
                  <a:pt x="7778616" y="5357185"/>
                </a:cubicBezTo>
                <a:cubicBezTo>
                  <a:pt x="7754485" y="5357185"/>
                  <a:pt x="7734558" y="5377095"/>
                  <a:pt x="7734558" y="5401273"/>
                </a:cubicBezTo>
                <a:cubicBezTo>
                  <a:pt x="7734558" y="5425451"/>
                  <a:pt x="7754485" y="5445361"/>
                  <a:pt x="7778616" y="5445361"/>
                </a:cubicBezTo>
                <a:cubicBezTo>
                  <a:pt x="7802838" y="5445361"/>
                  <a:pt x="7822763" y="5425451"/>
                  <a:pt x="7822763" y="5401273"/>
                </a:cubicBezTo>
                <a:close/>
                <a:moveTo>
                  <a:pt x="7525519" y="5401273"/>
                </a:moveTo>
                <a:cubicBezTo>
                  <a:pt x="7525519" y="5377095"/>
                  <a:pt x="7505593" y="5357185"/>
                  <a:pt x="7481464" y="5357185"/>
                </a:cubicBezTo>
                <a:cubicBezTo>
                  <a:pt x="7457242" y="5357185"/>
                  <a:pt x="7437406" y="5377095"/>
                  <a:pt x="7437406" y="5401273"/>
                </a:cubicBezTo>
                <a:cubicBezTo>
                  <a:pt x="7437406" y="5425451"/>
                  <a:pt x="7457242" y="5445361"/>
                  <a:pt x="7481464" y="5445361"/>
                </a:cubicBezTo>
                <a:cubicBezTo>
                  <a:pt x="7505593" y="5445361"/>
                  <a:pt x="7525519" y="5425451"/>
                  <a:pt x="7525519" y="5401273"/>
                </a:cubicBezTo>
                <a:close/>
                <a:moveTo>
                  <a:pt x="8417160" y="5112577"/>
                </a:moveTo>
                <a:cubicBezTo>
                  <a:pt x="8417160" y="5109734"/>
                  <a:pt x="8418531" y="5106891"/>
                  <a:pt x="8418531" y="5104048"/>
                </a:cubicBezTo>
                <a:cubicBezTo>
                  <a:pt x="8418531" y="5098353"/>
                  <a:pt x="8417160" y="5092667"/>
                  <a:pt x="8415698" y="5086982"/>
                </a:cubicBezTo>
                <a:cubicBezTo>
                  <a:pt x="8408658" y="5071341"/>
                  <a:pt x="8392938" y="5059960"/>
                  <a:pt x="8374475" y="5059960"/>
                </a:cubicBezTo>
                <a:cubicBezTo>
                  <a:pt x="8356011" y="5059960"/>
                  <a:pt x="8340381" y="5071341"/>
                  <a:pt x="8333251" y="5086982"/>
                </a:cubicBezTo>
                <a:cubicBezTo>
                  <a:pt x="8330418" y="5092667"/>
                  <a:pt x="8330418" y="5098362"/>
                  <a:pt x="8330418" y="5104048"/>
                </a:cubicBezTo>
                <a:cubicBezTo>
                  <a:pt x="8330418" y="5106891"/>
                  <a:pt x="8330418" y="5109734"/>
                  <a:pt x="8331789" y="5112577"/>
                </a:cubicBezTo>
                <a:cubicBezTo>
                  <a:pt x="8334715" y="5126801"/>
                  <a:pt x="8344585" y="5139598"/>
                  <a:pt x="8358844" y="5145284"/>
                </a:cubicBezTo>
                <a:cubicBezTo>
                  <a:pt x="8364512" y="5148127"/>
                  <a:pt x="8370269" y="5148127"/>
                  <a:pt x="8375937" y="5148127"/>
                </a:cubicBezTo>
                <a:cubicBezTo>
                  <a:pt x="8381604" y="5148127"/>
                  <a:pt x="8387272" y="5146710"/>
                  <a:pt x="8392938" y="5145284"/>
                </a:cubicBezTo>
                <a:cubicBezTo>
                  <a:pt x="8404363" y="5138172"/>
                  <a:pt x="8414327" y="5126801"/>
                  <a:pt x="8417160" y="5112577"/>
                </a:cubicBezTo>
                <a:close/>
                <a:moveTo>
                  <a:pt x="8119917" y="5112577"/>
                </a:moveTo>
                <a:cubicBezTo>
                  <a:pt x="8119917" y="5109734"/>
                  <a:pt x="8121379" y="5106891"/>
                  <a:pt x="8121379" y="5104048"/>
                </a:cubicBezTo>
                <a:cubicBezTo>
                  <a:pt x="8121379" y="5098353"/>
                  <a:pt x="8119917" y="5092667"/>
                  <a:pt x="8118546" y="5086982"/>
                </a:cubicBezTo>
                <a:cubicBezTo>
                  <a:pt x="8111415" y="5071341"/>
                  <a:pt x="8095786" y="5059960"/>
                  <a:pt x="8077321" y="5059960"/>
                </a:cubicBezTo>
                <a:cubicBezTo>
                  <a:pt x="8074397" y="5059960"/>
                  <a:pt x="8071564" y="5059960"/>
                  <a:pt x="8068731" y="5061377"/>
                </a:cubicBezTo>
                <a:cubicBezTo>
                  <a:pt x="8054563" y="5064220"/>
                  <a:pt x="8041767" y="5074175"/>
                  <a:pt x="8036008" y="5088398"/>
                </a:cubicBezTo>
                <a:cubicBezTo>
                  <a:pt x="8033174" y="5094084"/>
                  <a:pt x="8033174" y="5099779"/>
                  <a:pt x="8033174" y="5105465"/>
                </a:cubicBezTo>
                <a:cubicBezTo>
                  <a:pt x="8033174" y="5108308"/>
                  <a:pt x="8033174" y="5111151"/>
                  <a:pt x="8034637" y="5113994"/>
                </a:cubicBezTo>
                <a:cubicBezTo>
                  <a:pt x="8037470" y="5128217"/>
                  <a:pt x="8047433" y="5141015"/>
                  <a:pt x="8061692" y="5146701"/>
                </a:cubicBezTo>
                <a:cubicBezTo>
                  <a:pt x="8064525" y="5148118"/>
                  <a:pt x="8067360" y="5148118"/>
                  <a:pt x="8070193" y="5149544"/>
                </a:cubicBezTo>
                <a:cubicBezTo>
                  <a:pt x="8073026" y="5149544"/>
                  <a:pt x="8075859" y="5150961"/>
                  <a:pt x="8078692" y="5150961"/>
                </a:cubicBezTo>
                <a:cubicBezTo>
                  <a:pt x="8084360" y="5150961"/>
                  <a:pt x="8090118" y="5149544"/>
                  <a:pt x="8095786" y="5148118"/>
                </a:cubicBezTo>
                <a:cubicBezTo>
                  <a:pt x="8107120" y="5138163"/>
                  <a:pt x="8117082" y="5126791"/>
                  <a:pt x="8119917" y="5112568"/>
                </a:cubicBezTo>
                <a:close/>
                <a:moveTo>
                  <a:pt x="8567884" y="5549177"/>
                </a:moveTo>
                <a:cubicBezTo>
                  <a:pt x="8567884" y="5524999"/>
                  <a:pt x="8547958" y="5505089"/>
                  <a:pt x="8523827" y="5505089"/>
                </a:cubicBezTo>
                <a:cubicBezTo>
                  <a:pt x="8499605" y="5505089"/>
                  <a:pt x="8479680" y="5524999"/>
                  <a:pt x="8479680" y="5549177"/>
                </a:cubicBezTo>
                <a:cubicBezTo>
                  <a:pt x="8479680" y="5573355"/>
                  <a:pt x="8499605" y="5593265"/>
                  <a:pt x="8523827" y="5593265"/>
                </a:cubicBezTo>
                <a:cubicBezTo>
                  <a:pt x="8547958" y="5594691"/>
                  <a:pt x="8567884" y="5574781"/>
                  <a:pt x="8567884" y="5549177"/>
                </a:cubicBezTo>
                <a:close/>
                <a:moveTo>
                  <a:pt x="8567884" y="5251943"/>
                </a:moveTo>
                <a:cubicBezTo>
                  <a:pt x="8567884" y="5227765"/>
                  <a:pt x="8547958" y="5207855"/>
                  <a:pt x="8523827" y="5207855"/>
                </a:cubicBezTo>
                <a:cubicBezTo>
                  <a:pt x="8499605" y="5207855"/>
                  <a:pt x="8479680" y="5227765"/>
                  <a:pt x="8479680" y="5251943"/>
                </a:cubicBezTo>
                <a:cubicBezTo>
                  <a:pt x="8479680" y="5276122"/>
                  <a:pt x="8499605" y="5296031"/>
                  <a:pt x="8523827" y="5296031"/>
                </a:cubicBezTo>
                <a:cubicBezTo>
                  <a:pt x="8547958" y="5296031"/>
                  <a:pt x="8567884" y="5276122"/>
                  <a:pt x="8567884" y="5251943"/>
                </a:cubicBezTo>
                <a:close/>
                <a:moveTo>
                  <a:pt x="8269268" y="5549177"/>
                </a:moveTo>
                <a:cubicBezTo>
                  <a:pt x="8269268" y="5524999"/>
                  <a:pt x="8249344" y="5505089"/>
                  <a:pt x="8225122" y="5505089"/>
                </a:cubicBezTo>
                <a:cubicBezTo>
                  <a:pt x="8200991" y="5505089"/>
                  <a:pt x="8181064" y="5524999"/>
                  <a:pt x="8181064" y="5549177"/>
                </a:cubicBezTo>
                <a:cubicBezTo>
                  <a:pt x="8181064" y="5573355"/>
                  <a:pt x="8200991" y="5593265"/>
                  <a:pt x="8225122" y="5593265"/>
                </a:cubicBezTo>
                <a:cubicBezTo>
                  <a:pt x="8249344" y="5594691"/>
                  <a:pt x="8269268" y="5574781"/>
                  <a:pt x="8269268" y="5549177"/>
                </a:cubicBezTo>
                <a:close/>
                <a:moveTo>
                  <a:pt x="8269268" y="5251943"/>
                </a:moveTo>
                <a:cubicBezTo>
                  <a:pt x="8269268" y="5227765"/>
                  <a:pt x="8249344" y="5207855"/>
                  <a:pt x="8225122" y="5207855"/>
                </a:cubicBezTo>
                <a:cubicBezTo>
                  <a:pt x="8200991" y="5207855"/>
                  <a:pt x="8181064" y="5227765"/>
                  <a:pt x="8181064" y="5251943"/>
                </a:cubicBezTo>
                <a:cubicBezTo>
                  <a:pt x="8181064" y="5276122"/>
                  <a:pt x="8200991" y="5296031"/>
                  <a:pt x="8225122" y="5296031"/>
                </a:cubicBezTo>
                <a:cubicBezTo>
                  <a:pt x="8249344" y="5296031"/>
                  <a:pt x="8269268" y="5276122"/>
                  <a:pt x="8269268" y="5251943"/>
                </a:cubicBezTo>
                <a:close/>
                <a:moveTo>
                  <a:pt x="8418531" y="5401273"/>
                </a:moveTo>
                <a:cubicBezTo>
                  <a:pt x="8418531" y="5377095"/>
                  <a:pt x="8398697" y="5357185"/>
                  <a:pt x="8374475" y="5357185"/>
                </a:cubicBezTo>
                <a:cubicBezTo>
                  <a:pt x="8350344" y="5357185"/>
                  <a:pt x="8330418" y="5377095"/>
                  <a:pt x="8330418" y="5401273"/>
                </a:cubicBezTo>
                <a:cubicBezTo>
                  <a:pt x="8330418" y="5425451"/>
                  <a:pt x="8350344" y="5445361"/>
                  <a:pt x="8374475" y="5445361"/>
                </a:cubicBezTo>
                <a:cubicBezTo>
                  <a:pt x="8398697" y="5445361"/>
                  <a:pt x="8418531" y="5425451"/>
                  <a:pt x="8418531" y="5401273"/>
                </a:cubicBezTo>
                <a:close/>
                <a:moveTo>
                  <a:pt x="8121379" y="5401273"/>
                </a:moveTo>
                <a:cubicBezTo>
                  <a:pt x="8121379" y="5377095"/>
                  <a:pt x="8101452" y="5357185"/>
                  <a:pt x="8077321" y="5357185"/>
                </a:cubicBezTo>
                <a:cubicBezTo>
                  <a:pt x="8074397" y="5357185"/>
                  <a:pt x="8071564" y="5357185"/>
                  <a:pt x="8068731" y="5358611"/>
                </a:cubicBezTo>
                <a:cubicBezTo>
                  <a:pt x="8048804" y="5362880"/>
                  <a:pt x="8033174" y="5381364"/>
                  <a:pt x="8033174" y="5402699"/>
                </a:cubicBezTo>
                <a:cubicBezTo>
                  <a:pt x="8033174" y="5424034"/>
                  <a:pt x="8048804" y="5442527"/>
                  <a:pt x="8068731" y="5446787"/>
                </a:cubicBezTo>
                <a:cubicBezTo>
                  <a:pt x="8071564" y="5446787"/>
                  <a:pt x="8074397" y="5448213"/>
                  <a:pt x="8077321" y="5448213"/>
                </a:cubicBezTo>
                <a:cubicBezTo>
                  <a:pt x="8101452" y="5445370"/>
                  <a:pt x="8121379" y="5425460"/>
                  <a:pt x="8121379" y="5401282"/>
                </a:cubicBezTo>
                <a:close/>
                <a:moveTo>
                  <a:pt x="9012928" y="5112577"/>
                </a:moveTo>
                <a:cubicBezTo>
                  <a:pt x="9012928" y="5109734"/>
                  <a:pt x="9014390" y="5106891"/>
                  <a:pt x="9014390" y="5104048"/>
                </a:cubicBezTo>
                <a:cubicBezTo>
                  <a:pt x="9014390" y="5098353"/>
                  <a:pt x="9012928" y="5092667"/>
                  <a:pt x="9011557" y="5086982"/>
                </a:cubicBezTo>
                <a:cubicBezTo>
                  <a:pt x="9004427" y="5071341"/>
                  <a:pt x="8988797" y="5059960"/>
                  <a:pt x="8970333" y="5059960"/>
                </a:cubicBezTo>
                <a:cubicBezTo>
                  <a:pt x="8951779" y="5059960"/>
                  <a:pt x="8936149" y="5071341"/>
                  <a:pt x="8929110" y="5086982"/>
                </a:cubicBezTo>
                <a:cubicBezTo>
                  <a:pt x="8926186" y="5092667"/>
                  <a:pt x="8926186" y="5098362"/>
                  <a:pt x="8926186" y="5104048"/>
                </a:cubicBezTo>
                <a:cubicBezTo>
                  <a:pt x="8926186" y="5106891"/>
                  <a:pt x="8926186" y="5109734"/>
                  <a:pt x="8927648" y="5112577"/>
                </a:cubicBezTo>
                <a:cubicBezTo>
                  <a:pt x="8930481" y="5126801"/>
                  <a:pt x="8940444" y="5139598"/>
                  <a:pt x="8954703" y="5145284"/>
                </a:cubicBezTo>
                <a:cubicBezTo>
                  <a:pt x="8960371" y="5148127"/>
                  <a:pt x="8966037" y="5148127"/>
                  <a:pt x="8971704" y="5148127"/>
                </a:cubicBezTo>
                <a:cubicBezTo>
                  <a:pt x="8977463" y="5148127"/>
                  <a:pt x="8983129" y="5146710"/>
                  <a:pt x="8988797" y="5145284"/>
                </a:cubicBezTo>
                <a:cubicBezTo>
                  <a:pt x="9000132" y="5138172"/>
                  <a:pt x="9010093" y="5126801"/>
                  <a:pt x="9012928" y="5112577"/>
                </a:cubicBezTo>
                <a:close/>
                <a:moveTo>
                  <a:pt x="8715774" y="5112577"/>
                </a:moveTo>
                <a:cubicBezTo>
                  <a:pt x="8715774" y="5109734"/>
                  <a:pt x="8717238" y="5106891"/>
                  <a:pt x="8717238" y="5104048"/>
                </a:cubicBezTo>
                <a:cubicBezTo>
                  <a:pt x="8717238" y="5098353"/>
                  <a:pt x="8715774" y="5092667"/>
                  <a:pt x="8714312" y="5086982"/>
                </a:cubicBezTo>
                <a:cubicBezTo>
                  <a:pt x="8707275" y="5071341"/>
                  <a:pt x="8691645" y="5059960"/>
                  <a:pt x="8673089" y="5059960"/>
                </a:cubicBezTo>
                <a:cubicBezTo>
                  <a:pt x="8654627" y="5059960"/>
                  <a:pt x="8638995" y="5071341"/>
                  <a:pt x="8631867" y="5086982"/>
                </a:cubicBezTo>
                <a:cubicBezTo>
                  <a:pt x="8629034" y="5092667"/>
                  <a:pt x="8629034" y="5098362"/>
                  <a:pt x="8629034" y="5104048"/>
                </a:cubicBezTo>
                <a:cubicBezTo>
                  <a:pt x="8629034" y="5106891"/>
                  <a:pt x="8629034" y="5109734"/>
                  <a:pt x="8630405" y="5112577"/>
                </a:cubicBezTo>
                <a:cubicBezTo>
                  <a:pt x="8633329" y="5126801"/>
                  <a:pt x="8643201" y="5139598"/>
                  <a:pt x="8657460" y="5145284"/>
                </a:cubicBezTo>
                <a:cubicBezTo>
                  <a:pt x="8663126" y="5148127"/>
                  <a:pt x="8668885" y="5148127"/>
                  <a:pt x="8674551" y="5148127"/>
                </a:cubicBezTo>
                <a:cubicBezTo>
                  <a:pt x="8680219" y="5148127"/>
                  <a:pt x="8685886" y="5146710"/>
                  <a:pt x="8691645" y="5145284"/>
                </a:cubicBezTo>
                <a:cubicBezTo>
                  <a:pt x="8701515" y="5138172"/>
                  <a:pt x="8711479" y="5126801"/>
                  <a:pt x="8715774" y="5112577"/>
                </a:cubicBezTo>
                <a:close/>
                <a:moveTo>
                  <a:pt x="9162280" y="5549177"/>
                </a:moveTo>
                <a:cubicBezTo>
                  <a:pt x="9162280" y="5524999"/>
                  <a:pt x="9142355" y="5505089"/>
                  <a:pt x="9118224" y="5505089"/>
                </a:cubicBezTo>
                <a:cubicBezTo>
                  <a:pt x="9094002" y="5505089"/>
                  <a:pt x="9074168" y="5524999"/>
                  <a:pt x="9074168" y="5549177"/>
                </a:cubicBezTo>
                <a:cubicBezTo>
                  <a:pt x="9074168" y="5573355"/>
                  <a:pt x="9094002" y="5593265"/>
                  <a:pt x="9118224" y="5593265"/>
                </a:cubicBezTo>
                <a:cubicBezTo>
                  <a:pt x="9142355" y="5594691"/>
                  <a:pt x="9162280" y="5574781"/>
                  <a:pt x="9162280" y="5549177"/>
                </a:cubicBezTo>
                <a:close/>
                <a:moveTo>
                  <a:pt x="9162280" y="5251943"/>
                </a:moveTo>
                <a:cubicBezTo>
                  <a:pt x="9162280" y="5227765"/>
                  <a:pt x="9142355" y="5207855"/>
                  <a:pt x="9118224" y="5207855"/>
                </a:cubicBezTo>
                <a:cubicBezTo>
                  <a:pt x="9094002" y="5207855"/>
                  <a:pt x="9074168" y="5227765"/>
                  <a:pt x="9074168" y="5251943"/>
                </a:cubicBezTo>
                <a:cubicBezTo>
                  <a:pt x="9074168" y="5276122"/>
                  <a:pt x="9094002" y="5296031"/>
                  <a:pt x="9118224" y="5296031"/>
                </a:cubicBezTo>
                <a:cubicBezTo>
                  <a:pt x="9142355" y="5296031"/>
                  <a:pt x="9162280" y="5276122"/>
                  <a:pt x="9162280" y="5251943"/>
                </a:cubicBezTo>
                <a:close/>
                <a:moveTo>
                  <a:pt x="8865128" y="5549177"/>
                </a:moveTo>
                <a:cubicBezTo>
                  <a:pt x="8865128" y="5524999"/>
                  <a:pt x="8845203" y="5505089"/>
                  <a:pt x="8820981" y="5505089"/>
                </a:cubicBezTo>
                <a:cubicBezTo>
                  <a:pt x="8796850" y="5505089"/>
                  <a:pt x="8776923" y="5524999"/>
                  <a:pt x="8776923" y="5549177"/>
                </a:cubicBezTo>
                <a:cubicBezTo>
                  <a:pt x="8776923" y="5573355"/>
                  <a:pt x="8796850" y="5593265"/>
                  <a:pt x="8820981" y="5593265"/>
                </a:cubicBezTo>
                <a:cubicBezTo>
                  <a:pt x="8845203" y="5594691"/>
                  <a:pt x="8865128" y="5574781"/>
                  <a:pt x="8865128" y="5549177"/>
                </a:cubicBezTo>
                <a:close/>
                <a:moveTo>
                  <a:pt x="8865128" y="5251943"/>
                </a:moveTo>
                <a:cubicBezTo>
                  <a:pt x="8865128" y="5227765"/>
                  <a:pt x="8845203" y="5207855"/>
                  <a:pt x="8820981" y="5207855"/>
                </a:cubicBezTo>
                <a:cubicBezTo>
                  <a:pt x="8796850" y="5207855"/>
                  <a:pt x="8776923" y="5227765"/>
                  <a:pt x="8776923" y="5251943"/>
                </a:cubicBezTo>
                <a:cubicBezTo>
                  <a:pt x="8776923" y="5276122"/>
                  <a:pt x="8796850" y="5296031"/>
                  <a:pt x="8820981" y="5296031"/>
                </a:cubicBezTo>
                <a:cubicBezTo>
                  <a:pt x="8845203" y="5296031"/>
                  <a:pt x="8865128" y="5276122"/>
                  <a:pt x="8865128" y="5251943"/>
                </a:cubicBezTo>
                <a:close/>
                <a:moveTo>
                  <a:pt x="9012928" y="5401273"/>
                </a:moveTo>
                <a:cubicBezTo>
                  <a:pt x="9012928" y="5377095"/>
                  <a:pt x="8993092" y="5357185"/>
                  <a:pt x="8968870" y="5357185"/>
                </a:cubicBezTo>
                <a:cubicBezTo>
                  <a:pt x="8944740" y="5357185"/>
                  <a:pt x="8924815" y="5377095"/>
                  <a:pt x="8924815" y="5401273"/>
                </a:cubicBezTo>
                <a:cubicBezTo>
                  <a:pt x="8924815" y="5425451"/>
                  <a:pt x="8944740" y="5445361"/>
                  <a:pt x="8968870" y="5445361"/>
                </a:cubicBezTo>
                <a:cubicBezTo>
                  <a:pt x="8993092" y="5445361"/>
                  <a:pt x="9012928" y="5425451"/>
                  <a:pt x="9012928" y="5401273"/>
                </a:cubicBezTo>
                <a:close/>
                <a:moveTo>
                  <a:pt x="8715774" y="5401273"/>
                </a:moveTo>
                <a:cubicBezTo>
                  <a:pt x="8715774" y="5377095"/>
                  <a:pt x="8695849" y="5357185"/>
                  <a:pt x="8671718" y="5357185"/>
                </a:cubicBezTo>
                <a:cubicBezTo>
                  <a:pt x="8647496" y="5357185"/>
                  <a:pt x="8627570" y="5377095"/>
                  <a:pt x="8627570" y="5401273"/>
                </a:cubicBezTo>
                <a:cubicBezTo>
                  <a:pt x="8627570" y="5425451"/>
                  <a:pt x="8647496" y="5445361"/>
                  <a:pt x="8671718" y="5445361"/>
                </a:cubicBezTo>
                <a:cubicBezTo>
                  <a:pt x="8695849" y="5445361"/>
                  <a:pt x="8715774" y="5425451"/>
                  <a:pt x="8715774" y="5401273"/>
                </a:cubicBezTo>
                <a:close/>
                <a:moveTo>
                  <a:pt x="9817826" y="5689969"/>
                </a:moveTo>
                <a:cubicBezTo>
                  <a:pt x="9817826" y="5691395"/>
                  <a:pt x="9817826" y="5692812"/>
                  <a:pt x="9817826" y="5694238"/>
                </a:cubicBezTo>
                <a:lnTo>
                  <a:pt x="9856216" y="5655836"/>
                </a:lnTo>
                <a:cubicBezTo>
                  <a:pt x="9854845" y="5655836"/>
                  <a:pt x="9853383" y="5655836"/>
                  <a:pt x="9852012" y="5655836"/>
                </a:cubicBezTo>
                <a:cubicBezTo>
                  <a:pt x="9834918" y="5658679"/>
                  <a:pt x="9822122" y="5671486"/>
                  <a:pt x="9817826" y="5689969"/>
                </a:cubicBezTo>
                <a:close/>
                <a:moveTo>
                  <a:pt x="9607415" y="5112577"/>
                </a:moveTo>
                <a:cubicBezTo>
                  <a:pt x="9607415" y="5109734"/>
                  <a:pt x="9608786" y="5106891"/>
                  <a:pt x="9608786" y="5104048"/>
                </a:cubicBezTo>
                <a:cubicBezTo>
                  <a:pt x="9608786" y="5098353"/>
                  <a:pt x="9607415" y="5092667"/>
                  <a:pt x="9605952" y="5086982"/>
                </a:cubicBezTo>
                <a:cubicBezTo>
                  <a:pt x="9598824" y="5071341"/>
                  <a:pt x="9583193" y="5059960"/>
                  <a:pt x="9564730" y="5059960"/>
                </a:cubicBezTo>
                <a:cubicBezTo>
                  <a:pt x="9546267" y="5059960"/>
                  <a:pt x="9530636" y="5071341"/>
                  <a:pt x="9523507" y="5086982"/>
                </a:cubicBezTo>
                <a:cubicBezTo>
                  <a:pt x="9520674" y="5092667"/>
                  <a:pt x="9520674" y="5098362"/>
                  <a:pt x="9520674" y="5104048"/>
                </a:cubicBezTo>
                <a:cubicBezTo>
                  <a:pt x="9520674" y="5106891"/>
                  <a:pt x="9520674" y="5109734"/>
                  <a:pt x="9522045" y="5112577"/>
                </a:cubicBezTo>
                <a:cubicBezTo>
                  <a:pt x="9524878" y="5126801"/>
                  <a:pt x="9534842" y="5139598"/>
                  <a:pt x="9549100" y="5145284"/>
                </a:cubicBezTo>
                <a:cubicBezTo>
                  <a:pt x="9554767" y="5148127"/>
                  <a:pt x="9560435" y="5148127"/>
                  <a:pt x="9566192" y="5148127"/>
                </a:cubicBezTo>
                <a:cubicBezTo>
                  <a:pt x="9571860" y="5148127"/>
                  <a:pt x="9577526" y="5146710"/>
                  <a:pt x="9583193" y="5145284"/>
                </a:cubicBezTo>
                <a:cubicBezTo>
                  <a:pt x="9594618" y="5138172"/>
                  <a:pt x="9604581" y="5126801"/>
                  <a:pt x="9607415" y="5112577"/>
                </a:cubicBezTo>
                <a:close/>
                <a:moveTo>
                  <a:pt x="9310171" y="5112577"/>
                </a:moveTo>
                <a:cubicBezTo>
                  <a:pt x="9310171" y="5109734"/>
                  <a:pt x="9311633" y="5106891"/>
                  <a:pt x="9311633" y="5104048"/>
                </a:cubicBezTo>
                <a:cubicBezTo>
                  <a:pt x="9311633" y="5098353"/>
                  <a:pt x="9310171" y="5092667"/>
                  <a:pt x="9308709" y="5086982"/>
                </a:cubicBezTo>
                <a:cubicBezTo>
                  <a:pt x="9301670" y="5071341"/>
                  <a:pt x="9286040" y="5059960"/>
                  <a:pt x="9267487" y="5059960"/>
                </a:cubicBezTo>
                <a:cubicBezTo>
                  <a:pt x="9249022" y="5059960"/>
                  <a:pt x="9233392" y="5071341"/>
                  <a:pt x="9226262" y="5086982"/>
                </a:cubicBezTo>
                <a:cubicBezTo>
                  <a:pt x="9223429" y="5092667"/>
                  <a:pt x="9223429" y="5098362"/>
                  <a:pt x="9223429" y="5104048"/>
                </a:cubicBezTo>
                <a:cubicBezTo>
                  <a:pt x="9223429" y="5106891"/>
                  <a:pt x="9223429" y="5109734"/>
                  <a:pt x="9224891" y="5112577"/>
                </a:cubicBezTo>
                <a:cubicBezTo>
                  <a:pt x="9227726" y="5126801"/>
                  <a:pt x="9237688" y="5139598"/>
                  <a:pt x="9251855" y="5145284"/>
                </a:cubicBezTo>
                <a:cubicBezTo>
                  <a:pt x="9257523" y="5148127"/>
                  <a:pt x="9263281" y="5148127"/>
                  <a:pt x="9268949" y="5148127"/>
                </a:cubicBezTo>
                <a:cubicBezTo>
                  <a:pt x="9274615" y="5148127"/>
                  <a:pt x="9280283" y="5146710"/>
                  <a:pt x="9286040" y="5145284"/>
                </a:cubicBezTo>
                <a:cubicBezTo>
                  <a:pt x="9297375" y="5138172"/>
                  <a:pt x="9307338" y="5126801"/>
                  <a:pt x="9310171" y="5112577"/>
                </a:cubicBezTo>
                <a:close/>
                <a:moveTo>
                  <a:pt x="9758139" y="5549177"/>
                </a:moveTo>
                <a:cubicBezTo>
                  <a:pt x="9758139" y="5524999"/>
                  <a:pt x="9738214" y="5505089"/>
                  <a:pt x="9713992" y="5505089"/>
                </a:cubicBezTo>
                <a:cubicBezTo>
                  <a:pt x="9689862" y="5505089"/>
                  <a:pt x="9669935" y="5524999"/>
                  <a:pt x="9669935" y="5549177"/>
                </a:cubicBezTo>
                <a:cubicBezTo>
                  <a:pt x="9669935" y="5573355"/>
                  <a:pt x="9689862" y="5593265"/>
                  <a:pt x="9713992" y="5593265"/>
                </a:cubicBezTo>
                <a:cubicBezTo>
                  <a:pt x="9736750" y="5594691"/>
                  <a:pt x="9758139" y="5574781"/>
                  <a:pt x="9758139" y="5549177"/>
                </a:cubicBezTo>
                <a:close/>
                <a:moveTo>
                  <a:pt x="9758139" y="5251943"/>
                </a:moveTo>
                <a:cubicBezTo>
                  <a:pt x="9758139" y="5227765"/>
                  <a:pt x="9738214" y="5207855"/>
                  <a:pt x="9713992" y="5207855"/>
                </a:cubicBezTo>
                <a:cubicBezTo>
                  <a:pt x="9689862" y="5207855"/>
                  <a:pt x="9669935" y="5227765"/>
                  <a:pt x="9669935" y="5251943"/>
                </a:cubicBezTo>
                <a:cubicBezTo>
                  <a:pt x="9669935" y="5276122"/>
                  <a:pt x="9689862" y="5296031"/>
                  <a:pt x="9713992" y="5296031"/>
                </a:cubicBezTo>
                <a:cubicBezTo>
                  <a:pt x="9736750" y="5296031"/>
                  <a:pt x="9758139" y="5276122"/>
                  <a:pt x="9758139" y="5251943"/>
                </a:cubicBezTo>
                <a:close/>
                <a:moveTo>
                  <a:pt x="9459525" y="5549177"/>
                </a:moveTo>
                <a:cubicBezTo>
                  <a:pt x="9459525" y="5524999"/>
                  <a:pt x="9439598" y="5505089"/>
                  <a:pt x="9415376" y="5505089"/>
                </a:cubicBezTo>
                <a:cubicBezTo>
                  <a:pt x="9391245" y="5505089"/>
                  <a:pt x="9371321" y="5524999"/>
                  <a:pt x="9371321" y="5549177"/>
                </a:cubicBezTo>
                <a:cubicBezTo>
                  <a:pt x="9371321" y="5573355"/>
                  <a:pt x="9391245" y="5593265"/>
                  <a:pt x="9415376" y="5593265"/>
                </a:cubicBezTo>
                <a:cubicBezTo>
                  <a:pt x="9439598" y="5594691"/>
                  <a:pt x="9459525" y="5574781"/>
                  <a:pt x="9459525" y="5549177"/>
                </a:cubicBezTo>
                <a:close/>
                <a:moveTo>
                  <a:pt x="9459525" y="5251943"/>
                </a:moveTo>
                <a:cubicBezTo>
                  <a:pt x="9459525" y="5227765"/>
                  <a:pt x="9439598" y="5207855"/>
                  <a:pt x="9415376" y="5207855"/>
                </a:cubicBezTo>
                <a:cubicBezTo>
                  <a:pt x="9391245" y="5207855"/>
                  <a:pt x="9371321" y="5227765"/>
                  <a:pt x="9371321" y="5251943"/>
                </a:cubicBezTo>
                <a:cubicBezTo>
                  <a:pt x="9371321" y="5276122"/>
                  <a:pt x="9391245" y="5296031"/>
                  <a:pt x="9415376" y="5296031"/>
                </a:cubicBezTo>
                <a:cubicBezTo>
                  <a:pt x="9439598" y="5296031"/>
                  <a:pt x="9459525" y="5276122"/>
                  <a:pt x="9459525" y="5251943"/>
                </a:cubicBezTo>
                <a:close/>
                <a:moveTo>
                  <a:pt x="9608786" y="5401273"/>
                </a:moveTo>
                <a:cubicBezTo>
                  <a:pt x="9608786" y="5377095"/>
                  <a:pt x="9588861" y="5357185"/>
                  <a:pt x="9564730" y="5357185"/>
                </a:cubicBezTo>
                <a:cubicBezTo>
                  <a:pt x="9540508" y="5357185"/>
                  <a:pt x="9520674" y="5377095"/>
                  <a:pt x="9520674" y="5401273"/>
                </a:cubicBezTo>
                <a:cubicBezTo>
                  <a:pt x="9520674" y="5425451"/>
                  <a:pt x="9540508" y="5445361"/>
                  <a:pt x="9564730" y="5445361"/>
                </a:cubicBezTo>
                <a:cubicBezTo>
                  <a:pt x="9588861" y="5445361"/>
                  <a:pt x="9608786" y="5425451"/>
                  <a:pt x="9608786" y="5401273"/>
                </a:cubicBezTo>
                <a:close/>
                <a:moveTo>
                  <a:pt x="9311633" y="5401273"/>
                </a:moveTo>
                <a:cubicBezTo>
                  <a:pt x="9311633" y="5377095"/>
                  <a:pt x="9291708" y="5357185"/>
                  <a:pt x="9267487" y="5357185"/>
                </a:cubicBezTo>
                <a:cubicBezTo>
                  <a:pt x="9243356" y="5357185"/>
                  <a:pt x="9223429" y="5377095"/>
                  <a:pt x="9223429" y="5401273"/>
                </a:cubicBezTo>
                <a:cubicBezTo>
                  <a:pt x="9223429" y="5425451"/>
                  <a:pt x="9243356" y="5445361"/>
                  <a:pt x="9267487" y="5445361"/>
                </a:cubicBezTo>
                <a:cubicBezTo>
                  <a:pt x="9291708" y="5445361"/>
                  <a:pt x="9311633" y="5425451"/>
                  <a:pt x="9311633" y="5401273"/>
                </a:cubicBezTo>
                <a:close/>
                <a:moveTo>
                  <a:pt x="9906031" y="5112577"/>
                </a:moveTo>
                <a:cubicBezTo>
                  <a:pt x="9906031" y="5109734"/>
                  <a:pt x="9907402" y="5106891"/>
                  <a:pt x="9907402" y="5104048"/>
                </a:cubicBezTo>
                <a:cubicBezTo>
                  <a:pt x="9907402" y="5098353"/>
                  <a:pt x="9906031" y="5092667"/>
                  <a:pt x="9904569" y="5086982"/>
                </a:cubicBezTo>
                <a:cubicBezTo>
                  <a:pt x="9897438" y="5071341"/>
                  <a:pt x="9881809" y="5059960"/>
                  <a:pt x="9863344" y="5059960"/>
                </a:cubicBezTo>
                <a:cubicBezTo>
                  <a:pt x="9860511" y="5059960"/>
                  <a:pt x="9857678" y="5059960"/>
                  <a:pt x="9854845" y="5061377"/>
                </a:cubicBezTo>
                <a:cubicBezTo>
                  <a:pt x="9840586" y="5064220"/>
                  <a:pt x="9827790" y="5074175"/>
                  <a:pt x="9822122" y="5088398"/>
                </a:cubicBezTo>
                <a:cubicBezTo>
                  <a:pt x="9819288" y="5094084"/>
                  <a:pt x="9819288" y="5099779"/>
                  <a:pt x="9819288" y="5105465"/>
                </a:cubicBezTo>
                <a:cubicBezTo>
                  <a:pt x="9819288" y="5108308"/>
                  <a:pt x="9819288" y="5111151"/>
                  <a:pt x="9820659" y="5113994"/>
                </a:cubicBezTo>
                <a:cubicBezTo>
                  <a:pt x="9823584" y="5128217"/>
                  <a:pt x="9833456" y="5141015"/>
                  <a:pt x="9847715" y="5146701"/>
                </a:cubicBezTo>
                <a:cubicBezTo>
                  <a:pt x="9850548" y="5148118"/>
                  <a:pt x="9853383" y="5148118"/>
                  <a:pt x="9856216" y="5149544"/>
                </a:cubicBezTo>
                <a:cubicBezTo>
                  <a:pt x="9859049" y="5149544"/>
                  <a:pt x="9861882" y="5150961"/>
                  <a:pt x="9864808" y="5150961"/>
                </a:cubicBezTo>
                <a:cubicBezTo>
                  <a:pt x="9870474" y="5150961"/>
                  <a:pt x="9876141" y="5149544"/>
                  <a:pt x="9881809" y="5148118"/>
                </a:cubicBezTo>
                <a:cubicBezTo>
                  <a:pt x="9891772" y="5138163"/>
                  <a:pt x="9901734" y="5126791"/>
                  <a:pt x="9906031" y="5112568"/>
                </a:cubicBezTo>
                <a:close/>
                <a:moveTo>
                  <a:pt x="9965716" y="5543491"/>
                </a:moveTo>
                <a:lnTo>
                  <a:pt x="10004105" y="5505098"/>
                </a:lnTo>
                <a:cubicBezTo>
                  <a:pt x="9984181" y="5507941"/>
                  <a:pt x="9968551" y="5523591"/>
                  <a:pt x="9965716" y="5543491"/>
                </a:cubicBezTo>
                <a:close/>
                <a:moveTo>
                  <a:pt x="10055291" y="5251952"/>
                </a:moveTo>
                <a:cubicBezTo>
                  <a:pt x="10055291" y="5227774"/>
                  <a:pt x="10035367" y="5207864"/>
                  <a:pt x="10011236" y="5207864"/>
                </a:cubicBezTo>
                <a:cubicBezTo>
                  <a:pt x="9987014" y="5207864"/>
                  <a:pt x="9967180" y="5227774"/>
                  <a:pt x="9967180" y="5251952"/>
                </a:cubicBezTo>
                <a:cubicBezTo>
                  <a:pt x="9967180" y="5276131"/>
                  <a:pt x="9987014" y="5296040"/>
                  <a:pt x="10011236" y="5296040"/>
                </a:cubicBezTo>
                <a:cubicBezTo>
                  <a:pt x="10035367" y="5296040"/>
                  <a:pt x="10055291" y="5276131"/>
                  <a:pt x="10055291" y="5251952"/>
                </a:cubicBezTo>
                <a:close/>
                <a:moveTo>
                  <a:pt x="10115070" y="5394161"/>
                </a:moveTo>
                <a:lnTo>
                  <a:pt x="10130699" y="5378521"/>
                </a:lnTo>
                <a:lnTo>
                  <a:pt x="10130699" y="5367140"/>
                </a:lnTo>
                <a:cubicBezTo>
                  <a:pt x="10123571" y="5374252"/>
                  <a:pt x="10116441" y="5382780"/>
                  <a:pt x="10115070" y="5394161"/>
                </a:cubicBezTo>
                <a:close/>
                <a:moveTo>
                  <a:pt x="9906031" y="5401273"/>
                </a:moveTo>
                <a:cubicBezTo>
                  <a:pt x="9906031" y="5377095"/>
                  <a:pt x="9886104" y="5357185"/>
                  <a:pt x="9861882" y="5357185"/>
                </a:cubicBezTo>
                <a:cubicBezTo>
                  <a:pt x="9859049" y="5357185"/>
                  <a:pt x="9856216" y="5357185"/>
                  <a:pt x="9853383" y="5358611"/>
                </a:cubicBezTo>
                <a:cubicBezTo>
                  <a:pt x="9833456" y="5362880"/>
                  <a:pt x="9817826" y="5381364"/>
                  <a:pt x="9817826" y="5402699"/>
                </a:cubicBezTo>
                <a:cubicBezTo>
                  <a:pt x="9817826" y="5424034"/>
                  <a:pt x="9833456" y="5442527"/>
                  <a:pt x="9853383" y="5446787"/>
                </a:cubicBezTo>
                <a:cubicBezTo>
                  <a:pt x="9856216" y="5446787"/>
                  <a:pt x="9859049" y="5448213"/>
                  <a:pt x="9861882" y="5448213"/>
                </a:cubicBezTo>
                <a:cubicBezTo>
                  <a:pt x="9886104" y="5445370"/>
                  <a:pt x="9906031" y="5425460"/>
                  <a:pt x="9906031" y="5401282"/>
                </a:cubicBezTo>
                <a:close/>
                <a:moveTo>
                  <a:pt x="3806953" y="6145061"/>
                </a:moveTo>
                <a:cubicBezTo>
                  <a:pt x="3806953" y="6120883"/>
                  <a:pt x="3787028" y="6100974"/>
                  <a:pt x="3762806" y="6100974"/>
                </a:cubicBezTo>
                <a:cubicBezTo>
                  <a:pt x="3738675" y="6100974"/>
                  <a:pt x="3718749" y="6120883"/>
                  <a:pt x="3718749" y="6145061"/>
                </a:cubicBezTo>
                <a:cubicBezTo>
                  <a:pt x="3718749" y="6169240"/>
                  <a:pt x="3738675" y="6189149"/>
                  <a:pt x="3762806" y="6189149"/>
                </a:cubicBezTo>
                <a:cubicBezTo>
                  <a:pt x="3787028" y="6189149"/>
                  <a:pt x="3806953" y="6169240"/>
                  <a:pt x="3806953" y="6145061"/>
                </a:cubicBezTo>
                <a:close/>
                <a:moveTo>
                  <a:pt x="4249163" y="5715573"/>
                </a:moveTo>
                <a:cubicBezTo>
                  <a:pt x="4251996" y="5709879"/>
                  <a:pt x="4251996" y="5704193"/>
                  <a:pt x="4251996" y="5698507"/>
                </a:cubicBezTo>
                <a:cubicBezTo>
                  <a:pt x="4251996" y="5695664"/>
                  <a:pt x="4251996" y="5692821"/>
                  <a:pt x="4250625" y="5689978"/>
                </a:cubicBezTo>
                <a:cubicBezTo>
                  <a:pt x="4246330" y="5670069"/>
                  <a:pt x="4227866" y="5654428"/>
                  <a:pt x="4206478" y="5654428"/>
                </a:cubicBezTo>
                <a:cubicBezTo>
                  <a:pt x="4185181" y="5654428"/>
                  <a:pt x="4166717" y="5670069"/>
                  <a:pt x="4162421" y="5689978"/>
                </a:cubicBezTo>
                <a:cubicBezTo>
                  <a:pt x="4162421" y="5692821"/>
                  <a:pt x="4160959" y="5695664"/>
                  <a:pt x="4160959" y="5698507"/>
                </a:cubicBezTo>
                <a:cubicBezTo>
                  <a:pt x="4160959" y="5704193"/>
                  <a:pt x="4162421" y="5709888"/>
                  <a:pt x="4163884" y="5715573"/>
                </a:cubicBezTo>
                <a:cubicBezTo>
                  <a:pt x="4166717" y="5724102"/>
                  <a:pt x="4172384" y="5729797"/>
                  <a:pt x="4179513" y="5735483"/>
                </a:cubicBezTo>
                <a:cubicBezTo>
                  <a:pt x="4186552" y="5739752"/>
                  <a:pt x="4195144" y="5742595"/>
                  <a:pt x="4205106" y="5742595"/>
                </a:cubicBezTo>
                <a:cubicBezTo>
                  <a:pt x="4215070" y="5742595"/>
                  <a:pt x="4223570" y="5739752"/>
                  <a:pt x="4230699" y="5735483"/>
                </a:cubicBezTo>
                <a:cubicBezTo>
                  <a:pt x="4240663" y="5731214"/>
                  <a:pt x="4246330" y="5724102"/>
                  <a:pt x="4249163" y="5715573"/>
                </a:cubicBezTo>
                <a:close/>
                <a:moveTo>
                  <a:pt x="4401350" y="6145061"/>
                </a:moveTo>
                <a:cubicBezTo>
                  <a:pt x="4401350" y="6120883"/>
                  <a:pt x="4381424" y="6100974"/>
                  <a:pt x="4357202" y="6100974"/>
                </a:cubicBezTo>
                <a:cubicBezTo>
                  <a:pt x="4333071" y="6100974"/>
                  <a:pt x="4313146" y="6120883"/>
                  <a:pt x="4313146" y="6145061"/>
                </a:cubicBezTo>
                <a:cubicBezTo>
                  <a:pt x="4313146" y="6169240"/>
                  <a:pt x="4333071" y="6189149"/>
                  <a:pt x="4357202" y="6189149"/>
                </a:cubicBezTo>
                <a:cubicBezTo>
                  <a:pt x="4381424" y="6189149"/>
                  <a:pt x="4401350" y="6169240"/>
                  <a:pt x="4401350" y="6145061"/>
                </a:cubicBezTo>
                <a:close/>
                <a:moveTo>
                  <a:pt x="4401350" y="5846411"/>
                </a:moveTo>
                <a:cubicBezTo>
                  <a:pt x="4401350" y="5822233"/>
                  <a:pt x="4381424" y="5802323"/>
                  <a:pt x="4357202" y="5802323"/>
                </a:cubicBezTo>
                <a:cubicBezTo>
                  <a:pt x="4333071" y="5802323"/>
                  <a:pt x="4313146" y="5822233"/>
                  <a:pt x="4313146" y="5846411"/>
                </a:cubicBezTo>
                <a:cubicBezTo>
                  <a:pt x="4313146" y="5870589"/>
                  <a:pt x="4333071" y="5890499"/>
                  <a:pt x="4357202" y="5890499"/>
                </a:cubicBezTo>
                <a:cubicBezTo>
                  <a:pt x="4381424" y="5891916"/>
                  <a:pt x="4401350" y="5872006"/>
                  <a:pt x="4401350" y="5846411"/>
                </a:cubicBezTo>
                <a:close/>
                <a:moveTo>
                  <a:pt x="4104106" y="6145061"/>
                </a:moveTo>
                <a:cubicBezTo>
                  <a:pt x="4104106" y="6120883"/>
                  <a:pt x="4084180" y="6100974"/>
                  <a:pt x="4060049" y="6100974"/>
                </a:cubicBezTo>
                <a:cubicBezTo>
                  <a:pt x="4035827" y="6100974"/>
                  <a:pt x="4015901" y="6120883"/>
                  <a:pt x="4015901" y="6145061"/>
                </a:cubicBezTo>
                <a:cubicBezTo>
                  <a:pt x="4015901" y="6169240"/>
                  <a:pt x="4035827" y="6189149"/>
                  <a:pt x="4060049" y="6189149"/>
                </a:cubicBezTo>
                <a:cubicBezTo>
                  <a:pt x="4084180" y="6189149"/>
                  <a:pt x="4104106" y="6169240"/>
                  <a:pt x="4104106" y="6145061"/>
                </a:cubicBezTo>
                <a:close/>
                <a:moveTo>
                  <a:pt x="4104106" y="5846411"/>
                </a:moveTo>
                <a:cubicBezTo>
                  <a:pt x="4104106" y="5822233"/>
                  <a:pt x="4084180" y="5802323"/>
                  <a:pt x="4060049" y="5802323"/>
                </a:cubicBezTo>
                <a:cubicBezTo>
                  <a:pt x="4035827" y="5802323"/>
                  <a:pt x="4015901" y="5822233"/>
                  <a:pt x="4015901" y="5846411"/>
                </a:cubicBezTo>
                <a:cubicBezTo>
                  <a:pt x="4015901" y="5870589"/>
                  <a:pt x="4035827" y="5890499"/>
                  <a:pt x="4060049" y="5890499"/>
                </a:cubicBezTo>
                <a:cubicBezTo>
                  <a:pt x="4084180" y="5891916"/>
                  <a:pt x="4104106" y="5872006"/>
                  <a:pt x="4104106" y="5846411"/>
                </a:cubicBezTo>
                <a:close/>
                <a:moveTo>
                  <a:pt x="4253459" y="5995741"/>
                </a:moveTo>
                <a:cubicBezTo>
                  <a:pt x="4253459" y="5971562"/>
                  <a:pt x="4233533" y="5951653"/>
                  <a:pt x="4209312" y="5951653"/>
                </a:cubicBezTo>
                <a:cubicBezTo>
                  <a:pt x="4185181" y="5951653"/>
                  <a:pt x="4165255" y="5971562"/>
                  <a:pt x="4165255" y="5995741"/>
                </a:cubicBezTo>
                <a:cubicBezTo>
                  <a:pt x="4165255" y="6019919"/>
                  <a:pt x="4185181" y="6039829"/>
                  <a:pt x="4209312" y="6039829"/>
                </a:cubicBezTo>
                <a:cubicBezTo>
                  <a:pt x="4233533" y="6039829"/>
                  <a:pt x="4253459" y="6019919"/>
                  <a:pt x="4253459" y="5995741"/>
                </a:cubicBezTo>
                <a:close/>
                <a:moveTo>
                  <a:pt x="3954844" y="5995741"/>
                </a:moveTo>
                <a:cubicBezTo>
                  <a:pt x="3954844" y="5971562"/>
                  <a:pt x="3934918" y="5951653"/>
                  <a:pt x="3910696" y="5951653"/>
                </a:cubicBezTo>
                <a:cubicBezTo>
                  <a:pt x="3886565" y="5951653"/>
                  <a:pt x="3866640" y="5971562"/>
                  <a:pt x="3866640" y="5995741"/>
                </a:cubicBezTo>
                <a:cubicBezTo>
                  <a:pt x="3866640" y="6019919"/>
                  <a:pt x="3886565" y="6039829"/>
                  <a:pt x="3910696" y="6039829"/>
                </a:cubicBezTo>
                <a:cubicBezTo>
                  <a:pt x="3934918" y="6039829"/>
                  <a:pt x="3954844" y="6019919"/>
                  <a:pt x="3954844" y="5995741"/>
                </a:cubicBezTo>
                <a:close/>
                <a:moveTo>
                  <a:pt x="4845022" y="5715573"/>
                </a:moveTo>
                <a:cubicBezTo>
                  <a:pt x="4847856" y="5709879"/>
                  <a:pt x="4847856" y="5704193"/>
                  <a:pt x="4847856" y="5698507"/>
                </a:cubicBezTo>
                <a:cubicBezTo>
                  <a:pt x="4847856" y="5695664"/>
                  <a:pt x="4847856" y="5692821"/>
                  <a:pt x="4846394" y="5689978"/>
                </a:cubicBezTo>
                <a:cubicBezTo>
                  <a:pt x="4842188" y="5670069"/>
                  <a:pt x="4823634" y="5654428"/>
                  <a:pt x="4802337" y="5654428"/>
                </a:cubicBezTo>
                <a:cubicBezTo>
                  <a:pt x="4781040" y="5654428"/>
                  <a:pt x="4762484" y="5670069"/>
                  <a:pt x="4758280" y="5689978"/>
                </a:cubicBezTo>
                <a:cubicBezTo>
                  <a:pt x="4758280" y="5692821"/>
                  <a:pt x="4756818" y="5695664"/>
                  <a:pt x="4756818" y="5698507"/>
                </a:cubicBezTo>
                <a:cubicBezTo>
                  <a:pt x="4756818" y="5704193"/>
                  <a:pt x="4758280" y="5709888"/>
                  <a:pt x="4759651" y="5715573"/>
                </a:cubicBezTo>
                <a:cubicBezTo>
                  <a:pt x="4762484" y="5724102"/>
                  <a:pt x="4768152" y="5729797"/>
                  <a:pt x="4775281" y="5735483"/>
                </a:cubicBezTo>
                <a:cubicBezTo>
                  <a:pt x="4782411" y="5739752"/>
                  <a:pt x="4790911" y="5742595"/>
                  <a:pt x="4800874" y="5742595"/>
                </a:cubicBezTo>
                <a:cubicBezTo>
                  <a:pt x="4810837" y="5742595"/>
                  <a:pt x="4819338" y="5739752"/>
                  <a:pt x="4826467" y="5735483"/>
                </a:cubicBezTo>
                <a:cubicBezTo>
                  <a:pt x="4835059" y="5731214"/>
                  <a:pt x="4840726" y="5724102"/>
                  <a:pt x="4844931" y="5715573"/>
                </a:cubicBezTo>
                <a:close/>
                <a:moveTo>
                  <a:pt x="4546407" y="5715573"/>
                </a:moveTo>
                <a:cubicBezTo>
                  <a:pt x="4549240" y="5709879"/>
                  <a:pt x="4549240" y="5704193"/>
                  <a:pt x="4549240" y="5698507"/>
                </a:cubicBezTo>
                <a:cubicBezTo>
                  <a:pt x="4549240" y="5695664"/>
                  <a:pt x="4549240" y="5692821"/>
                  <a:pt x="4547778" y="5689978"/>
                </a:cubicBezTo>
                <a:cubicBezTo>
                  <a:pt x="4543482" y="5670069"/>
                  <a:pt x="4525019" y="5654428"/>
                  <a:pt x="4503722" y="5654428"/>
                </a:cubicBezTo>
                <a:cubicBezTo>
                  <a:pt x="4482425" y="5654428"/>
                  <a:pt x="4463870" y="5670069"/>
                  <a:pt x="4459665" y="5689978"/>
                </a:cubicBezTo>
                <a:cubicBezTo>
                  <a:pt x="4459665" y="5692821"/>
                  <a:pt x="4458203" y="5695664"/>
                  <a:pt x="4458203" y="5698507"/>
                </a:cubicBezTo>
                <a:cubicBezTo>
                  <a:pt x="4458203" y="5704193"/>
                  <a:pt x="4459665" y="5709888"/>
                  <a:pt x="4461036" y="5715573"/>
                </a:cubicBezTo>
                <a:cubicBezTo>
                  <a:pt x="4463870" y="5724102"/>
                  <a:pt x="4469536" y="5729797"/>
                  <a:pt x="4476667" y="5735483"/>
                </a:cubicBezTo>
                <a:cubicBezTo>
                  <a:pt x="4483796" y="5739752"/>
                  <a:pt x="4492296" y="5742595"/>
                  <a:pt x="4502260" y="5742595"/>
                </a:cubicBezTo>
                <a:cubicBezTo>
                  <a:pt x="4512222" y="5742595"/>
                  <a:pt x="4520722" y="5739752"/>
                  <a:pt x="4527853" y="5735483"/>
                </a:cubicBezTo>
                <a:cubicBezTo>
                  <a:pt x="4537815" y="5731214"/>
                  <a:pt x="4543482" y="5724102"/>
                  <a:pt x="4546315" y="5715573"/>
                </a:cubicBezTo>
                <a:close/>
                <a:moveTo>
                  <a:pt x="4997117" y="6145061"/>
                </a:moveTo>
                <a:cubicBezTo>
                  <a:pt x="4997117" y="6120883"/>
                  <a:pt x="4977192" y="6100974"/>
                  <a:pt x="4953061" y="6100974"/>
                </a:cubicBezTo>
                <a:cubicBezTo>
                  <a:pt x="4928931" y="6100974"/>
                  <a:pt x="4909005" y="6120883"/>
                  <a:pt x="4909005" y="6145061"/>
                </a:cubicBezTo>
                <a:cubicBezTo>
                  <a:pt x="4909005" y="6169240"/>
                  <a:pt x="4928931" y="6189149"/>
                  <a:pt x="4953061" y="6189149"/>
                </a:cubicBezTo>
                <a:cubicBezTo>
                  <a:pt x="4977192" y="6189149"/>
                  <a:pt x="4997117" y="6169240"/>
                  <a:pt x="4997117" y="6145061"/>
                </a:cubicBezTo>
                <a:close/>
                <a:moveTo>
                  <a:pt x="4997117" y="5846411"/>
                </a:moveTo>
                <a:cubicBezTo>
                  <a:pt x="4997117" y="5822233"/>
                  <a:pt x="4977192" y="5802323"/>
                  <a:pt x="4953061" y="5802323"/>
                </a:cubicBezTo>
                <a:cubicBezTo>
                  <a:pt x="4928931" y="5802323"/>
                  <a:pt x="4909005" y="5822233"/>
                  <a:pt x="4909005" y="5846411"/>
                </a:cubicBezTo>
                <a:cubicBezTo>
                  <a:pt x="4909005" y="5870589"/>
                  <a:pt x="4928931" y="5890499"/>
                  <a:pt x="4953061" y="5890499"/>
                </a:cubicBezTo>
                <a:cubicBezTo>
                  <a:pt x="4977192" y="5891916"/>
                  <a:pt x="4997117" y="5872006"/>
                  <a:pt x="4997117" y="5846411"/>
                </a:cubicBezTo>
                <a:close/>
                <a:moveTo>
                  <a:pt x="4699965" y="6145061"/>
                </a:moveTo>
                <a:cubicBezTo>
                  <a:pt x="4699965" y="6120883"/>
                  <a:pt x="4680039" y="6100974"/>
                  <a:pt x="4655817" y="6100974"/>
                </a:cubicBezTo>
                <a:cubicBezTo>
                  <a:pt x="4631687" y="6100974"/>
                  <a:pt x="4611761" y="6120883"/>
                  <a:pt x="4611761" y="6145061"/>
                </a:cubicBezTo>
                <a:cubicBezTo>
                  <a:pt x="4611761" y="6169240"/>
                  <a:pt x="4631687" y="6189149"/>
                  <a:pt x="4655817" y="6189149"/>
                </a:cubicBezTo>
                <a:cubicBezTo>
                  <a:pt x="4678576" y="6189149"/>
                  <a:pt x="4699965" y="6169240"/>
                  <a:pt x="4699965" y="6145061"/>
                </a:cubicBezTo>
                <a:close/>
                <a:moveTo>
                  <a:pt x="4699965" y="5846411"/>
                </a:moveTo>
                <a:cubicBezTo>
                  <a:pt x="4699965" y="5822233"/>
                  <a:pt x="4680039" y="5802323"/>
                  <a:pt x="4655817" y="5802323"/>
                </a:cubicBezTo>
                <a:cubicBezTo>
                  <a:pt x="4631687" y="5802323"/>
                  <a:pt x="4611761" y="5822233"/>
                  <a:pt x="4611761" y="5846411"/>
                </a:cubicBezTo>
                <a:cubicBezTo>
                  <a:pt x="4611761" y="5870589"/>
                  <a:pt x="4631687" y="5890499"/>
                  <a:pt x="4655817" y="5890499"/>
                </a:cubicBezTo>
                <a:cubicBezTo>
                  <a:pt x="4678576" y="5891916"/>
                  <a:pt x="4699965" y="5872006"/>
                  <a:pt x="4699965" y="5846411"/>
                </a:cubicBezTo>
                <a:close/>
                <a:moveTo>
                  <a:pt x="4847856" y="5995741"/>
                </a:moveTo>
                <a:cubicBezTo>
                  <a:pt x="4847856" y="5971562"/>
                  <a:pt x="4827930" y="5951653"/>
                  <a:pt x="4803708" y="5951653"/>
                </a:cubicBezTo>
                <a:cubicBezTo>
                  <a:pt x="4779577" y="5951653"/>
                  <a:pt x="4759651" y="5971562"/>
                  <a:pt x="4759651" y="5995741"/>
                </a:cubicBezTo>
                <a:cubicBezTo>
                  <a:pt x="4759651" y="6019919"/>
                  <a:pt x="4779577" y="6039829"/>
                  <a:pt x="4803708" y="6039829"/>
                </a:cubicBezTo>
                <a:cubicBezTo>
                  <a:pt x="4827930" y="6039829"/>
                  <a:pt x="4847856" y="6019919"/>
                  <a:pt x="4847856" y="5995741"/>
                </a:cubicBezTo>
                <a:close/>
                <a:moveTo>
                  <a:pt x="4550611" y="5995741"/>
                </a:moveTo>
                <a:cubicBezTo>
                  <a:pt x="4550611" y="5971562"/>
                  <a:pt x="4530686" y="5951653"/>
                  <a:pt x="4506555" y="5951653"/>
                </a:cubicBezTo>
                <a:cubicBezTo>
                  <a:pt x="4482333" y="5951653"/>
                  <a:pt x="4462407" y="5971562"/>
                  <a:pt x="4462407" y="5995741"/>
                </a:cubicBezTo>
                <a:cubicBezTo>
                  <a:pt x="4462407" y="6019919"/>
                  <a:pt x="4482333" y="6039829"/>
                  <a:pt x="4506555" y="6039829"/>
                </a:cubicBezTo>
                <a:cubicBezTo>
                  <a:pt x="4530686" y="6039829"/>
                  <a:pt x="4550611" y="6019919"/>
                  <a:pt x="4550611" y="5995741"/>
                </a:cubicBezTo>
                <a:close/>
                <a:moveTo>
                  <a:pt x="5439419" y="5715573"/>
                </a:moveTo>
                <a:cubicBezTo>
                  <a:pt x="5442252" y="5709879"/>
                  <a:pt x="5442252" y="5704193"/>
                  <a:pt x="5442252" y="5698507"/>
                </a:cubicBezTo>
                <a:cubicBezTo>
                  <a:pt x="5442252" y="5695664"/>
                  <a:pt x="5442252" y="5692821"/>
                  <a:pt x="5440790" y="5689978"/>
                </a:cubicBezTo>
                <a:cubicBezTo>
                  <a:pt x="5436494" y="5670069"/>
                  <a:pt x="5418030" y="5654428"/>
                  <a:pt x="5396733" y="5654428"/>
                </a:cubicBezTo>
                <a:cubicBezTo>
                  <a:pt x="5375436" y="5654428"/>
                  <a:pt x="5356882" y="5670069"/>
                  <a:pt x="5352677" y="5689978"/>
                </a:cubicBezTo>
                <a:cubicBezTo>
                  <a:pt x="5352677" y="5692821"/>
                  <a:pt x="5351215" y="5695664"/>
                  <a:pt x="5351215" y="5698507"/>
                </a:cubicBezTo>
                <a:cubicBezTo>
                  <a:pt x="5351215" y="5704193"/>
                  <a:pt x="5352677" y="5709888"/>
                  <a:pt x="5354048" y="5715573"/>
                </a:cubicBezTo>
                <a:cubicBezTo>
                  <a:pt x="5356882" y="5724102"/>
                  <a:pt x="5362548" y="5729797"/>
                  <a:pt x="5369678" y="5735483"/>
                </a:cubicBezTo>
                <a:cubicBezTo>
                  <a:pt x="5376808" y="5739752"/>
                  <a:pt x="5385308" y="5742595"/>
                  <a:pt x="5395271" y="5742595"/>
                </a:cubicBezTo>
                <a:cubicBezTo>
                  <a:pt x="5405234" y="5742595"/>
                  <a:pt x="5413826" y="5739752"/>
                  <a:pt x="5420864" y="5735483"/>
                </a:cubicBezTo>
                <a:cubicBezTo>
                  <a:pt x="5430827" y="5731214"/>
                  <a:pt x="5436494" y="5724102"/>
                  <a:pt x="5439419" y="5715573"/>
                </a:cubicBezTo>
                <a:close/>
                <a:moveTo>
                  <a:pt x="5142175" y="5715573"/>
                </a:moveTo>
                <a:cubicBezTo>
                  <a:pt x="5145008" y="5709879"/>
                  <a:pt x="5145008" y="5704193"/>
                  <a:pt x="5145008" y="5698507"/>
                </a:cubicBezTo>
                <a:cubicBezTo>
                  <a:pt x="5145008" y="5695664"/>
                  <a:pt x="5145008" y="5692821"/>
                  <a:pt x="5143637" y="5689978"/>
                </a:cubicBezTo>
                <a:cubicBezTo>
                  <a:pt x="5139342" y="5670069"/>
                  <a:pt x="5120878" y="5654428"/>
                  <a:pt x="5099489" y="5654428"/>
                </a:cubicBezTo>
                <a:cubicBezTo>
                  <a:pt x="5096656" y="5654428"/>
                  <a:pt x="5093822" y="5654428"/>
                  <a:pt x="5090989" y="5655845"/>
                </a:cubicBezTo>
                <a:cubicBezTo>
                  <a:pt x="5073896" y="5660114"/>
                  <a:pt x="5059729" y="5672912"/>
                  <a:pt x="5056895" y="5689978"/>
                </a:cubicBezTo>
                <a:cubicBezTo>
                  <a:pt x="5056895" y="5692821"/>
                  <a:pt x="5055433" y="5695664"/>
                  <a:pt x="5055433" y="5698507"/>
                </a:cubicBezTo>
                <a:cubicBezTo>
                  <a:pt x="5055433" y="5704193"/>
                  <a:pt x="5056895" y="5709888"/>
                  <a:pt x="5058267" y="5715573"/>
                </a:cubicBezTo>
                <a:cubicBezTo>
                  <a:pt x="5061100" y="5724102"/>
                  <a:pt x="5066767" y="5729797"/>
                  <a:pt x="5073896" y="5735483"/>
                </a:cubicBezTo>
                <a:cubicBezTo>
                  <a:pt x="5078192" y="5738326"/>
                  <a:pt x="5083860" y="5741169"/>
                  <a:pt x="5089618" y="5742595"/>
                </a:cubicBezTo>
                <a:cubicBezTo>
                  <a:pt x="5092451" y="5742595"/>
                  <a:pt x="5095285" y="5744021"/>
                  <a:pt x="5098118" y="5744021"/>
                </a:cubicBezTo>
                <a:cubicBezTo>
                  <a:pt x="5108081" y="5744021"/>
                  <a:pt x="5116582" y="5741178"/>
                  <a:pt x="5123711" y="5736909"/>
                </a:cubicBezTo>
                <a:cubicBezTo>
                  <a:pt x="5133674" y="5731223"/>
                  <a:pt x="5139342" y="5724111"/>
                  <a:pt x="5142175" y="5715583"/>
                </a:cubicBezTo>
                <a:close/>
                <a:moveTo>
                  <a:pt x="5591514" y="6145061"/>
                </a:moveTo>
                <a:cubicBezTo>
                  <a:pt x="5591514" y="6120883"/>
                  <a:pt x="5571680" y="6100974"/>
                  <a:pt x="5547458" y="6100974"/>
                </a:cubicBezTo>
                <a:cubicBezTo>
                  <a:pt x="5523327" y="6100974"/>
                  <a:pt x="5503401" y="6120883"/>
                  <a:pt x="5503401" y="6145061"/>
                </a:cubicBezTo>
                <a:cubicBezTo>
                  <a:pt x="5503401" y="6169240"/>
                  <a:pt x="5523327" y="6189149"/>
                  <a:pt x="5547458" y="6189149"/>
                </a:cubicBezTo>
                <a:cubicBezTo>
                  <a:pt x="5571680" y="6189149"/>
                  <a:pt x="5591514" y="6169240"/>
                  <a:pt x="5591514" y="6145061"/>
                </a:cubicBezTo>
                <a:close/>
                <a:moveTo>
                  <a:pt x="5591514" y="5846411"/>
                </a:moveTo>
                <a:cubicBezTo>
                  <a:pt x="5591514" y="5822233"/>
                  <a:pt x="5571680" y="5802323"/>
                  <a:pt x="5547458" y="5802323"/>
                </a:cubicBezTo>
                <a:cubicBezTo>
                  <a:pt x="5523327" y="5802323"/>
                  <a:pt x="5503401" y="5822233"/>
                  <a:pt x="5503401" y="5846411"/>
                </a:cubicBezTo>
                <a:cubicBezTo>
                  <a:pt x="5503401" y="5870589"/>
                  <a:pt x="5523327" y="5890499"/>
                  <a:pt x="5547458" y="5890499"/>
                </a:cubicBezTo>
                <a:cubicBezTo>
                  <a:pt x="5571680" y="5891916"/>
                  <a:pt x="5591514" y="5872006"/>
                  <a:pt x="5591514" y="5846411"/>
                </a:cubicBezTo>
                <a:close/>
                <a:moveTo>
                  <a:pt x="5294361" y="6145061"/>
                </a:moveTo>
                <a:cubicBezTo>
                  <a:pt x="5294361" y="6120883"/>
                  <a:pt x="5274436" y="6100974"/>
                  <a:pt x="5250305" y="6100974"/>
                </a:cubicBezTo>
                <a:cubicBezTo>
                  <a:pt x="5226083" y="6100974"/>
                  <a:pt x="5206157" y="6120883"/>
                  <a:pt x="5206157" y="6145061"/>
                </a:cubicBezTo>
                <a:cubicBezTo>
                  <a:pt x="5206157" y="6169240"/>
                  <a:pt x="5226083" y="6189149"/>
                  <a:pt x="5250305" y="6189149"/>
                </a:cubicBezTo>
                <a:cubicBezTo>
                  <a:pt x="5274436" y="6189149"/>
                  <a:pt x="5294361" y="6169240"/>
                  <a:pt x="5294361" y="6145061"/>
                </a:cubicBezTo>
                <a:close/>
                <a:moveTo>
                  <a:pt x="5294361" y="5846411"/>
                </a:moveTo>
                <a:cubicBezTo>
                  <a:pt x="5294361" y="5822233"/>
                  <a:pt x="5274436" y="5802323"/>
                  <a:pt x="5250305" y="5802323"/>
                </a:cubicBezTo>
                <a:cubicBezTo>
                  <a:pt x="5226083" y="5802323"/>
                  <a:pt x="5206157" y="5822233"/>
                  <a:pt x="5206157" y="5846411"/>
                </a:cubicBezTo>
                <a:cubicBezTo>
                  <a:pt x="5206157" y="5870589"/>
                  <a:pt x="5226083" y="5890499"/>
                  <a:pt x="5250305" y="5890499"/>
                </a:cubicBezTo>
                <a:cubicBezTo>
                  <a:pt x="5274436" y="5891916"/>
                  <a:pt x="5294361" y="5872006"/>
                  <a:pt x="5294361" y="5846411"/>
                </a:cubicBezTo>
                <a:close/>
                <a:moveTo>
                  <a:pt x="5443623" y="5995741"/>
                </a:moveTo>
                <a:cubicBezTo>
                  <a:pt x="5443623" y="5971562"/>
                  <a:pt x="5423788" y="5951653"/>
                  <a:pt x="5399566" y="5951653"/>
                </a:cubicBezTo>
                <a:cubicBezTo>
                  <a:pt x="5375436" y="5951653"/>
                  <a:pt x="5355511" y="5971562"/>
                  <a:pt x="5355511" y="5995741"/>
                </a:cubicBezTo>
                <a:cubicBezTo>
                  <a:pt x="5355511" y="6019919"/>
                  <a:pt x="5375436" y="6039829"/>
                  <a:pt x="5399566" y="6039829"/>
                </a:cubicBezTo>
                <a:cubicBezTo>
                  <a:pt x="5423788" y="6039829"/>
                  <a:pt x="5443623" y="6019919"/>
                  <a:pt x="5443623" y="5995741"/>
                </a:cubicBezTo>
                <a:close/>
                <a:moveTo>
                  <a:pt x="5145008" y="5995741"/>
                </a:moveTo>
                <a:cubicBezTo>
                  <a:pt x="5145008" y="5971562"/>
                  <a:pt x="5125082" y="5951653"/>
                  <a:pt x="5100952" y="5951653"/>
                </a:cubicBezTo>
                <a:cubicBezTo>
                  <a:pt x="5098118" y="5951653"/>
                  <a:pt x="5095285" y="5951653"/>
                  <a:pt x="5092451" y="5953079"/>
                </a:cubicBezTo>
                <a:cubicBezTo>
                  <a:pt x="5072525" y="5957348"/>
                  <a:pt x="5056895" y="5975831"/>
                  <a:pt x="5056895" y="5997167"/>
                </a:cubicBezTo>
                <a:cubicBezTo>
                  <a:pt x="5056895" y="6018502"/>
                  <a:pt x="5072525" y="6036995"/>
                  <a:pt x="5092451" y="6041255"/>
                </a:cubicBezTo>
                <a:cubicBezTo>
                  <a:pt x="5095285" y="6041255"/>
                  <a:pt x="5098118" y="6042681"/>
                  <a:pt x="5100952" y="6042681"/>
                </a:cubicBezTo>
                <a:cubicBezTo>
                  <a:pt x="5125082" y="6039838"/>
                  <a:pt x="5145008" y="6019919"/>
                  <a:pt x="5145008" y="5995750"/>
                </a:cubicBezTo>
                <a:close/>
                <a:moveTo>
                  <a:pt x="6035186" y="5715573"/>
                </a:moveTo>
                <a:cubicBezTo>
                  <a:pt x="6038111" y="5709879"/>
                  <a:pt x="6038111" y="5704193"/>
                  <a:pt x="6038111" y="5698507"/>
                </a:cubicBezTo>
                <a:cubicBezTo>
                  <a:pt x="6038111" y="5695664"/>
                  <a:pt x="6038111" y="5692821"/>
                  <a:pt x="6036648" y="5689978"/>
                </a:cubicBezTo>
                <a:cubicBezTo>
                  <a:pt x="6032353" y="5670069"/>
                  <a:pt x="6013889" y="5654428"/>
                  <a:pt x="5992593" y="5654428"/>
                </a:cubicBezTo>
                <a:cubicBezTo>
                  <a:pt x="5971204" y="5654428"/>
                  <a:pt x="5952740" y="5670069"/>
                  <a:pt x="5948444" y="5689978"/>
                </a:cubicBezTo>
                <a:cubicBezTo>
                  <a:pt x="5948444" y="5692821"/>
                  <a:pt x="5947073" y="5695664"/>
                  <a:pt x="5947073" y="5698507"/>
                </a:cubicBezTo>
                <a:cubicBezTo>
                  <a:pt x="5947073" y="5704193"/>
                  <a:pt x="5948444" y="5709888"/>
                  <a:pt x="5949907" y="5715573"/>
                </a:cubicBezTo>
                <a:cubicBezTo>
                  <a:pt x="5952740" y="5724102"/>
                  <a:pt x="5958407" y="5729797"/>
                  <a:pt x="5965537" y="5735483"/>
                </a:cubicBezTo>
                <a:cubicBezTo>
                  <a:pt x="5972666" y="5739752"/>
                  <a:pt x="5981167" y="5742595"/>
                  <a:pt x="5991130" y="5742595"/>
                </a:cubicBezTo>
                <a:cubicBezTo>
                  <a:pt x="6001093" y="5742595"/>
                  <a:pt x="6009593" y="5739752"/>
                  <a:pt x="6016723" y="5735483"/>
                </a:cubicBezTo>
                <a:cubicBezTo>
                  <a:pt x="6025223" y="5731214"/>
                  <a:pt x="6030982" y="5724102"/>
                  <a:pt x="6035186" y="5715573"/>
                </a:cubicBezTo>
                <a:close/>
                <a:moveTo>
                  <a:pt x="5736571" y="5715573"/>
                </a:moveTo>
                <a:cubicBezTo>
                  <a:pt x="5739496" y="5709879"/>
                  <a:pt x="5739496" y="5704193"/>
                  <a:pt x="5739496" y="5698507"/>
                </a:cubicBezTo>
                <a:cubicBezTo>
                  <a:pt x="5739496" y="5695664"/>
                  <a:pt x="5739496" y="5692821"/>
                  <a:pt x="5738034" y="5689978"/>
                </a:cubicBezTo>
                <a:cubicBezTo>
                  <a:pt x="5733738" y="5670069"/>
                  <a:pt x="5715274" y="5654428"/>
                  <a:pt x="5693977" y="5654428"/>
                </a:cubicBezTo>
                <a:cubicBezTo>
                  <a:pt x="5672589" y="5654428"/>
                  <a:pt x="5654125" y="5670069"/>
                  <a:pt x="5649830" y="5689978"/>
                </a:cubicBezTo>
                <a:cubicBezTo>
                  <a:pt x="5649830" y="5692821"/>
                  <a:pt x="5648459" y="5695664"/>
                  <a:pt x="5648459" y="5698507"/>
                </a:cubicBezTo>
                <a:cubicBezTo>
                  <a:pt x="5648459" y="5704193"/>
                  <a:pt x="5649830" y="5709888"/>
                  <a:pt x="5651292" y="5715573"/>
                </a:cubicBezTo>
                <a:cubicBezTo>
                  <a:pt x="5654125" y="5724102"/>
                  <a:pt x="5659792" y="5729797"/>
                  <a:pt x="5666922" y="5735483"/>
                </a:cubicBezTo>
                <a:cubicBezTo>
                  <a:pt x="5674052" y="5739752"/>
                  <a:pt x="5682552" y="5742595"/>
                  <a:pt x="5692514" y="5742595"/>
                </a:cubicBezTo>
                <a:cubicBezTo>
                  <a:pt x="5702478" y="5742595"/>
                  <a:pt x="5710978" y="5739752"/>
                  <a:pt x="5718107" y="5735483"/>
                </a:cubicBezTo>
                <a:cubicBezTo>
                  <a:pt x="5728071" y="5731214"/>
                  <a:pt x="5733738" y="5724102"/>
                  <a:pt x="5736571" y="5715573"/>
                </a:cubicBezTo>
                <a:close/>
                <a:moveTo>
                  <a:pt x="6187373" y="6145061"/>
                </a:moveTo>
                <a:cubicBezTo>
                  <a:pt x="6187373" y="6120883"/>
                  <a:pt x="6167447" y="6100974"/>
                  <a:pt x="6143316" y="6100974"/>
                </a:cubicBezTo>
                <a:cubicBezTo>
                  <a:pt x="6119094" y="6100974"/>
                  <a:pt x="6099260" y="6120883"/>
                  <a:pt x="6099260" y="6145061"/>
                </a:cubicBezTo>
                <a:cubicBezTo>
                  <a:pt x="6099260" y="6169240"/>
                  <a:pt x="6119094" y="6189149"/>
                  <a:pt x="6143316" y="6189149"/>
                </a:cubicBezTo>
                <a:cubicBezTo>
                  <a:pt x="6167447" y="6189149"/>
                  <a:pt x="6187373" y="6169240"/>
                  <a:pt x="6187373" y="6145061"/>
                </a:cubicBezTo>
                <a:close/>
                <a:moveTo>
                  <a:pt x="6187373" y="5846411"/>
                </a:moveTo>
                <a:cubicBezTo>
                  <a:pt x="6187373" y="5822233"/>
                  <a:pt x="6167447" y="5802323"/>
                  <a:pt x="6143316" y="5802323"/>
                </a:cubicBezTo>
                <a:cubicBezTo>
                  <a:pt x="6119094" y="5802323"/>
                  <a:pt x="6099260" y="5822233"/>
                  <a:pt x="6099260" y="5846411"/>
                </a:cubicBezTo>
                <a:cubicBezTo>
                  <a:pt x="6099260" y="5870589"/>
                  <a:pt x="6119094" y="5890499"/>
                  <a:pt x="6143316" y="5890499"/>
                </a:cubicBezTo>
                <a:cubicBezTo>
                  <a:pt x="6167447" y="5891916"/>
                  <a:pt x="6187373" y="5872006"/>
                  <a:pt x="6187373" y="5846411"/>
                </a:cubicBezTo>
                <a:close/>
                <a:moveTo>
                  <a:pt x="5888758" y="6145061"/>
                </a:moveTo>
                <a:cubicBezTo>
                  <a:pt x="5888758" y="6120883"/>
                  <a:pt x="5868832" y="6100974"/>
                  <a:pt x="5844701" y="6100974"/>
                </a:cubicBezTo>
                <a:cubicBezTo>
                  <a:pt x="5820479" y="6100974"/>
                  <a:pt x="5800554" y="6120883"/>
                  <a:pt x="5800554" y="6145061"/>
                </a:cubicBezTo>
                <a:cubicBezTo>
                  <a:pt x="5800554" y="6169240"/>
                  <a:pt x="5820479" y="6189149"/>
                  <a:pt x="5844701" y="6189149"/>
                </a:cubicBezTo>
                <a:cubicBezTo>
                  <a:pt x="5868832" y="6189149"/>
                  <a:pt x="5888758" y="6169240"/>
                  <a:pt x="5888758" y="6145061"/>
                </a:cubicBezTo>
                <a:close/>
                <a:moveTo>
                  <a:pt x="5888758" y="5846411"/>
                </a:moveTo>
                <a:cubicBezTo>
                  <a:pt x="5888758" y="5822233"/>
                  <a:pt x="5868832" y="5802323"/>
                  <a:pt x="5844701" y="5802323"/>
                </a:cubicBezTo>
                <a:cubicBezTo>
                  <a:pt x="5820479" y="5802323"/>
                  <a:pt x="5800554" y="5822233"/>
                  <a:pt x="5800554" y="5846411"/>
                </a:cubicBezTo>
                <a:cubicBezTo>
                  <a:pt x="5800554" y="5870589"/>
                  <a:pt x="5820479" y="5890499"/>
                  <a:pt x="5844701" y="5890499"/>
                </a:cubicBezTo>
                <a:cubicBezTo>
                  <a:pt x="5868832" y="5891916"/>
                  <a:pt x="5888758" y="5872006"/>
                  <a:pt x="5888758" y="5846411"/>
                </a:cubicBezTo>
                <a:close/>
                <a:moveTo>
                  <a:pt x="6038111" y="5995741"/>
                </a:moveTo>
                <a:cubicBezTo>
                  <a:pt x="6038111" y="5971562"/>
                  <a:pt x="6018186" y="5951653"/>
                  <a:pt x="5993964" y="5951653"/>
                </a:cubicBezTo>
                <a:cubicBezTo>
                  <a:pt x="5969833" y="5951653"/>
                  <a:pt x="5949907" y="5971562"/>
                  <a:pt x="5949907" y="5995741"/>
                </a:cubicBezTo>
                <a:cubicBezTo>
                  <a:pt x="5949907" y="6019919"/>
                  <a:pt x="5969833" y="6039829"/>
                  <a:pt x="5993964" y="6039829"/>
                </a:cubicBezTo>
                <a:cubicBezTo>
                  <a:pt x="6018186" y="6039829"/>
                  <a:pt x="6038111" y="6019919"/>
                  <a:pt x="6038111" y="5995741"/>
                </a:cubicBezTo>
                <a:close/>
                <a:moveTo>
                  <a:pt x="5740867" y="5995741"/>
                </a:moveTo>
                <a:cubicBezTo>
                  <a:pt x="5740867" y="5971562"/>
                  <a:pt x="5720941" y="5951653"/>
                  <a:pt x="5696811" y="5951653"/>
                </a:cubicBezTo>
                <a:cubicBezTo>
                  <a:pt x="5672589" y="5951653"/>
                  <a:pt x="5652663" y="5971562"/>
                  <a:pt x="5652663" y="5995741"/>
                </a:cubicBezTo>
                <a:cubicBezTo>
                  <a:pt x="5652663" y="6019919"/>
                  <a:pt x="5672589" y="6039829"/>
                  <a:pt x="5696811" y="6039829"/>
                </a:cubicBezTo>
                <a:cubicBezTo>
                  <a:pt x="5720941" y="6039829"/>
                  <a:pt x="5740867" y="6019919"/>
                  <a:pt x="5740867" y="5995741"/>
                </a:cubicBezTo>
                <a:close/>
                <a:moveTo>
                  <a:pt x="6629675" y="5715573"/>
                </a:moveTo>
                <a:cubicBezTo>
                  <a:pt x="6632508" y="5709879"/>
                  <a:pt x="6632508" y="5704193"/>
                  <a:pt x="6632508" y="5698507"/>
                </a:cubicBezTo>
                <a:cubicBezTo>
                  <a:pt x="6632508" y="5695664"/>
                  <a:pt x="6632508" y="5692821"/>
                  <a:pt x="6631046" y="5689978"/>
                </a:cubicBezTo>
                <a:cubicBezTo>
                  <a:pt x="6626841" y="5670069"/>
                  <a:pt x="6608286" y="5654428"/>
                  <a:pt x="6586989" y="5654428"/>
                </a:cubicBezTo>
                <a:cubicBezTo>
                  <a:pt x="6565600" y="5654428"/>
                  <a:pt x="6547137" y="5670069"/>
                  <a:pt x="6542932" y="5689978"/>
                </a:cubicBezTo>
                <a:cubicBezTo>
                  <a:pt x="6542932" y="5692821"/>
                  <a:pt x="6541470" y="5695664"/>
                  <a:pt x="6541470" y="5698507"/>
                </a:cubicBezTo>
                <a:cubicBezTo>
                  <a:pt x="6541470" y="5704193"/>
                  <a:pt x="6542932" y="5709888"/>
                  <a:pt x="6544303" y="5715573"/>
                </a:cubicBezTo>
                <a:cubicBezTo>
                  <a:pt x="6547137" y="5724102"/>
                  <a:pt x="6552804" y="5729797"/>
                  <a:pt x="6559933" y="5735483"/>
                </a:cubicBezTo>
                <a:cubicBezTo>
                  <a:pt x="6567063" y="5739752"/>
                  <a:pt x="6575655" y="5742595"/>
                  <a:pt x="6585526" y="5742595"/>
                </a:cubicBezTo>
                <a:cubicBezTo>
                  <a:pt x="6595489" y="5742595"/>
                  <a:pt x="6604082" y="5739752"/>
                  <a:pt x="6611119" y="5735483"/>
                </a:cubicBezTo>
                <a:cubicBezTo>
                  <a:pt x="6621082" y="5731214"/>
                  <a:pt x="6626750" y="5724102"/>
                  <a:pt x="6629583" y="5715573"/>
                </a:cubicBezTo>
                <a:close/>
                <a:moveTo>
                  <a:pt x="6332430" y="5715573"/>
                </a:moveTo>
                <a:cubicBezTo>
                  <a:pt x="6335264" y="5709879"/>
                  <a:pt x="6335264" y="5704193"/>
                  <a:pt x="6335264" y="5698507"/>
                </a:cubicBezTo>
                <a:cubicBezTo>
                  <a:pt x="6335264" y="5695664"/>
                  <a:pt x="6335264" y="5692821"/>
                  <a:pt x="6333893" y="5689978"/>
                </a:cubicBezTo>
                <a:cubicBezTo>
                  <a:pt x="6329596" y="5670069"/>
                  <a:pt x="6311134" y="5654428"/>
                  <a:pt x="6289745" y="5654428"/>
                </a:cubicBezTo>
                <a:cubicBezTo>
                  <a:pt x="6286912" y="5654428"/>
                  <a:pt x="6284078" y="5654428"/>
                  <a:pt x="6281245" y="5655845"/>
                </a:cubicBezTo>
                <a:cubicBezTo>
                  <a:pt x="6264152" y="5660114"/>
                  <a:pt x="6249984" y="5672912"/>
                  <a:pt x="6247151" y="5689978"/>
                </a:cubicBezTo>
                <a:cubicBezTo>
                  <a:pt x="6247151" y="5692821"/>
                  <a:pt x="6245688" y="5695664"/>
                  <a:pt x="6245688" y="5698507"/>
                </a:cubicBezTo>
                <a:cubicBezTo>
                  <a:pt x="6245688" y="5704193"/>
                  <a:pt x="6247151" y="5709888"/>
                  <a:pt x="6248522" y="5715573"/>
                </a:cubicBezTo>
                <a:cubicBezTo>
                  <a:pt x="6251355" y="5724102"/>
                  <a:pt x="6257114" y="5729797"/>
                  <a:pt x="6264152" y="5735483"/>
                </a:cubicBezTo>
                <a:cubicBezTo>
                  <a:pt x="6268448" y="5738326"/>
                  <a:pt x="6274115" y="5741169"/>
                  <a:pt x="6279874" y="5742595"/>
                </a:cubicBezTo>
                <a:cubicBezTo>
                  <a:pt x="6282707" y="5742595"/>
                  <a:pt x="6285541" y="5744021"/>
                  <a:pt x="6288374" y="5744021"/>
                </a:cubicBezTo>
                <a:cubicBezTo>
                  <a:pt x="6298337" y="5744021"/>
                  <a:pt x="6306838" y="5741178"/>
                  <a:pt x="6313967" y="5736909"/>
                </a:cubicBezTo>
                <a:cubicBezTo>
                  <a:pt x="6323930" y="5731223"/>
                  <a:pt x="6328134" y="5724111"/>
                  <a:pt x="6332430" y="5715583"/>
                </a:cubicBezTo>
                <a:close/>
                <a:moveTo>
                  <a:pt x="6781769" y="6145061"/>
                </a:moveTo>
                <a:cubicBezTo>
                  <a:pt x="6781769" y="6120883"/>
                  <a:pt x="6761844" y="6100974"/>
                  <a:pt x="6737713" y="6100974"/>
                </a:cubicBezTo>
                <a:cubicBezTo>
                  <a:pt x="6713583" y="6100974"/>
                  <a:pt x="6693657" y="6120883"/>
                  <a:pt x="6693657" y="6145061"/>
                </a:cubicBezTo>
                <a:cubicBezTo>
                  <a:pt x="6693657" y="6169240"/>
                  <a:pt x="6713583" y="6189149"/>
                  <a:pt x="6737713" y="6189149"/>
                </a:cubicBezTo>
                <a:cubicBezTo>
                  <a:pt x="6761844" y="6189149"/>
                  <a:pt x="6781769" y="6169240"/>
                  <a:pt x="6781769" y="6145061"/>
                </a:cubicBezTo>
                <a:close/>
                <a:moveTo>
                  <a:pt x="6781769" y="5846411"/>
                </a:moveTo>
                <a:cubicBezTo>
                  <a:pt x="6781769" y="5822233"/>
                  <a:pt x="6761844" y="5802323"/>
                  <a:pt x="6737713" y="5802323"/>
                </a:cubicBezTo>
                <a:cubicBezTo>
                  <a:pt x="6713583" y="5802323"/>
                  <a:pt x="6693657" y="5822233"/>
                  <a:pt x="6693657" y="5846411"/>
                </a:cubicBezTo>
                <a:cubicBezTo>
                  <a:pt x="6693657" y="5870589"/>
                  <a:pt x="6713583" y="5890499"/>
                  <a:pt x="6737713" y="5890499"/>
                </a:cubicBezTo>
                <a:cubicBezTo>
                  <a:pt x="6761844" y="5891916"/>
                  <a:pt x="6781769" y="5872006"/>
                  <a:pt x="6781769" y="5846411"/>
                </a:cubicBezTo>
                <a:close/>
                <a:moveTo>
                  <a:pt x="6484617" y="6145061"/>
                </a:moveTo>
                <a:cubicBezTo>
                  <a:pt x="6484617" y="6120883"/>
                  <a:pt x="6464691" y="6100974"/>
                  <a:pt x="6440470" y="6100974"/>
                </a:cubicBezTo>
                <a:cubicBezTo>
                  <a:pt x="6416339" y="6100974"/>
                  <a:pt x="6396413" y="6120883"/>
                  <a:pt x="6396413" y="6145061"/>
                </a:cubicBezTo>
                <a:cubicBezTo>
                  <a:pt x="6396413" y="6169240"/>
                  <a:pt x="6416339" y="6189149"/>
                  <a:pt x="6440470" y="6189149"/>
                </a:cubicBezTo>
                <a:cubicBezTo>
                  <a:pt x="6464691" y="6189149"/>
                  <a:pt x="6484617" y="6169240"/>
                  <a:pt x="6484617" y="6145061"/>
                </a:cubicBezTo>
                <a:close/>
                <a:moveTo>
                  <a:pt x="6484617" y="5846411"/>
                </a:moveTo>
                <a:cubicBezTo>
                  <a:pt x="6484617" y="5822233"/>
                  <a:pt x="6464691" y="5802323"/>
                  <a:pt x="6440470" y="5802323"/>
                </a:cubicBezTo>
                <a:cubicBezTo>
                  <a:pt x="6416339" y="5802323"/>
                  <a:pt x="6396413" y="5822233"/>
                  <a:pt x="6396413" y="5846411"/>
                </a:cubicBezTo>
                <a:cubicBezTo>
                  <a:pt x="6396413" y="5870589"/>
                  <a:pt x="6416339" y="5890499"/>
                  <a:pt x="6440470" y="5890499"/>
                </a:cubicBezTo>
                <a:cubicBezTo>
                  <a:pt x="6464691" y="5891916"/>
                  <a:pt x="6484617" y="5872006"/>
                  <a:pt x="6484617" y="5846411"/>
                </a:cubicBezTo>
                <a:close/>
                <a:moveTo>
                  <a:pt x="6633879" y="5995741"/>
                </a:moveTo>
                <a:cubicBezTo>
                  <a:pt x="6633879" y="5971562"/>
                  <a:pt x="6614044" y="5951653"/>
                  <a:pt x="6589822" y="5951653"/>
                </a:cubicBezTo>
                <a:cubicBezTo>
                  <a:pt x="6565600" y="5951653"/>
                  <a:pt x="6545766" y="5971562"/>
                  <a:pt x="6545766" y="5995741"/>
                </a:cubicBezTo>
                <a:cubicBezTo>
                  <a:pt x="6545766" y="6019919"/>
                  <a:pt x="6565600" y="6039829"/>
                  <a:pt x="6589822" y="6039829"/>
                </a:cubicBezTo>
                <a:cubicBezTo>
                  <a:pt x="6614044" y="6039829"/>
                  <a:pt x="6633879" y="6019919"/>
                  <a:pt x="6633879" y="5995741"/>
                </a:cubicBezTo>
                <a:close/>
                <a:moveTo>
                  <a:pt x="6335264" y="5995741"/>
                </a:moveTo>
                <a:cubicBezTo>
                  <a:pt x="6335264" y="5971562"/>
                  <a:pt x="6315338" y="5951653"/>
                  <a:pt x="6291207" y="5951653"/>
                </a:cubicBezTo>
                <a:cubicBezTo>
                  <a:pt x="6288374" y="5951653"/>
                  <a:pt x="6285541" y="5951653"/>
                  <a:pt x="6282707" y="5953079"/>
                </a:cubicBezTo>
                <a:cubicBezTo>
                  <a:pt x="6262781" y="5957348"/>
                  <a:pt x="6247151" y="5975831"/>
                  <a:pt x="6247151" y="5997167"/>
                </a:cubicBezTo>
                <a:cubicBezTo>
                  <a:pt x="6247151" y="6018502"/>
                  <a:pt x="6262781" y="6036995"/>
                  <a:pt x="6282707" y="6041255"/>
                </a:cubicBezTo>
                <a:cubicBezTo>
                  <a:pt x="6285541" y="6041255"/>
                  <a:pt x="6288374" y="6042681"/>
                  <a:pt x="6291207" y="6042681"/>
                </a:cubicBezTo>
                <a:cubicBezTo>
                  <a:pt x="6315338" y="6039838"/>
                  <a:pt x="6335264" y="6019919"/>
                  <a:pt x="6335264" y="5995750"/>
                </a:cubicBezTo>
                <a:close/>
                <a:moveTo>
                  <a:pt x="7225441" y="5715573"/>
                </a:moveTo>
                <a:cubicBezTo>
                  <a:pt x="7228276" y="5709879"/>
                  <a:pt x="7228276" y="5704193"/>
                  <a:pt x="7228276" y="5698507"/>
                </a:cubicBezTo>
                <a:cubicBezTo>
                  <a:pt x="7228276" y="5695664"/>
                  <a:pt x="7228276" y="5692821"/>
                  <a:pt x="7226905" y="5689978"/>
                </a:cubicBezTo>
                <a:cubicBezTo>
                  <a:pt x="7222608" y="5670069"/>
                  <a:pt x="7204145" y="5654428"/>
                  <a:pt x="7182848" y="5654428"/>
                </a:cubicBezTo>
                <a:cubicBezTo>
                  <a:pt x="7161459" y="5654428"/>
                  <a:pt x="7142996" y="5670069"/>
                  <a:pt x="7138701" y="5689978"/>
                </a:cubicBezTo>
                <a:cubicBezTo>
                  <a:pt x="7138701" y="5692821"/>
                  <a:pt x="7137330" y="5695664"/>
                  <a:pt x="7137330" y="5698507"/>
                </a:cubicBezTo>
                <a:cubicBezTo>
                  <a:pt x="7137330" y="5704193"/>
                  <a:pt x="7138701" y="5709888"/>
                  <a:pt x="7140163" y="5715573"/>
                </a:cubicBezTo>
                <a:cubicBezTo>
                  <a:pt x="7142996" y="5724102"/>
                  <a:pt x="7148662" y="5729797"/>
                  <a:pt x="7155792" y="5735483"/>
                </a:cubicBezTo>
                <a:cubicBezTo>
                  <a:pt x="7162923" y="5739752"/>
                  <a:pt x="7171422" y="5742595"/>
                  <a:pt x="7181385" y="5742595"/>
                </a:cubicBezTo>
                <a:cubicBezTo>
                  <a:pt x="7191349" y="5742595"/>
                  <a:pt x="7199848" y="5739752"/>
                  <a:pt x="7206978" y="5735483"/>
                </a:cubicBezTo>
                <a:cubicBezTo>
                  <a:pt x="7215480" y="5731214"/>
                  <a:pt x="7221237" y="5724102"/>
                  <a:pt x="7225441" y="5715573"/>
                </a:cubicBezTo>
                <a:close/>
                <a:moveTo>
                  <a:pt x="6926827" y="5715573"/>
                </a:moveTo>
                <a:cubicBezTo>
                  <a:pt x="6929660" y="5709879"/>
                  <a:pt x="6929660" y="5704193"/>
                  <a:pt x="6929660" y="5698507"/>
                </a:cubicBezTo>
                <a:cubicBezTo>
                  <a:pt x="6929660" y="5695664"/>
                  <a:pt x="6929660" y="5692821"/>
                  <a:pt x="6928289" y="5689978"/>
                </a:cubicBezTo>
                <a:cubicBezTo>
                  <a:pt x="6923994" y="5670069"/>
                  <a:pt x="6905529" y="5654428"/>
                  <a:pt x="6884233" y="5654428"/>
                </a:cubicBezTo>
                <a:cubicBezTo>
                  <a:pt x="6862844" y="5654428"/>
                  <a:pt x="6844382" y="5670069"/>
                  <a:pt x="6840085" y="5689978"/>
                </a:cubicBezTo>
                <a:cubicBezTo>
                  <a:pt x="6840085" y="5692821"/>
                  <a:pt x="6838714" y="5695664"/>
                  <a:pt x="6838714" y="5698507"/>
                </a:cubicBezTo>
                <a:cubicBezTo>
                  <a:pt x="6838714" y="5704193"/>
                  <a:pt x="6840085" y="5709888"/>
                  <a:pt x="6841547" y="5715573"/>
                </a:cubicBezTo>
                <a:cubicBezTo>
                  <a:pt x="6844382" y="5724102"/>
                  <a:pt x="6850048" y="5729797"/>
                  <a:pt x="6857178" y="5735483"/>
                </a:cubicBezTo>
                <a:cubicBezTo>
                  <a:pt x="6864307" y="5739752"/>
                  <a:pt x="6872808" y="5742595"/>
                  <a:pt x="6882771" y="5742595"/>
                </a:cubicBezTo>
                <a:cubicBezTo>
                  <a:pt x="6892733" y="5742595"/>
                  <a:pt x="6901234" y="5739752"/>
                  <a:pt x="6908364" y="5735483"/>
                </a:cubicBezTo>
                <a:cubicBezTo>
                  <a:pt x="6918326" y="5731214"/>
                  <a:pt x="6923994" y="5724102"/>
                  <a:pt x="6926827" y="5715573"/>
                </a:cubicBezTo>
                <a:close/>
                <a:moveTo>
                  <a:pt x="7377628" y="6145061"/>
                </a:moveTo>
                <a:cubicBezTo>
                  <a:pt x="7377628" y="6120883"/>
                  <a:pt x="7357703" y="6100974"/>
                  <a:pt x="7333572" y="6100974"/>
                </a:cubicBezTo>
                <a:cubicBezTo>
                  <a:pt x="7309350" y="6100974"/>
                  <a:pt x="7289516" y="6120883"/>
                  <a:pt x="7289516" y="6145061"/>
                </a:cubicBezTo>
                <a:cubicBezTo>
                  <a:pt x="7289516" y="6169240"/>
                  <a:pt x="7309350" y="6189149"/>
                  <a:pt x="7333572" y="6189149"/>
                </a:cubicBezTo>
                <a:cubicBezTo>
                  <a:pt x="7357703" y="6189149"/>
                  <a:pt x="7377628" y="6169240"/>
                  <a:pt x="7377628" y="6145061"/>
                </a:cubicBezTo>
                <a:close/>
                <a:moveTo>
                  <a:pt x="7377628" y="5846411"/>
                </a:moveTo>
                <a:cubicBezTo>
                  <a:pt x="7377628" y="5822233"/>
                  <a:pt x="7357703" y="5802323"/>
                  <a:pt x="7333572" y="5802323"/>
                </a:cubicBezTo>
                <a:cubicBezTo>
                  <a:pt x="7309350" y="5802323"/>
                  <a:pt x="7289516" y="5822233"/>
                  <a:pt x="7289516" y="5846411"/>
                </a:cubicBezTo>
                <a:cubicBezTo>
                  <a:pt x="7289516" y="5870589"/>
                  <a:pt x="7309350" y="5890499"/>
                  <a:pt x="7333572" y="5890499"/>
                </a:cubicBezTo>
                <a:cubicBezTo>
                  <a:pt x="7357703" y="5891916"/>
                  <a:pt x="7377628" y="5872006"/>
                  <a:pt x="7377628" y="5846411"/>
                </a:cubicBezTo>
                <a:close/>
                <a:moveTo>
                  <a:pt x="7079014" y="6145061"/>
                </a:moveTo>
                <a:cubicBezTo>
                  <a:pt x="7079014" y="6120883"/>
                  <a:pt x="7059087" y="6100974"/>
                  <a:pt x="7034958" y="6100974"/>
                </a:cubicBezTo>
                <a:cubicBezTo>
                  <a:pt x="7010736" y="6100974"/>
                  <a:pt x="6990809" y="6120883"/>
                  <a:pt x="6990809" y="6145061"/>
                </a:cubicBezTo>
                <a:cubicBezTo>
                  <a:pt x="6990809" y="6169240"/>
                  <a:pt x="7010736" y="6189149"/>
                  <a:pt x="7034958" y="6189149"/>
                </a:cubicBezTo>
                <a:cubicBezTo>
                  <a:pt x="7059087" y="6189149"/>
                  <a:pt x="7079014" y="6169240"/>
                  <a:pt x="7079014" y="6145061"/>
                </a:cubicBezTo>
                <a:close/>
                <a:moveTo>
                  <a:pt x="7079014" y="5846411"/>
                </a:moveTo>
                <a:cubicBezTo>
                  <a:pt x="7079014" y="5822233"/>
                  <a:pt x="7059087" y="5802323"/>
                  <a:pt x="7034958" y="5802323"/>
                </a:cubicBezTo>
                <a:cubicBezTo>
                  <a:pt x="7010736" y="5802323"/>
                  <a:pt x="6990809" y="5822233"/>
                  <a:pt x="6990809" y="5846411"/>
                </a:cubicBezTo>
                <a:cubicBezTo>
                  <a:pt x="6990809" y="5870589"/>
                  <a:pt x="7010736" y="5890499"/>
                  <a:pt x="7034958" y="5890499"/>
                </a:cubicBezTo>
                <a:cubicBezTo>
                  <a:pt x="7059087" y="5891916"/>
                  <a:pt x="7079014" y="5872006"/>
                  <a:pt x="7079014" y="5846411"/>
                </a:cubicBezTo>
                <a:close/>
                <a:moveTo>
                  <a:pt x="7228367" y="5995741"/>
                </a:moveTo>
                <a:cubicBezTo>
                  <a:pt x="7228367" y="5971562"/>
                  <a:pt x="7208440" y="5951653"/>
                  <a:pt x="7184219" y="5951653"/>
                </a:cubicBezTo>
                <a:cubicBezTo>
                  <a:pt x="7160088" y="5951653"/>
                  <a:pt x="7140163" y="5971562"/>
                  <a:pt x="7140163" y="5995741"/>
                </a:cubicBezTo>
                <a:cubicBezTo>
                  <a:pt x="7140163" y="6019919"/>
                  <a:pt x="7160088" y="6039829"/>
                  <a:pt x="7184219" y="6039829"/>
                </a:cubicBezTo>
                <a:cubicBezTo>
                  <a:pt x="7208440" y="6039829"/>
                  <a:pt x="7228367" y="6019919"/>
                  <a:pt x="7228367" y="5995741"/>
                </a:cubicBezTo>
                <a:close/>
                <a:moveTo>
                  <a:pt x="6931122" y="5995741"/>
                </a:moveTo>
                <a:cubicBezTo>
                  <a:pt x="6931122" y="5971562"/>
                  <a:pt x="6911197" y="5951653"/>
                  <a:pt x="6887066" y="5951653"/>
                </a:cubicBezTo>
                <a:cubicBezTo>
                  <a:pt x="6862844" y="5951653"/>
                  <a:pt x="6842918" y="5971562"/>
                  <a:pt x="6842918" y="5995741"/>
                </a:cubicBezTo>
                <a:cubicBezTo>
                  <a:pt x="6842918" y="6019919"/>
                  <a:pt x="6862844" y="6039829"/>
                  <a:pt x="6887066" y="6039829"/>
                </a:cubicBezTo>
                <a:cubicBezTo>
                  <a:pt x="6911197" y="6039829"/>
                  <a:pt x="6931122" y="6019919"/>
                  <a:pt x="6931122" y="5995741"/>
                </a:cubicBezTo>
                <a:close/>
                <a:moveTo>
                  <a:pt x="7819930" y="5715573"/>
                </a:moveTo>
                <a:cubicBezTo>
                  <a:pt x="7822763" y="5709879"/>
                  <a:pt x="7822763" y="5704193"/>
                  <a:pt x="7822763" y="5698507"/>
                </a:cubicBezTo>
                <a:cubicBezTo>
                  <a:pt x="7822763" y="5695664"/>
                  <a:pt x="7822763" y="5692821"/>
                  <a:pt x="7821301" y="5689978"/>
                </a:cubicBezTo>
                <a:cubicBezTo>
                  <a:pt x="7817005" y="5670069"/>
                  <a:pt x="7798541" y="5654428"/>
                  <a:pt x="7777245" y="5654428"/>
                </a:cubicBezTo>
                <a:cubicBezTo>
                  <a:pt x="7755947" y="5654428"/>
                  <a:pt x="7737393" y="5670069"/>
                  <a:pt x="7733187" y="5689978"/>
                </a:cubicBezTo>
                <a:cubicBezTo>
                  <a:pt x="7733187" y="5692821"/>
                  <a:pt x="7731725" y="5695664"/>
                  <a:pt x="7731725" y="5698507"/>
                </a:cubicBezTo>
                <a:cubicBezTo>
                  <a:pt x="7731725" y="5704193"/>
                  <a:pt x="7733187" y="5709888"/>
                  <a:pt x="7734558" y="5715573"/>
                </a:cubicBezTo>
                <a:cubicBezTo>
                  <a:pt x="7737393" y="5724102"/>
                  <a:pt x="7743060" y="5729797"/>
                  <a:pt x="7750190" y="5735483"/>
                </a:cubicBezTo>
                <a:cubicBezTo>
                  <a:pt x="7757318" y="5739752"/>
                  <a:pt x="7765819" y="5742595"/>
                  <a:pt x="7775783" y="5742595"/>
                </a:cubicBezTo>
                <a:cubicBezTo>
                  <a:pt x="7785744" y="5742595"/>
                  <a:pt x="7794337" y="5739752"/>
                  <a:pt x="7801376" y="5735483"/>
                </a:cubicBezTo>
                <a:cubicBezTo>
                  <a:pt x="7811337" y="5731214"/>
                  <a:pt x="7817005" y="5724102"/>
                  <a:pt x="7819930" y="5715573"/>
                </a:cubicBezTo>
                <a:close/>
                <a:moveTo>
                  <a:pt x="7522686" y="5715573"/>
                </a:moveTo>
                <a:cubicBezTo>
                  <a:pt x="7525519" y="5709879"/>
                  <a:pt x="7525519" y="5704193"/>
                  <a:pt x="7525519" y="5698507"/>
                </a:cubicBezTo>
                <a:cubicBezTo>
                  <a:pt x="7525519" y="5695664"/>
                  <a:pt x="7525519" y="5692821"/>
                  <a:pt x="7524057" y="5689978"/>
                </a:cubicBezTo>
                <a:cubicBezTo>
                  <a:pt x="7519853" y="5670069"/>
                  <a:pt x="7501389" y="5654428"/>
                  <a:pt x="7480000" y="5654428"/>
                </a:cubicBezTo>
                <a:cubicBezTo>
                  <a:pt x="7458704" y="5654428"/>
                  <a:pt x="7440239" y="5670069"/>
                  <a:pt x="7435944" y="5689978"/>
                </a:cubicBezTo>
                <a:cubicBezTo>
                  <a:pt x="7435944" y="5692821"/>
                  <a:pt x="7434482" y="5695664"/>
                  <a:pt x="7434482" y="5698507"/>
                </a:cubicBezTo>
                <a:cubicBezTo>
                  <a:pt x="7434482" y="5704193"/>
                  <a:pt x="7435944" y="5709888"/>
                  <a:pt x="7437406" y="5715573"/>
                </a:cubicBezTo>
                <a:cubicBezTo>
                  <a:pt x="7440239" y="5724102"/>
                  <a:pt x="7445907" y="5729797"/>
                  <a:pt x="7453036" y="5735483"/>
                </a:cubicBezTo>
                <a:cubicBezTo>
                  <a:pt x="7460075" y="5739752"/>
                  <a:pt x="7468667" y="5742595"/>
                  <a:pt x="7478629" y="5742595"/>
                </a:cubicBezTo>
                <a:cubicBezTo>
                  <a:pt x="7488592" y="5742595"/>
                  <a:pt x="7497093" y="5739752"/>
                  <a:pt x="7504222" y="5735483"/>
                </a:cubicBezTo>
                <a:cubicBezTo>
                  <a:pt x="7512723" y="5731214"/>
                  <a:pt x="7518389" y="5724102"/>
                  <a:pt x="7522686" y="5715573"/>
                </a:cubicBezTo>
                <a:close/>
                <a:moveTo>
                  <a:pt x="7972025" y="6145061"/>
                </a:moveTo>
                <a:cubicBezTo>
                  <a:pt x="7972025" y="6120883"/>
                  <a:pt x="7952099" y="6100974"/>
                  <a:pt x="7927969" y="6100974"/>
                </a:cubicBezTo>
                <a:cubicBezTo>
                  <a:pt x="7903748" y="6100974"/>
                  <a:pt x="7883912" y="6120883"/>
                  <a:pt x="7883912" y="6145061"/>
                </a:cubicBezTo>
                <a:cubicBezTo>
                  <a:pt x="7883912" y="6169240"/>
                  <a:pt x="7903748" y="6189149"/>
                  <a:pt x="7927969" y="6189149"/>
                </a:cubicBezTo>
                <a:cubicBezTo>
                  <a:pt x="7952099" y="6189149"/>
                  <a:pt x="7972025" y="6169240"/>
                  <a:pt x="7972025" y="6145061"/>
                </a:cubicBezTo>
                <a:close/>
                <a:moveTo>
                  <a:pt x="7972025" y="5846411"/>
                </a:moveTo>
                <a:cubicBezTo>
                  <a:pt x="7972025" y="5822233"/>
                  <a:pt x="7952099" y="5802323"/>
                  <a:pt x="7927969" y="5802323"/>
                </a:cubicBezTo>
                <a:cubicBezTo>
                  <a:pt x="7903748" y="5802323"/>
                  <a:pt x="7883912" y="5822233"/>
                  <a:pt x="7883912" y="5846411"/>
                </a:cubicBezTo>
                <a:cubicBezTo>
                  <a:pt x="7883912" y="5870589"/>
                  <a:pt x="7903748" y="5890499"/>
                  <a:pt x="7927969" y="5890499"/>
                </a:cubicBezTo>
                <a:cubicBezTo>
                  <a:pt x="7952099" y="5891916"/>
                  <a:pt x="7972025" y="5872006"/>
                  <a:pt x="7972025" y="5846411"/>
                </a:cubicBezTo>
                <a:close/>
                <a:moveTo>
                  <a:pt x="7674873" y="6145061"/>
                </a:moveTo>
                <a:cubicBezTo>
                  <a:pt x="7674873" y="6120883"/>
                  <a:pt x="7654946" y="6100974"/>
                  <a:pt x="7630724" y="6100974"/>
                </a:cubicBezTo>
                <a:cubicBezTo>
                  <a:pt x="7606594" y="6100974"/>
                  <a:pt x="7586669" y="6120883"/>
                  <a:pt x="7586669" y="6145061"/>
                </a:cubicBezTo>
                <a:cubicBezTo>
                  <a:pt x="7586669" y="6169240"/>
                  <a:pt x="7606594" y="6189149"/>
                  <a:pt x="7630724" y="6189149"/>
                </a:cubicBezTo>
                <a:cubicBezTo>
                  <a:pt x="7654946" y="6189149"/>
                  <a:pt x="7674873" y="6169240"/>
                  <a:pt x="7674873" y="6145061"/>
                </a:cubicBezTo>
                <a:close/>
                <a:moveTo>
                  <a:pt x="7674873" y="5846411"/>
                </a:moveTo>
                <a:cubicBezTo>
                  <a:pt x="7674873" y="5822233"/>
                  <a:pt x="7654946" y="5802323"/>
                  <a:pt x="7630724" y="5802323"/>
                </a:cubicBezTo>
                <a:cubicBezTo>
                  <a:pt x="7606594" y="5802323"/>
                  <a:pt x="7586669" y="5822233"/>
                  <a:pt x="7586669" y="5846411"/>
                </a:cubicBezTo>
                <a:cubicBezTo>
                  <a:pt x="7586669" y="5870589"/>
                  <a:pt x="7606594" y="5890499"/>
                  <a:pt x="7630724" y="5890499"/>
                </a:cubicBezTo>
                <a:cubicBezTo>
                  <a:pt x="7654946" y="5891916"/>
                  <a:pt x="7674873" y="5872006"/>
                  <a:pt x="7674873" y="5846411"/>
                </a:cubicBezTo>
                <a:close/>
                <a:moveTo>
                  <a:pt x="7822763" y="5995741"/>
                </a:moveTo>
                <a:cubicBezTo>
                  <a:pt x="7822763" y="5971562"/>
                  <a:pt x="7802838" y="5951653"/>
                  <a:pt x="7778616" y="5951653"/>
                </a:cubicBezTo>
                <a:cubicBezTo>
                  <a:pt x="7754485" y="5951653"/>
                  <a:pt x="7734558" y="5971562"/>
                  <a:pt x="7734558" y="5995741"/>
                </a:cubicBezTo>
                <a:cubicBezTo>
                  <a:pt x="7734558" y="6019919"/>
                  <a:pt x="7754485" y="6039829"/>
                  <a:pt x="7778616" y="6039829"/>
                </a:cubicBezTo>
                <a:cubicBezTo>
                  <a:pt x="7802838" y="6039829"/>
                  <a:pt x="7822763" y="6019919"/>
                  <a:pt x="7822763" y="5995741"/>
                </a:cubicBezTo>
                <a:close/>
                <a:moveTo>
                  <a:pt x="7525519" y="5995741"/>
                </a:moveTo>
                <a:cubicBezTo>
                  <a:pt x="7525519" y="5971562"/>
                  <a:pt x="7505593" y="5951653"/>
                  <a:pt x="7481464" y="5951653"/>
                </a:cubicBezTo>
                <a:cubicBezTo>
                  <a:pt x="7457242" y="5951653"/>
                  <a:pt x="7437406" y="5971562"/>
                  <a:pt x="7437406" y="5995741"/>
                </a:cubicBezTo>
                <a:cubicBezTo>
                  <a:pt x="7437406" y="6019919"/>
                  <a:pt x="7457242" y="6039829"/>
                  <a:pt x="7481464" y="6039829"/>
                </a:cubicBezTo>
                <a:cubicBezTo>
                  <a:pt x="7505593" y="6039829"/>
                  <a:pt x="7525519" y="6019919"/>
                  <a:pt x="7525519" y="5995741"/>
                </a:cubicBezTo>
                <a:close/>
                <a:moveTo>
                  <a:pt x="8415698" y="5715573"/>
                </a:moveTo>
                <a:cubicBezTo>
                  <a:pt x="8418531" y="5709879"/>
                  <a:pt x="8418531" y="5704193"/>
                  <a:pt x="8418531" y="5698507"/>
                </a:cubicBezTo>
                <a:cubicBezTo>
                  <a:pt x="8418531" y="5695664"/>
                  <a:pt x="8418531" y="5692821"/>
                  <a:pt x="8417160" y="5689978"/>
                </a:cubicBezTo>
                <a:cubicBezTo>
                  <a:pt x="8412864" y="5670069"/>
                  <a:pt x="8394400" y="5654428"/>
                  <a:pt x="8373104" y="5654428"/>
                </a:cubicBezTo>
                <a:cubicBezTo>
                  <a:pt x="8351715" y="5654428"/>
                  <a:pt x="8333251" y="5670069"/>
                  <a:pt x="8328956" y="5689978"/>
                </a:cubicBezTo>
                <a:cubicBezTo>
                  <a:pt x="8328956" y="5692821"/>
                  <a:pt x="8327585" y="5695664"/>
                  <a:pt x="8327585" y="5698507"/>
                </a:cubicBezTo>
                <a:cubicBezTo>
                  <a:pt x="8327585" y="5704193"/>
                  <a:pt x="8328956" y="5709888"/>
                  <a:pt x="8330418" y="5715573"/>
                </a:cubicBezTo>
                <a:cubicBezTo>
                  <a:pt x="8333251" y="5724102"/>
                  <a:pt x="8338919" y="5729797"/>
                  <a:pt x="8346047" y="5735483"/>
                </a:cubicBezTo>
                <a:cubicBezTo>
                  <a:pt x="8353178" y="5739752"/>
                  <a:pt x="8361679" y="5742595"/>
                  <a:pt x="8371640" y="5742595"/>
                </a:cubicBezTo>
                <a:cubicBezTo>
                  <a:pt x="8381604" y="5742595"/>
                  <a:pt x="8390105" y="5739752"/>
                  <a:pt x="8397233" y="5735483"/>
                </a:cubicBezTo>
                <a:cubicBezTo>
                  <a:pt x="8405734" y="5731214"/>
                  <a:pt x="8411401" y="5724102"/>
                  <a:pt x="8415698" y="5715573"/>
                </a:cubicBezTo>
                <a:close/>
                <a:moveTo>
                  <a:pt x="8117082" y="5715573"/>
                </a:moveTo>
                <a:cubicBezTo>
                  <a:pt x="8119917" y="5709879"/>
                  <a:pt x="8119917" y="5704193"/>
                  <a:pt x="8119917" y="5698507"/>
                </a:cubicBezTo>
                <a:cubicBezTo>
                  <a:pt x="8119917" y="5695664"/>
                  <a:pt x="8119917" y="5692821"/>
                  <a:pt x="8118546" y="5689978"/>
                </a:cubicBezTo>
                <a:cubicBezTo>
                  <a:pt x="8114249" y="5670069"/>
                  <a:pt x="8095786" y="5654428"/>
                  <a:pt x="8074397" y="5654428"/>
                </a:cubicBezTo>
                <a:cubicBezTo>
                  <a:pt x="8071564" y="5654428"/>
                  <a:pt x="8068731" y="5654428"/>
                  <a:pt x="8065896" y="5655845"/>
                </a:cubicBezTo>
                <a:cubicBezTo>
                  <a:pt x="8048804" y="5660114"/>
                  <a:pt x="8034637" y="5672912"/>
                  <a:pt x="8031803" y="5689978"/>
                </a:cubicBezTo>
                <a:cubicBezTo>
                  <a:pt x="8031803" y="5692821"/>
                  <a:pt x="8030341" y="5695664"/>
                  <a:pt x="8030341" y="5698507"/>
                </a:cubicBezTo>
                <a:cubicBezTo>
                  <a:pt x="8030341" y="5704193"/>
                  <a:pt x="8031803" y="5709888"/>
                  <a:pt x="8033174" y="5715573"/>
                </a:cubicBezTo>
                <a:cubicBezTo>
                  <a:pt x="8036008" y="5724102"/>
                  <a:pt x="8041767" y="5729797"/>
                  <a:pt x="8048804" y="5735483"/>
                </a:cubicBezTo>
                <a:cubicBezTo>
                  <a:pt x="8053099" y="5738326"/>
                  <a:pt x="8058767" y="5741169"/>
                  <a:pt x="8064525" y="5742595"/>
                </a:cubicBezTo>
                <a:cubicBezTo>
                  <a:pt x="8067360" y="5742595"/>
                  <a:pt x="8070193" y="5744021"/>
                  <a:pt x="8073026" y="5744021"/>
                </a:cubicBezTo>
                <a:cubicBezTo>
                  <a:pt x="8082989" y="5744021"/>
                  <a:pt x="8091489" y="5741178"/>
                  <a:pt x="8098619" y="5736909"/>
                </a:cubicBezTo>
                <a:cubicBezTo>
                  <a:pt x="8108582" y="5731223"/>
                  <a:pt x="8114249" y="5724111"/>
                  <a:pt x="8117082" y="5715583"/>
                </a:cubicBezTo>
                <a:close/>
                <a:moveTo>
                  <a:pt x="8567884" y="6145061"/>
                </a:moveTo>
                <a:cubicBezTo>
                  <a:pt x="8567884" y="6120883"/>
                  <a:pt x="8547958" y="6100974"/>
                  <a:pt x="8523827" y="6100974"/>
                </a:cubicBezTo>
                <a:cubicBezTo>
                  <a:pt x="8499605" y="6100974"/>
                  <a:pt x="8479680" y="6120883"/>
                  <a:pt x="8479680" y="6145061"/>
                </a:cubicBezTo>
                <a:cubicBezTo>
                  <a:pt x="8479680" y="6169240"/>
                  <a:pt x="8499605" y="6189149"/>
                  <a:pt x="8523827" y="6189149"/>
                </a:cubicBezTo>
                <a:cubicBezTo>
                  <a:pt x="8547958" y="6189149"/>
                  <a:pt x="8567884" y="6169240"/>
                  <a:pt x="8567884" y="6145061"/>
                </a:cubicBezTo>
                <a:close/>
                <a:moveTo>
                  <a:pt x="8567884" y="5846411"/>
                </a:moveTo>
                <a:cubicBezTo>
                  <a:pt x="8567884" y="5822233"/>
                  <a:pt x="8547958" y="5802323"/>
                  <a:pt x="8523827" y="5802323"/>
                </a:cubicBezTo>
                <a:cubicBezTo>
                  <a:pt x="8499605" y="5802323"/>
                  <a:pt x="8479680" y="5822233"/>
                  <a:pt x="8479680" y="5846411"/>
                </a:cubicBezTo>
                <a:cubicBezTo>
                  <a:pt x="8479680" y="5870589"/>
                  <a:pt x="8499605" y="5890499"/>
                  <a:pt x="8523827" y="5890499"/>
                </a:cubicBezTo>
                <a:cubicBezTo>
                  <a:pt x="8547958" y="5891916"/>
                  <a:pt x="8567884" y="5872006"/>
                  <a:pt x="8567884" y="5846411"/>
                </a:cubicBezTo>
                <a:close/>
                <a:moveTo>
                  <a:pt x="8269268" y="6145061"/>
                </a:moveTo>
                <a:cubicBezTo>
                  <a:pt x="8269268" y="6120883"/>
                  <a:pt x="8249344" y="6100974"/>
                  <a:pt x="8225213" y="6100974"/>
                </a:cubicBezTo>
                <a:cubicBezTo>
                  <a:pt x="8200991" y="6100974"/>
                  <a:pt x="8181064" y="6120883"/>
                  <a:pt x="8181064" y="6145061"/>
                </a:cubicBezTo>
                <a:cubicBezTo>
                  <a:pt x="8181064" y="6169240"/>
                  <a:pt x="8200991" y="6189149"/>
                  <a:pt x="8225213" y="6189149"/>
                </a:cubicBezTo>
                <a:cubicBezTo>
                  <a:pt x="8249344" y="6189149"/>
                  <a:pt x="8269268" y="6169240"/>
                  <a:pt x="8269268" y="6145061"/>
                </a:cubicBezTo>
                <a:close/>
                <a:moveTo>
                  <a:pt x="8269268" y="5846411"/>
                </a:moveTo>
                <a:cubicBezTo>
                  <a:pt x="8269268" y="5822233"/>
                  <a:pt x="8249344" y="5802323"/>
                  <a:pt x="8225213" y="5802323"/>
                </a:cubicBezTo>
                <a:cubicBezTo>
                  <a:pt x="8200991" y="5802323"/>
                  <a:pt x="8181064" y="5822233"/>
                  <a:pt x="8181064" y="5846411"/>
                </a:cubicBezTo>
                <a:cubicBezTo>
                  <a:pt x="8181064" y="5870589"/>
                  <a:pt x="8200991" y="5890499"/>
                  <a:pt x="8225213" y="5890499"/>
                </a:cubicBezTo>
                <a:cubicBezTo>
                  <a:pt x="8249344" y="5891916"/>
                  <a:pt x="8269268" y="5872006"/>
                  <a:pt x="8269268" y="5846411"/>
                </a:cubicBezTo>
                <a:close/>
                <a:moveTo>
                  <a:pt x="8418622" y="5995741"/>
                </a:moveTo>
                <a:cubicBezTo>
                  <a:pt x="8418622" y="5971562"/>
                  <a:pt x="8398697" y="5951653"/>
                  <a:pt x="8374475" y="5951653"/>
                </a:cubicBezTo>
                <a:cubicBezTo>
                  <a:pt x="8350344" y="5951653"/>
                  <a:pt x="8330418" y="5971562"/>
                  <a:pt x="8330418" y="5995741"/>
                </a:cubicBezTo>
                <a:cubicBezTo>
                  <a:pt x="8330418" y="6019919"/>
                  <a:pt x="8350344" y="6039829"/>
                  <a:pt x="8374475" y="6039829"/>
                </a:cubicBezTo>
                <a:cubicBezTo>
                  <a:pt x="8398697" y="6039829"/>
                  <a:pt x="8418622" y="6019919"/>
                  <a:pt x="8418622" y="5995741"/>
                </a:cubicBezTo>
                <a:close/>
                <a:moveTo>
                  <a:pt x="8121379" y="5995741"/>
                </a:moveTo>
                <a:cubicBezTo>
                  <a:pt x="8121379" y="5971562"/>
                  <a:pt x="8101452" y="5951653"/>
                  <a:pt x="8077321" y="5951653"/>
                </a:cubicBezTo>
                <a:cubicBezTo>
                  <a:pt x="8074488" y="5951653"/>
                  <a:pt x="8071564" y="5951653"/>
                  <a:pt x="8068731" y="5953079"/>
                </a:cubicBezTo>
                <a:cubicBezTo>
                  <a:pt x="8048895" y="5957348"/>
                  <a:pt x="8033174" y="5975831"/>
                  <a:pt x="8033174" y="5997167"/>
                </a:cubicBezTo>
                <a:cubicBezTo>
                  <a:pt x="8033174" y="6018502"/>
                  <a:pt x="8048895" y="6036995"/>
                  <a:pt x="8068731" y="6041255"/>
                </a:cubicBezTo>
                <a:cubicBezTo>
                  <a:pt x="8071564" y="6041255"/>
                  <a:pt x="8074488" y="6042681"/>
                  <a:pt x="8077321" y="6042681"/>
                </a:cubicBezTo>
                <a:cubicBezTo>
                  <a:pt x="8101452" y="6039838"/>
                  <a:pt x="8121379" y="6019919"/>
                  <a:pt x="8121379" y="5995750"/>
                </a:cubicBezTo>
                <a:close/>
                <a:moveTo>
                  <a:pt x="9223429" y="6284437"/>
                </a:moveTo>
                <a:cubicBezTo>
                  <a:pt x="9223429" y="6287280"/>
                  <a:pt x="9223429" y="6288706"/>
                  <a:pt x="9222058" y="6291549"/>
                </a:cubicBezTo>
                <a:lnTo>
                  <a:pt x="9264652" y="6248887"/>
                </a:lnTo>
                <a:cubicBezTo>
                  <a:pt x="9261818" y="6248887"/>
                  <a:pt x="9260447" y="6248887"/>
                  <a:pt x="9257523" y="6248887"/>
                </a:cubicBezTo>
                <a:cubicBezTo>
                  <a:pt x="9240523" y="6253156"/>
                  <a:pt x="9226262" y="6267379"/>
                  <a:pt x="9223429" y="6284437"/>
                </a:cubicBezTo>
                <a:close/>
                <a:moveTo>
                  <a:pt x="9010186" y="5715573"/>
                </a:moveTo>
                <a:cubicBezTo>
                  <a:pt x="9013019" y="5709879"/>
                  <a:pt x="9013019" y="5704193"/>
                  <a:pt x="9013019" y="5698507"/>
                </a:cubicBezTo>
                <a:cubicBezTo>
                  <a:pt x="9013019" y="5695664"/>
                  <a:pt x="9013019" y="5692821"/>
                  <a:pt x="9011557" y="5689978"/>
                </a:cubicBezTo>
                <a:cubicBezTo>
                  <a:pt x="9007260" y="5670069"/>
                  <a:pt x="8988797" y="5654428"/>
                  <a:pt x="8967499" y="5654428"/>
                </a:cubicBezTo>
                <a:cubicBezTo>
                  <a:pt x="8946111" y="5654428"/>
                  <a:pt x="8927648" y="5670069"/>
                  <a:pt x="8923353" y="5689978"/>
                </a:cubicBezTo>
                <a:cubicBezTo>
                  <a:pt x="8923353" y="5692821"/>
                  <a:pt x="8921982" y="5695664"/>
                  <a:pt x="8921982" y="5698507"/>
                </a:cubicBezTo>
                <a:cubicBezTo>
                  <a:pt x="8921982" y="5704193"/>
                  <a:pt x="8923353" y="5709888"/>
                  <a:pt x="8924815" y="5715573"/>
                </a:cubicBezTo>
                <a:cubicBezTo>
                  <a:pt x="8927648" y="5724102"/>
                  <a:pt x="8933314" y="5729797"/>
                  <a:pt x="8940444" y="5735483"/>
                </a:cubicBezTo>
                <a:cubicBezTo>
                  <a:pt x="8947575" y="5739752"/>
                  <a:pt x="8956074" y="5742595"/>
                  <a:pt x="8966037" y="5742595"/>
                </a:cubicBezTo>
                <a:cubicBezTo>
                  <a:pt x="8976001" y="5742595"/>
                  <a:pt x="8984500" y="5739752"/>
                  <a:pt x="8991630" y="5735483"/>
                </a:cubicBezTo>
                <a:cubicBezTo>
                  <a:pt x="9001594" y="5731214"/>
                  <a:pt x="9007260" y="5724102"/>
                  <a:pt x="9010093" y="5715573"/>
                </a:cubicBezTo>
                <a:close/>
                <a:moveTo>
                  <a:pt x="8712941" y="5715573"/>
                </a:moveTo>
                <a:cubicBezTo>
                  <a:pt x="8715774" y="5709879"/>
                  <a:pt x="8715774" y="5704193"/>
                  <a:pt x="8715774" y="5698507"/>
                </a:cubicBezTo>
                <a:cubicBezTo>
                  <a:pt x="8715774" y="5695664"/>
                  <a:pt x="8715774" y="5692821"/>
                  <a:pt x="8714403" y="5689978"/>
                </a:cubicBezTo>
                <a:cubicBezTo>
                  <a:pt x="8710108" y="5670069"/>
                  <a:pt x="8691645" y="5654428"/>
                  <a:pt x="8670256" y="5654428"/>
                </a:cubicBezTo>
                <a:cubicBezTo>
                  <a:pt x="8648958" y="5654428"/>
                  <a:pt x="8630496" y="5670069"/>
                  <a:pt x="8626199" y="5689978"/>
                </a:cubicBezTo>
                <a:cubicBezTo>
                  <a:pt x="8626199" y="5692821"/>
                  <a:pt x="8624737" y="5695664"/>
                  <a:pt x="8624737" y="5698507"/>
                </a:cubicBezTo>
                <a:cubicBezTo>
                  <a:pt x="8624737" y="5704193"/>
                  <a:pt x="8626199" y="5709888"/>
                  <a:pt x="8627570" y="5715573"/>
                </a:cubicBezTo>
                <a:cubicBezTo>
                  <a:pt x="8630405" y="5724102"/>
                  <a:pt x="8636162" y="5729797"/>
                  <a:pt x="8643292" y="5735483"/>
                </a:cubicBezTo>
                <a:cubicBezTo>
                  <a:pt x="8650329" y="5739752"/>
                  <a:pt x="8658922" y="5742595"/>
                  <a:pt x="8668885" y="5742595"/>
                </a:cubicBezTo>
                <a:cubicBezTo>
                  <a:pt x="8678848" y="5742595"/>
                  <a:pt x="8687348" y="5739752"/>
                  <a:pt x="8694478" y="5735483"/>
                </a:cubicBezTo>
                <a:cubicBezTo>
                  <a:pt x="8702978" y="5731214"/>
                  <a:pt x="8708646" y="5724102"/>
                  <a:pt x="8712941" y="5715573"/>
                </a:cubicBezTo>
                <a:close/>
                <a:moveTo>
                  <a:pt x="9162280" y="6145061"/>
                </a:moveTo>
                <a:cubicBezTo>
                  <a:pt x="9162280" y="6120883"/>
                  <a:pt x="9142355" y="6100974"/>
                  <a:pt x="9118224" y="6100974"/>
                </a:cubicBezTo>
                <a:cubicBezTo>
                  <a:pt x="9094002" y="6100974"/>
                  <a:pt x="9074168" y="6120883"/>
                  <a:pt x="9074168" y="6145061"/>
                </a:cubicBezTo>
                <a:cubicBezTo>
                  <a:pt x="9074168" y="6169240"/>
                  <a:pt x="9094002" y="6189149"/>
                  <a:pt x="9118224" y="6189149"/>
                </a:cubicBezTo>
                <a:cubicBezTo>
                  <a:pt x="9142355" y="6189149"/>
                  <a:pt x="9162280" y="6169240"/>
                  <a:pt x="9162280" y="6145061"/>
                </a:cubicBezTo>
                <a:close/>
                <a:moveTo>
                  <a:pt x="9162280" y="5846411"/>
                </a:moveTo>
                <a:cubicBezTo>
                  <a:pt x="9162280" y="5822233"/>
                  <a:pt x="9142355" y="5802323"/>
                  <a:pt x="9118224" y="5802323"/>
                </a:cubicBezTo>
                <a:cubicBezTo>
                  <a:pt x="9094002" y="5802323"/>
                  <a:pt x="9074168" y="5822233"/>
                  <a:pt x="9074168" y="5846411"/>
                </a:cubicBezTo>
                <a:cubicBezTo>
                  <a:pt x="9074168" y="5870589"/>
                  <a:pt x="9094002" y="5890499"/>
                  <a:pt x="9118224" y="5890499"/>
                </a:cubicBezTo>
                <a:cubicBezTo>
                  <a:pt x="9142355" y="5891916"/>
                  <a:pt x="9162280" y="5872006"/>
                  <a:pt x="9162280" y="5846411"/>
                </a:cubicBezTo>
                <a:close/>
                <a:moveTo>
                  <a:pt x="8865128" y="6145061"/>
                </a:moveTo>
                <a:cubicBezTo>
                  <a:pt x="8865128" y="6120883"/>
                  <a:pt x="8845203" y="6100974"/>
                  <a:pt x="8820981" y="6100974"/>
                </a:cubicBezTo>
                <a:cubicBezTo>
                  <a:pt x="8796850" y="6100974"/>
                  <a:pt x="8776923" y="6120883"/>
                  <a:pt x="8776923" y="6145061"/>
                </a:cubicBezTo>
                <a:cubicBezTo>
                  <a:pt x="8776923" y="6169240"/>
                  <a:pt x="8796850" y="6189149"/>
                  <a:pt x="8820981" y="6189149"/>
                </a:cubicBezTo>
                <a:cubicBezTo>
                  <a:pt x="8845203" y="6189149"/>
                  <a:pt x="8865128" y="6169240"/>
                  <a:pt x="8865128" y="6145061"/>
                </a:cubicBezTo>
                <a:close/>
                <a:moveTo>
                  <a:pt x="8865128" y="5846411"/>
                </a:moveTo>
                <a:cubicBezTo>
                  <a:pt x="8865128" y="5822233"/>
                  <a:pt x="8845203" y="5802323"/>
                  <a:pt x="8820981" y="5802323"/>
                </a:cubicBezTo>
                <a:cubicBezTo>
                  <a:pt x="8796850" y="5802323"/>
                  <a:pt x="8776923" y="5822233"/>
                  <a:pt x="8776923" y="5846411"/>
                </a:cubicBezTo>
                <a:cubicBezTo>
                  <a:pt x="8776923" y="5870589"/>
                  <a:pt x="8796850" y="5890499"/>
                  <a:pt x="8820981" y="5890499"/>
                </a:cubicBezTo>
                <a:cubicBezTo>
                  <a:pt x="8845203" y="5891916"/>
                  <a:pt x="8865128" y="5872006"/>
                  <a:pt x="8865128" y="5846411"/>
                </a:cubicBezTo>
                <a:close/>
                <a:moveTo>
                  <a:pt x="9013019" y="5995741"/>
                </a:moveTo>
                <a:cubicBezTo>
                  <a:pt x="9013019" y="5971562"/>
                  <a:pt x="8993092" y="5951653"/>
                  <a:pt x="8968870" y="5951653"/>
                </a:cubicBezTo>
                <a:cubicBezTo>
                  <a:pt x="8944740" y="5951653"/>
                  <a:pt x="8924815" y="5971562"/>
                  <a:pt x="8924815" y="5995741"/>
                </a:cubicBezTo>
                <a:cubicBezTo>
                  <a:pt x="8924815" y="6019919"/>
                  <a:pt x="8944740" y="6039829"/>
                  <a:pt x="8968870" y="6039829"/>
                </a:cubicBezTo>
                <a:cubicBezTo>
                  <a:pt x="8993092" y="6039829"/>
                  <a:pt x="9013019" y="6019919"/>
                  <a:pt x="9013019" y="5995741"/>
                </a:cubicBezTo>
                <a:close/>
                <a:moveTo>
                  <a:pt x="8715774" y="5995741"/>
                </a:moveTo>
                <a:cubicBezTo>
                  <a:pt x="8715774" y="5971562"/>
                  <a:pt x="8695849" y="5951653"/>
                  <a:pt x="8671718" y="5951653"/>
                </a:cubicBezTo>
                <a:cubicBezTo>
                  <a:pt x="8647496" y="5951653"/>
                  <a:pt x="8627570" y="5971562"/>
                  <a:pt x="8627570" y="5995741"/>
                </a:cubicBezTo>
                <a:cubicBezTo>
                  <a:pt x="8627570" y="6019919"/>
                  <a:pt x="8647496" y="6039829"/>
                  <a:pt x="8671718" y="6039829"/>
                </a:cubicBezTo>
                <a:cubicBezTo>
                  <a:pt x="8695849" y="6039829"/>
                  <a:pt x="8715774" y="6019919"/>
                  <a:pt x="8715774" y="5995741"/>
                </a:cubicBezTo>
                <a:close/>
                <a:moveTo>
                  <a:pt x="9604581" y="5715573"/>
                </a:moveTo>
                <a:cubicBezTo>
                  <a:pt x="9607415" y="5709879"/>
                  <a:pt x="9607415" y="5704193"/>
                  <a:pt x="9607415" y="5698507"/>
                </a:cubicBezTo>
                <a:cubicBezTo>
                  <a:pt x="9607415" y="5695664"/>
                  <a:pt x="9607415" y="5692821"/>
                  <a:pt x="9605952" y="5689978"/>
                </a:cubicBezTo>
                <a:cubicBezTo>
                  <a:pt x="9601657" y="5670069"/>
                  <a:pt x="9583193" y="5654428"/>
                  <a:pt x="9561897" y="5654428"/>
                </a:cubicBezTo>
                <a:cubicBezTo>
                  <a:pt x="9540508" y="5654428"/>
                  <a:pt x="9522045" y="5670069"/>
                  <a:pt x="9517839" y="5689978"/>
                </a:cubicBezTo>
                <a:cubicBezTo>
                  <a:pt x="9517839" y="5692821"/>
                  <a:pt x="9516377" y="5695664"/>
                  <a:pt x="9516377" y="5698507"/>
                </a:cubicBezTo>
                <a:cubicBezTo>
                  <a:pt x="9516377" y="5704193"/>
                  <a:pt x="9517839" y="5709888"/>
                  <a:pt x="9519210" y="5715573"/>
                </a:cubicBezTo>
                <a:cubicBezTo>
                  <a:pt x="9522045" y="5724102"/>
                  <a:pt x="9527711" y="5729797"/>
                  <a:pt x="9534842" y="5735483"/>
                </a:cubicBezTo>
                <a:cubicBezTo>
                  <a:pt x="9541970" y="5739752"/>
                  <a:pt x="9550471" y="5742595"/>
                  <a:pt x="9560435" y="5742595"/>
                </a:cubicBezTo>
                <a:cubicBezTo>
                  <a:pt x="9570396" y="5742595"/>
                  <a:pt x="9578988" y="5739752"/>
                  <a:pt x="9586028" y="5735483"/>
                </a:cubicBezTo>
                <a:cubicBezTo>
                  <a:pt x="9595989" y="5731214"/>
                  <a:pt x="9601657" y="5724102"/>
                  <a:pt x="9604490" y="5715573"/>
                </a:cubicBezTo>
                <a:close/>
                <a:moveTo>
                  <a:pt x="9307338" y="5715573"/>
                </a:moveTo>
                <a:cubicBezTo>
                  <a:pt x="9310171" y="5709879"/>
                  <a:pt x="9310171" y="5704193"/>
                  <a:pt x="9310171" y="5698507"/>
                </a:cubicBezTo>
                <a:cubicBezTo>
                  <a:pt x="9310171" y="5695664"/>
                  <a:pt x="9310171" y="5692821"/>
                  <a:pt x="9308800" y="5689978"/>
                </a:cubicBezTo>
                <a:cubicBezTo>
                  <a:pt x="9304505" y="5670069"/>
                  <a:pt x="9286040" y="5654428"/>
                  <a:pt x="9264652" y="5654428"/>
                </a:cubicBezTo>
                <a:cubicBezTo>
                  <a:pt x="9243356" y="5654428"/>
                  <a:pt x="9224891" y="5670069"/>
                  <a:pt x="9220596" y="5689978"/>
                </a:cubicBezTo>
                <a:cubicBezTo>
                  <a:pt x="9220596" y="5692821"/>
                  <a:pt x="9219134" y="5695664"/>
                  <a:pt x="9219134" y="5698507"/>
                </a:cubicBezTo>
                <a:cubicBezTo>
                  <a:pt x="9219134" y="5704193"/>
                  <a:pt x="9220596" y="5709888"/>
                  <a:pt x="9222058" y="5715573"/>
                </a:cubicBezTo>
                <a:cubicBezTo>
                  <a:pt x="9224891" y="5724102"/>
                  <a:pt x="9230559" y="5729797"/>
                  <a:pt x="9237688" y="5735483"/>
                </a:cubicBezTo>
                <a:cubicBezTo>
                  <a:pt x="9244727" y="5739752"/>
                  <a:pt x="9253319" y="5742595"/>
                  <a:pt x="9263281" y="5742595"/>
                </a:cubicBezTo>
                <a:cubicBezTo>
                  <a:pt x="9273244" y="5742595"/>
                  <a:pt x="9281745" y="5739752"/>
                  <a:pt x="9288874" y="5735483"/>
                </a:cubicBezTo>
                <a:cubicBezTo>
                  <a:pt x="9298837" y="5731214"/>
                  <a:pt x="9304505" y="5724102"/>
                  <a:pt x="9307338" y="5715573"/>
                </a:cubicBezTo>
                <a:close/>
                <a:moveTo>
                  <a:pt x="9668564" y="5843568"/>
                </a:moveTo>
                <a:lnTo>
                  <a:pt x="9708324" y="5803749"/>
                </a:lnTo>
                <a:cubicBezTo>
                  <a:pt x="9687028" y="5805166"/>
                  <a:pt x="9669935" y="5822242"/>
                  <a:pt x="9668564" y="5843568"/>
                </a:cubicBezTo>
                <a:close/>
                <a:moveTo>
                  <a:pt x="9371321" y="6142219"/>
                </a:moveTo>
                <a:lnTo>
                  <a:pt x="9412543" y="6100974"/>
                </a:lnTo>
                <a:cubicBezTo>
                  <a:pt x="9389783" y="6102391"/>
                  <a:pt x="9372783" y="6119466"/>
                  <a:pt x="9371321" y="6142219"/>
                </a:cubicBezTo>
                <a:close/>
                <a:moveTo>
                  <a:pt x="9459525" y="5846411"/>
                </a:moveTo>
                <a:cubicBezTo>
                  <a:pt x="9459525" y="5822233"/>
                  <a:pt x="9439598" y="5802323"/>
                  <a:pt x="9415376" y="5802323"/>
                </a:cubicBezTo>
                <a:cubicBezTo>
                  <a:pt x="9391245" y="5802323"/>
                  <a:pt x="9371321" y="5822233"/>
                  <a:pt x="9371321" y="5846411"/>
                </a:cubicBezTo>
                <a:cubicBezTo>
                  <a:pt x="9371321" y="5870589"/>
                  <a:pt x="9391245" y="5890499"/>
                  <a:pt x="9415376" y="5890499"/>
                </a:cubicBezTo>
                <a:cubicBezTo>
                  <a:pt x="9439598" y="5891916"/>
                  <a:pt x="9459525" y="5872006"/>
                  <a:pt x="9459525" y="5846411"/>
                </a:cubicBezTo>
                <a:close/>
                <a:moveTo>
                  <a:pt x="9519210" y="5992889"/>
                </a:moveTo>
                <a:lnTo>
                  <a:pt x="9560435" y="5951644"/>
                </a:lnTo>
                <a:cubicBezTo>
                  <a:pt x="9539137" y="5953061"/>
                  <a:pt x="9522045" y="5970136"/>
                  <a:pt x="9519210" y="5992889"/>
                </a:cubicBezTo>
                <a:close/>
                <a:moveTo>
                  <a:pt x="9311633" y="5995732"/>
                </a:moveTo>
                <a:cubicBezTo>
                  <a:pt x="9311633" y="5971554"/>
                  <a:pt x="9291708" y="5951644"/>
                  <a:pt x="9267487" y="5951644"/>
                </a:cubicBezTo>
                <a:cubicBezTo>
                  <a:pt x="9243356" y="5951644"/>
                  <a:pt x="9223429" y="5971554"/>
                  <a:pt x="9223429" y="5995732"/>
                </a:cubicBezTo>
                <a:cubicBezTo>
                  <a:pt x="9223429" y="6019910"/>
                  <a:pt x="9243356" y="6039819"/>
                  <a:pt x="9267487" y="6039819"/>
                </a:cubicBezTo>
                <a:cubicBezTo>
                  <a:pt x="9291708" y="6039819"/>
                  <a:pt x="9311633" y="6019910"/>
                  <a:pt x="9311633" y="5995732"/>
                </a:cubicBezTo>
                <a:close/>
                <a:moveTo>
                  <a:pt x="3211094" y="6739520"/>
                </a:moveTo>
                <a:cubicBezTo>
                  <a:pt x="3211094" y="6715342"/>
                  <a:pt x="3191168" y="6695432"/>
                  <a:pt x="3167037" y="6695432"/>
                </a:cubicBezTo>
                <a:cubicBezTo>
                  <a:pt x="3142815" y="6695432"/>
                  <a:pt x="3122890" y="6715342"/>
                  <a:pt x="3122890" y="6739520"/>
                </a:cubicBezTo>
                <a:cubicBezTo>
                  <a:pt x="3122890" y="6763699"/>
                  <a:pt x="3142815" y="6783608"/>
                  <a:pt x="3167037" y="6783608"/>
                </a:cubicBezTo>
                <a:cubicBezTo>
                  <a:pt x="3191168" y="6785025"/>
                  <a:pt x="3211094" y="6763699"/>
                  <a:pt x="3211094" y="6739520"/>
                </a:cubicBezTo>
                <a:close/>
                <a:moveTo>
                  <a:pt x="3654767" y="6311449"/>
                </a:moveTo>
                <a:cubicBezTo>
                  <a:pt x="3657600" y="6305763"/>
                  <a:pt x="3657600" y="6300068"/>
                  <a:pt x="3657600" y="6294382"/>
                </a:cubicBezTo>
                <a:cubicBezTo>
                  <a:pt x="3657600" y="6291540"/>
                  <a:pt x="3657600" y="6288697"/>
                  <a:pt x="3656229" y="6285854"/>
                </a:cubicBezTo>
                <a:cubicBezTo>
                  <a:pt x="3651933" y="6268787"/>
                  <a:pt x="3639136" y="6254563"/>
                  <a:pt x="3622044" y="6251721"/>
                </a:cubicBezTo>
                <a:cubicBezTo>
                  <a:pt x="3619210" y="6251721"/>
                  <a:pt x="3616377" y="6250295"/>
                  <a:pt x="3613543" y="6250295"/>
                </a:cubicBezTo>
                <a:cubicBezTo>
                  <a:pt x="3610710" y="6250295"/>
                  <a:pt x="3607785" y="6250295"/>
                  <a:pt x="3604952" y="6251721"/>
                </a:cubicBezTo>
                <a:cubicBezTo>
                  <a:pt x="3587950" y="6255990"/>
                  <a:pt x="3573692" y="6268787"/>
                  <a:pt x="3570858" y="6285854"/>
                </a:cubicBezTo>
                <a:cubicBezTo>
                  <a:pt x="3570858" y="6288697"/>
                  <a:pt x="3569395" y="6291540"/>
                  <a:pt x="3569395" y="6294382"/>
                </a:cubicBezTo>
                <a:cubicBezTo>
                  <a:pt x="3569395" y="6300068"/>
                  <a:pt x="3570858" y="6305763"/>
                  <a:pt x="3572321" y="6311449"/>
                </a:cubicBezTo>
                <a:cubicBezTo>
                  <a:pt x="3579359" y="6327099"/>
                  <a:pt x="3594988" y="6338470"/>
                  <a:pt x="3613543" y="6338470"/>
                </a:cubicBezTo>
                <a:cubicBezTo>
                  <a:pt x="3632007" y="6338470"/>
                  <a:pt x="3647637" y="6327090"/>
                  <a:pt x="3654767" y="6311449"/>
                </a:cubicBezTo>
                <a:close/>
                <a:moveTo>
                  <a:pt x="3806953" y="6739520"/>
                </a:moveTo>
                <a:cubicBezTo>
                  <a:pt x="3806953" y="6715342"/>
                  <a:pt x="3787028" y="6695432"/>
                  <a:pt x="3762806" y="6695432"/>
                </a:cubicBezTo>
                <a:cubicBezTo>
                  <a:pt x="3738675" y="6695432"/>
                  <a:pt x="3718749" y="6715342"/>
                  <a:pt x="3718749" y="6739520"/>
                </a:cubicBezTo>
                <a:cubicBezTo>
                  <a:pt x="3718749" y="6763699"/>
                  <a:pt x="3738675" y="6783608"/>
                  <a:pt x="3762806" y="6783608"/>
                </a:cubicBezTo>
                <a:cubicBezTo>
                  <a:pt x="3787028" y="6785025"/>
                  <a:pt x="3806953" y="6763699"/>
                  <a:pt x="3806953" y="6739520"/>
                </a:cubicBezTo>
                <a:close/>
                <a:moveTo>
                  <a:pt x="3806953" y="6442287"/>
                </a:moveTo>
                <a:cubicBezTo>
                  <a:pt x="3806953" y="6418108"/>
                  <a:pt x="3787028" y="6398199"/>
                  <a:pt x="3762806" y="6398199"/>
                </a:cubicBezTo>
                <a:cubicBezTo>
                  <a:pt x="3738675" y="6398199"/>
                  <a:pt x="3718749" y="6418108"/>
                  <a:pt x="3718749" y="6442287"/>
                </a:cubicBezTo>
                <a:cubicBezTo>
                  <a:pt x="3718749" y="6466465"/>
                  <a:pt x="3738675" y="6486374"/>
                  <a:pt x="3762806" y="6486374"/>
                </a:cubicBezTo>
                <a:cubicBezTo>
                  <a:pt x="3787028" y="6486374"/>
                  <a:pt x="3806953" y="6466465"/>
                  <a:pt x="3806953" y="6442287"/>
                </a:cubicBezTo>
                <a:close/>
                <a:moveTo>
                  <a:pt x="3509709" y="6739520"/>
                </a:moveTo>
                <a:cubicBezTo>
                  <a:pt x="3509709" y="6715342"/>
                  <a:pt x="3489783" y="6695432"/>
                  <a:pt x="3465653" y="6695432"/>
                </a:cubicBezTo>
                <a:cubicBezTo>
                  <a:pt x="3441431" y="6695432"/>
                  <a:pt x="3421505" y="6715342"/>
                  <a:pt x="3421505" y="6739520"/>
                </a:cubicBezTo>
                <a:cubicBezTo>
                  <a:pt x="3421505" y="6763699"/>
                  <a:pt x="3441431" y="6783608"/>
                  <a:pt x="3465653" y="6783608"/>
                </a:cubicBezTo>
                <a:cubicBezTo>
                  <a:pt x="3489783" y="6785025"/>
                  <a:pt x="3509709" y="6763699"/>
                  <a:pt x="3509709" y="6739520"/>
                </a:cubicBezTo>
                <a:close/>
                <a:moveTo>
                  <a:pt x="3509709" y="6442287"/>
                </a:moveTo>
                <a:cubicBezTo>
                  <a:pt x="3509709" y="6418108"/>
                  <a:pt x="3489783" y="6398199"/>
                  <a:pt x="3465653" y="6398199"/>
                </a:cubicBezTo>
                <a:cubicBezTo>
                  <a:pt x="3441431" y="6398199"/>
                  <a:pt x="3421505" y="6418108"/>
                  <a:pt x="3421505" y="6442287"/>
                </a:cubicBezTo>
                <a:cubicBezTo>
                  <a:pt x="3421505" y="6466465"/>
                  <a:pt x="3441431" y="6486374"/>
                  <a:pt x="3465653" y="6486374"/>
                </a:cubicBezTo>
                <a:cubicBezTo>
                  <a:pt x="3489783" y="6486374"/>
                  <a:pt x="3509709" y="6466465"/>
                  <a:pt x="3509709" y="6442287"/>
                </a:cubicBezTo>
                <a:close/>
                <a:moveTo>
                  <a:pt x="3657600" y="6591616"/>
                </a:moveTo>
                <a:cubicBezTo>
                  <a:pt x="3657600" y="6567438"/>
                  <a:pt x="3637674" y="6547529"/>
                  <a:pt x="3613543" y="6547529"/>
                </a:cubicBezTo>
                <a:cubicBezTo>
                  <a:pt x="3589321" y="6547529"/>
                  <a:pt x="3569395" y="6567438"/>
                  <a:pt x="3569395" y="6591616"/>
                </a:cubicBezTo>
                <a:cubicBezTo>
                  <a:pt x="3569395" y="6615795"/>
                  <a:pt x="3589321" y="6635704"/>
                  <a:pt x="3613543" y="6635704"/>
                </a:cubicBezTo>
                <a:cubicBezTo>
                  <a:pt x="3637674" y="6635704"/>
                  <a:pt x="3657600" y="6615795"/>
                  <a:pt x="3657600" y="6591616"/>
                </a:cubicBezTo>
                <a:close/>
                <a:moveTo>
                  <a:pt x="3360356" y="6591616"/>
                </a:moveTo>
                <a:cubicBezTo>
                  <a:pt x="3360356" y="6567438"/>
                  <a:pt x="3340522" y="6547529"/>
                  <a:pt x="3316300" y="6547529"/>
                </a:cubicBezTo>
                <a:cubicBezTo>
                  <a:pt x="3313466" y="6547529"/>
                  <a:pt x="3310633" y="6547529"/>
                  <a:pt x="3307799" y="6548945"/>
                </a:cubicBezTo>
                <a:cubicBezTo>
                  <a:pt x="3287873" y="6553214"/>
                  <a:pt x="3272243" y="6571698"/>
                  <a:pt x="3272243" y="6593033"/>
                </a:cubicBezTo>
                <a:cubicBezTo>
                  <a:pt x="3272243" y="6614360"/>
                  <a:pt x="3287873" y="6632852"/>
                  <a:pt x="3307799" y="6637121"/>
                </a:cubicBezTo>
                <a:cubicBezTo>
                  <a:pt x="3310633" y="6637121"/>
                  <a:pt x="3313466" y="6638538"/>
                  <a:pt x="3316300" y="6638538"/>
                </a:cubicBezTo>
                <a:cubicBezTo>
                  <a:pt x="3340522" y="6635695"/>
                  <a:pt x="3360356" y="6615786"/>
                  <a:pt x="3360356" y="6591607"/>
                </a:cubicBezTo>
                <a:close/>
                <a:moveTo>
                  <a:pt x="4249163" y="6311458"/>
                </a:moveTo>
                <a:cubicBezTo>
                  <a:pt x="4251996" y="6305772"/>
                  <a:pt x="4251996" y="6300077"/>
                  <a:pt x="4251996" y="6294392"/>
                </a:cubicBezTo>
                <a:cubicBezTo>
                  <a:pt x="4251996" y="6291549"/>
                  <a:pt x="4251996" y="6288706"/>
                  <a:pt x="4250625" y="6285863"/>
                </a:cubicBezTo>
                <a:cubicBezTo>
                  <a:pt x="4246330" y="6268797"/>
                  <a:pt x="4233533" y="6254573"/>
                  <a:pt x="4216441" y="6251730"/>
                </a:cubicBezTo>
                <a:cubicBezTo>
                  <a:pt x="4213607" y="6251730"/>
                  <a:pt x="4210774" y="6250304"/>
                  <a:pt x="4207941" y="6250304"/>
                </a:cubicBezTo>
                <a:cubicBezTo>
                  <a:pt x="4205106" y="6250304"/>
                  <a:pt x="4202273" y="6250304"/>
                  <a:pt x="4199439" y="6251730"/>
                </a:cubicBezTo>
                <a:cubicBezTo>
                  <a:pt x="4182347" y="6255999"/>
                  <a:pt x="4168088" y="6268797"/>
                  <a:pt x="4165255" y="6285863"/>
                </a:cubicBezTo>
                <a:cubicBezTo>
                  <a:pt x="4165255" y="6288706"/>
                  <a:pt x="4163884" y="6291549"/>
                  <a:pt x="4163884" y="6294392"/>
                </a:cubicBezTo>
                <a:cubicBezTo>
                  <a:pt x="4163884" y="6300077"/>
                  <a:pt x="4165255" y="6305772"/>
                  <a:pt x="4166717" y="6311458"/>
                </a:cubicBezTo>
                <a:cubicBezTo>
                  <a:pt x="4173846" y="6327108"/>
                  <a:pt x="4189477" y="6338480"/>
                  <a:pt x="4207941" y="6338480"/>
                </a:cubicBezTo>
                <a:cubicBezTo>
                  <a:pt x="4226403" y="6338480"/>
                  <a:pt x="4242034" y="6327099"/>
                  <a:pt x="4249163" y="6311458"/>
                </a:cubicBezTo>
                <a:close/>
                <a:moveTo>
                  <a:pt x="3951919" y="6311458"/>
                </a:moveTo>
                <a:cubicBezTo>
                  <a:pt x="3954844" y="6305772"/>
                  <a:pt x="3954844" y="6300077"/>
                  <a:pt x="3954844" y="6294392"/>
                </a:cubicBezTo>
                <a:cubicBezTo>
                  <a:pt x="3954844" y="6291549"/>
                  <a:pt x="3954844" y="6288706"/>
                  <a:pt x="3953382" y="6285863"/>
                </a:cubicBezTo>
                <a:cubicBezTo>
                  <a:pt x="3949086" y="6268797"/>
                  <a:pt x="3936289" y="6254573"/>
                  <a:pt x="3919197" y="6251730"/>
                </a:cubicBezTo>
                <a:cubicBezTo>
                  <a:pt x="3916363" y="6251730"/>
                  <a:pt x="3913529" y="6250304"/>
                  <a:pt x="3910696" y="6250304"/>
                </a:cubicBezTo>
                <a:cubicBezTo>
                  <a:pt x="3907862" y="6250304"/>
                  <a:pt x="3905029" y="6250304"/>
                  <a:pt x="3902196" y="6251730"/>
                </a:cubicBezTo>
                <a:cubicBezTo>
                  <a:pt x="3885103" y="6255999"/>
                  <a:pt x="3870936" y="6268797"/>
                  <a:pt x="3868011" y="6285863"/>
                </a:cubicBezTo>
                <a:cubicBezTo>
                  <a:pt x="3868011" y="6288706"/>
                  <a:pt x="3866640" y="6291549"/>
                  <a:pt x="3866640" y="6294392"/>
                </a:cubicBezTo>
                <a:cubicBezTo>
                  <a:pt x="3866640" y="6300077"/>
                  <a:pt x="3868011" y="6305772"/>
                  <a:pt x="3869473" y="6311458"/>
                </a:cubicBezTo>
                <a:cubicBezTo>
                  <a:pt x="3876603" y="6327108"/>
                  <a:pt x="3892233" y="6338480"/>
                  <a:pt x="3910696" y="6338480"/>
                </a:cubicBezTo>
                <a:cubicBezTo>
                  <a:pt x="3929251" y="6338480"/>
                  <a:pt x="3944790" y="6327099"/>
                  <a:pt x="3951919" y="6311458"/>
                </a:cubicBezTo>
                <a:close/>
                <a:moveTo>
                  <a:pt x="4401350" y="6739530"/>
                </a:moveTo>
                <a:cubicBezTo>
                  <a:pt x="4401350" y="6715351"/>
                  <a:pt x="4381424" y="6695442"/>
                  <a:pt x="4357202" y="6695442"/>
                </a:cubicBezTo>
                <a:cubicBezTo>
                  <a:pt x="4333071" y="6695442"/>
                  <a:pt x="4313146" y="6715351"/>
                  <a:pt x="4313146" y="6739530"/>
                </a:cubicBezTo>
                <a:cubicBezTo>
                  <a:pt x="4313146" y="6763708"/>
                  <a:pt x="4333071" y="6783617"/>
                  <a:pt x="4357202" y="6783617"/>
                </a:cubicBezTo>
                <a:cubicBezTo>
                  <a:pt x="4381424" y="6785034"/>
                  <a:pt x="4401350" y="6763708"/>
                  <a:pt x="4401350" y="6739530"/>
                </a:cubicBezTo>
                <a:close/>
                <a:moveTo>
                  <a:pt x="4401350" y="6442296"/>
                </a:moveTo>
                <a:cubicBezTo>
                  <a:pt x="4401350" y="6418117"/>
                  <a:pt x="4381424" y="6398208"/>
                  <a:pt x="4357202" y="6398208"/>
                </a:cubicBezTo>
                <a:cubicBezTo>
                  <a:pt x="4333071" y="6398208"/>
                  <a:pt x="4313146" y="6418117"/>
                  <a:pt x="4313146" y="6442296"/>
                </a:cubicBezTo>
                <a:cubicBezTo>
                  <a:pt x="4313146" y="6466474"/>
                  <a:pt x="4333071" y="6486383"/>
                  <a:pt x="4357202" y="6486383"/>
                </a:cubicBezTo>
                <a:cubicBezTo>
                  <a:pt x="4381424" y="6486383"/>
                  <a:pt x="4401350" y="6466474"/>
                  <a:pt x="4401350" y="6442296"/>
                </a:cubicBezTo>
                <a:close/>
                <a:moveTo>
                  <a:pt x="4104106" y="6739530"/>
                </a:moveTo>
                <a:cubicBezTo>
                  <a:pt x="4104106" y="6715351"/>
                  <a:pt x="4084180" y="6695442"/>
                  <a:pt x="4060049" y="6695442"/>
                </a:cubicBezTo>
                <a:cubicBezTo>
                  <a:pt x="4035827" y="6695442"/>
                  <a:pt x="4015901" y="6715351"/>
                  <a:pt x="4015901" y="6739530"/>
                </a:cubicBezTo>
                <a:cubicBezTo>
                  <a:pt x="4015901" y="6763708"/>
                  <a:pt x="4035827" y="6783617"/>
                  <a:pt x="4060049" y="6783617"/>
                </a:cubicBezTo>
                <a:cubicBezTo>
                  <a:pt x="4084180" y="6785034"/>
                  <a:pt x="4104106" y="6763708"/>
                  <a:pt x="4104106" y="6739530"/>
                </a:cubicBezTo>
                <a:close/>
                <a:moveTo>
                  <a:pt x="4104106" y="6442296"/>
                </a:moveTo>
                <a:cubicBezTo>
                  <a:pt x="4104106" y="6418117"/>
                  <a:pt x="4084180" y="6398208"/>
                  <a:pt x="4060049" y="6398208"/>
                </a:cubicBezTo>
                <a:cubicBezTo>
                  <a:pt x="4035827" y="6398208"/>
                  <a:pt x="4015901" y="6418117"/>
                  <a:pt x="4015901" y="6442296"/>
                </a:cubicBezTo>
                <a:cubicBezTo>
                  <a:pt x="4015901" y="6466474"/>
                  <a:pt x="4035827" y="6486383"/>
                  <a:pt x="4060049" y="6486383"/>
                </a:cubicBezTo>
                <a:cubicBezTo>
                  <a:pt x="4084180" y="6486383"/>
                  <a:pt x="4104106" y="6466474"/>
                  <a:pt x="4104106" y="6442296"/>
                </a:cubicBezTo>
                <a:close/>
                <a:moveTo>
                  <a:pt x="4253459" y="6591625"/>
                </a:moveTo>
                <a:cubicBezTo>
                  <a:pt x="4253459" y="6567447"/>
                  <a:pt x="4233533" y="6547538"/>
                  <a:pt x="4209312" y="6547538"/>
                </a:cubicBezTo>
                <a:cubicBezTo>
                  <a:pt x="4185181" y="6547538"/>
                  <a:pt x="4165255" y="6567447"/>
                  <a:pt x="4165255" y="6591625"/>
                </a:cubicBezTo>
                <a:cubicBezTo>
                  <a:pt x="4165255" y="6615804"/>
                  <a:pt x="4185181" y="6635713"/>
                  <a:pt x="4209312" y="6635713"/>
                </a:cubicBezTo>
                <a:cubicBezTo>
                  <a:pt x="4233533" y="6635713"/>
                  <a:pt x="4253459" y="6615804"/>
                  <a:pt x="4253459" y="6591625"/>
                </a:cubicBezTo>
                <a:close/>
                <a:moveTo>
                  <a:pt x="3954844" y="6591625"/>
                </a:moveTo>
                <a:cubicBezTo>
                  <a:pt x="3954844" y="6567447"/>
                  <a:pt x="3934918" y="6547538"/>
                  <a:pt x="3910696" y="6547538"/>
                </a:cubicBezTo>
                <a:cubicBezTo>
                  <a:pt x="3886565" y="6547538"/>
                  <a:pt x="3866640" y="6567447"/>
                  <a:pt x="3866640" y="6591625"/>
                </a:cubicBezTo>
                <a:cubicBezTo>
                  <a:pt x="3866640" y="6615804"/>
                  <a:pt x="3886565" y="6635713"/>
                  <a:pt x="3910696" y="6635713"/>
                </a:cubicBezTo>
                <a:cubicBezTo>
                  <a:pt x="3934918" y="6635713"/>
                  <a:pt x="3954844" y="6615804"/>
                  <a:pt x="3954844" y="6591625"/>
                </a:cubicBezTo>
                <a:close/>
                <a:moveTo>
                  <a:pt x="4845022" y="6311467"/>
                </a:moveTo>
                <a:cubicBezTo>
                  <a:pt x="4847856" y="6305782"/>
                  <a:pt x="4847856" y="6300087"/>
                  <a:pt x="4847856" y="6294401"/>
                </a:cubicBezTo>
                <a:cubicBezTo>
                  <a:pt x="4847856" y="6291558"/>
                  <a:pt x="4847856" y="6288715"/>
                  <a:pt x="4846394" y="6285872"/>
                </a:cubicBezTo>
                <a:cubicBezTo>
                  <a:pt x="4842097" y="6268805"/>
                  <a:pt x="4829301" y="6254582"/>
                  <a:pt x="4812299" y="6251739"/>
                </a:cubicBezTo>
                <a:cubicBezTo>
                  <a:pt x="4809466" y="6251739"/>
                  <a:pt x="4806633" y="6250313"/>
                  <a:pt x="4803799" y="6250313"/>
                </a:cubicBezTo>
                <a:cubicBezTo>
                  <a:pt x="4800874" y="6250313"/>
                  <a:pt x="4798041" y="6250313"/>
                  <a:pt x="4795208" y="6251739"/>
                </a:cubicBezTo>
                <a:cubicBezTo>
                  <a:pt x="4778206" y="6256008"/>
                  <a:pt x="4763947" y="6268805"/>
                  <a:pt x="4761113" y="6285872"/>
                </a:cubicBezTo>
                <a:cubicBezTo>
                  <a:pt x="4761113" y="6288715"/>
                  <a:pt x="4759651" y="6291558"/>
                  <a:pt x="4759651" y="6294401"/>
                </a:cubicBezTo>
                <a:cubicBezTo>
                  <a:pt x="4759651" y="6300087"/>
                  <a:pt x="4761113" y="6305782"/>
                  <a:pt x="4762484" y="6311467"/>
                </a:cubicBezTo>
                <a:cubicBezTo>
                  <a:pt x="4769615" y="6327117"/>
                  <a:pt x="4785244" y="6338488"/>
                  <a:pt x="4803799" y="6338488"/>
                </a:cubicBezTo>
                <a:cubicBezTo>
                  <a:pt x="4822263" y="6338488"/>
                  <a:pt x="4837892" y="6327108"/>
                  <a:pt x="4845022" y="6311467"/>
                </a:cubicBezTo>
                <a:close/>
                <a:moveTo>
                  <a:pt x="4546407" y="6311467"/>
                </a:moveTo>
                <a:cubicBezTo>
                  <a:pt x="4549240" y="6305782"/>
                  <a:pt x="4549240" y="6300087"/>
                  <a:pt x="4549240" y="6294401"/>
                </a:cubicBezTo>
                <a:cubicBezTo>
                  <a:pt x="4549240" y="6291558"/>
                  <a:pt x="4549240" y="6288715"/>
                  <a:pt x="4547778" y="6285872"/>
                </a:cubicBezTo>
                <a:cubicBezTo>
                  <a:pt x="4543482" y="6268805"/>
                  <a:pt x="4530686" y="6254582"/>
                  <a:pt x="4513685" y="6251739"/>
                </a:cubicBezTo>
                <a:cubicBezTo>
                  <a:pt x="4510851" y="6251739"/>
                  <a:pt x="4507926" y="6250313"/>
                  <a:pt x="4505093" y="6250313"/>
                </a:cubicBezTo>
                <a:cubicBezTo>
                  <a:pt x="4502260" y="6250313"/>
                  <a:pt x="4499426" y="6250313"/>
                  <a:pt x="4496592" y="6251739"/>
                </a:cubicBezTo>
                <a:cubicBezTo>
                  <a:pt x="4479500" y="6256008"/>
                  <a:pt x="4465332" y="6268805"/>
                  <a:pt x="4462499" y="6285872"/>
                </a:cubicBezTo>
                <a:cubicBezTo>
                  <a:pt x="4462499" y="6288715"/>
                  <a:pt x="4461036" y="6291558"/>
                  <a:pt x="4461036" y="6294401"/>
                </a:cubicBezTo>
                <a:cubicBezTo>
                  <a:pt x="4461036" y="6300087"/>
                  <a:pt x="4462499" y="6305782"/>
                  <a:pt x="4463870" y="6311467"/>
                </a:cubicBezTo>
                <a:cubicBezTo>
                  <a:pt x="4470999" y="6327117"/>
                  <a:pt x="4486629" y="6338488"/>
                  <a:pt x="4505093" y="6338488"/>
                </a:cubicBezTo>
                <a:cubicBezTo>
                  <a:pt x="4523647" y="6338488"/>
                  <a:pt x="4540649" y="6327108"/>
                  <a:pt x="4546407" y="6311467"/>
                </a:cubicBezTo>
                <a:close/>
                <a:moveTo>
                  <a:pt x="4997117" y="6739539"/>
                </a:moveTo>
                <a:cubicBezTo>
                  <a:pt x="4997117" y="6715360"/>
                  <a:pt x="4977192" y="6695451"/>
                  <a:pt x="4953061" y="6695451"/>
                </a:cubicBezTo>
                <a:cubicBezTo>
                  <a:pt x="4928839" y="6695451"/>
                  <a:pt x="4909005" y="6715360"/>
                  <a:pt x="4909005" y="6739539"/>
                </a:cubicBezTo>
                <a:cubicBezTo>
                  <a:pt x="4909005" y="6763717"/>
                  <a:pt x="4928839" y="6783626"/>
                  <a:pt x="4953061" y="6783626"/>
                </a:cubicBezTo>
                <a:cubicBezTo>
                  <a:pt x="4977192" y="6785043"/>
                  <a:pt x="4997117" y="6763717"/>
                  <a:pt x="4997117" y="6739539"/>
                </a:cubicBezTo>
                <a:close/>
                <a:moveTo>
                  <a:pt x="4997117" y="6442305"/>
                </a:moveTo>
                <a:cubicBezTo>
                  <a:pt x="4997117" y="6418126"/>
                  <a:pt x="4977192" y="6398217"/>
                  <a:pt x="4953061" y="6398217"/>
                </a:cubicBezTo>
                <a:cubicBezTo>
                  <a:pt x="4928839" y="6398217"/>
                  <a:pt x="4909005" y="6418126"/>
                  <a:pt x="4909005" y="6442305"/>
                </a:cubicBezTo>
                <a:cubicBezTo>
                  <a:pt x="4909005" y="6466483"/>
                  <a:pt x="4928839" y="6486393"/>
                  <a:pt x="4953061" y="6486393"/>
                </a:cubicBezTo>
                <a:cubicBezTo>
                  <a:pt x="4977192" y="6486393"/>
                  <a:pt x="4997117" y="6466483"/>
                  <a:pt x="4997117" y="6442305"/>
                </a:cubicBezTo>
                <a:close/>
                <a:moveTo>
                  <a:pt x="4699965" y="6739539"/>
                </a:moveTo>
                <a:cubicBezTo>
                  <a:pt x="4699965" y="6715360"/>
                  <a:pt x="4680039" y="6695451"/>
                  <a:pt x="4655817" y="6695451"/>
                </a:cubicBezTo>
                <a:cubicBezTo>
                  <a:pt x="4631687" y="6695451"/>
                  <a:pt x="4611761" y="6715360"/>
                  <a:pt x="4611761" y="6739539"/>
                </a:cubicBezTo>
                <a:cubicBezTo>
                  <a:pt x="4611761" y="6763717"/>
                  <a:pt x="4631687" y="6783626"/>
                  <a:pt x="4655817" y="6783626"/>
                </a:cubicBezTo>
                <a:cubicBezTo>
                  <a:pt x="4678576" y="6785043"/>
                  <a:pt x="4699965" y="6763717"/>
                  <a:pt x="4699965" y="6739539"/>
                </a:cubicBezTo>
                <a:close/>
                <a:moveTo>
                  <a:pt x="4699965" y="6442305"/>
                </a:moveTo>
                <a:cubicBezTo>
                  <a:pt x="4699965" y="6418126"/>
                  <a:pt x="4680039" y="6398217"/>
                  <a:pt x="4655817" y="6398217"/>
                </a:cubicBezTo>
                <a:cubicBezTo>
                  <a:pt x="4631687" y="6398217"/>
                  <a:pt x="4611761" y="6418126"/>
                  <a:pt x="4611761" y="6442305"/>
                </a:cubicBezTo>
                <a:cubicBezTo>
                  <a:pt x="4611761" y="6466483"/>
                  <a:pt x="4631687" y="6486393"/>
                  <a:pt x="4655817" y="6486393"/>
                </a:cubicBezTo>
                <a:cubicBezTo>
                  <a:pt x="4678576" y="6486393"/>
                  <a:pt x="4699965" y="6466483"/>
                  <a:pt x="4699965" y="6442305"/>
                </a:cubicBezTo>
                <a:close/>
                <a:moveTo>
                  <a:pt x="4847856" y="6591635"/>
                </a:moveTo>
                <a:cubicBezTo>
                  <a:pt x="4847856" y="6567456"/>
                  <a:pt x="4827930" y="6547547"/>
                  <a:pt x="4803708" y="6547547"/>
                </a:cubicBezTo>
                <a:cubicBezTo>
                  <a:pt x="4779577" y="6547547"/>
                  <a:pt x="4759651" y="6567456"/>
                  <a:pt x="4759651" y="6591635"/>
                </a:cubicBezTo>
                <a:cubicBezTo>
                  <a:pt x="4759651" y="6615813"/>
                  <a:pt x="4779577" y="6635723"/>
                  <a:pt x="4803708" y="6635723"/>
                </a:cubicBezTo>
                <a:cubicBezTo>
                  <a:pt x="4827930" y="6635723"/>
                  <a:pt x="4847856" y="6615813"/>
                  <a:pt x="4847856" y="6591635"/>
                </a:cubicBezTo>
                <a:close/>
                <a:moveTo>
                  <a:pt x="4550611" y="6591635"/>
                </a:moveTo>
                <a:cubicBezTo>
                  <a:pt x="4550611" y="6567456"/>
                  <a:pt x="4530686" y="6547547"/>
                  <a:pt x="4506555" y="6547547"/>
                </a:cubicBezTo>
                <a:cubicBezTo>
                  <a:pt x="4482333" y="6547547"/>
                  <a:pt x="4462407" y="6567456"/>
                  <a:pt x="4462407" y="6591635"/>
                </a:cubicBezTo>
                <a:cubicBezTo>
                  <a:pt x="4462407" y="6615813"/>
                  <a:pt x="4482333" y="6635723"/>
                  <a:pt x="4506555" y="6635723"/>
                </a:cubicBezTo>
                <a:cubicBezTo>
                  <a:pt x="4530686" y="6635723"/>
                  <a:pt x="4550611" y="6615813"/>
                  <a:pt x="4550611" y="6591635"/>
                </a:cubicBezTo>
                <a:close/>
                <a:moveTo>
                  <a:pt x="5439419" y="6311477"/>
                </a:moveTo>
                <a:cubicBezTo>
                  <a:pt x="5442252" y="6305791"/>
                  <a:pt x="5442252" y="6300096"/>
                  <a:pt x="5442252" y="6294410"/>
                </a:cubicBezTo>
                <a:cubicBezTo>
                  <a:pt x="5442252" y="6291567"/>
                  <a:pt x="5442252" y="6288724"/>
                  <a:pt x="5440790" y="6285881"/>
                </a:cubicBezTo>
                <a:cubicBezTo>
                  <a:pt x="5436494" y="6268815"/>
                  <a:pt x="5423697" y="6254591"/>
                  <a:pt x="5406697" y="6251748"/>
                </a:cubicBezTo>
                <a:cubicBezTo>
                  <a:pt x="5403863" y="6251748"/>
                  <a:pt x="5401029" y="6250322"/>
                  <a:pt x="5398104" y="6250322"/>
                </a:cubicBezTo>
                <a:cubicBezTo>
                  <a:pt x="5395271" y="6250322"/>
                  <a:pt x="5392437" y="6250322"/>
                  <a:pt x="5389604" y="6251748"/>
                </a:cubicBezTo>
                <a:cubicBezTo>
                  <a:pt x="5372511" y="6256017"/>
                  <a:pt x="5358344" y="6268815"/>
                  <a:pt x="5355511" y="6285881"/>
                </a:cubicBezTo>
                <a:cubicBezTo>
                  <a:pt x="5355511" y="6288724"/>
                  <a:pt x="5354048" y="6291567"/>
                  <a:pt x="5354048" y="6294410"/>
                </a:cubicBezTo>
                <a:cubicBezTo>
                  <a:pt x="5354048" y="6300096"/>
                  <a:pt x="5355511" y="6305791"/>
                  <a:pt x="5356882" y="6311477"/>
                </a:cubicBezTo>
                <a:cubicBezTo>
                  <a:pt x="5364011" y="6327126"/>
                  <a:pt x="5379641" y="6338498"/>
                  <a:pt x="5398104" y="6338498"/>
                </a:cubicBezTo>
                <a:cubicBezTo>
                  <a:pt x="5416659" y="6338498"/>
                  <a:pt x="5432290" y="6327117"/>
                  <a:pt x="5439419" y="6311477"/>
                </a:cubicBezTo>
                <a:close/>
                <a:moveTo>
                  <a:pt x="5142175" y="6311477"/>
                </a:moveTo>
                <a:cubicBezTo>
                  <a:pt x="5145008" y="6305791"/>
                  <a:pt x="5145008" y="6300096"/>
                  <a:pt x="5145008" y="6294410"/>
                </a:cubicBezTo>
                <a:cubicBezTo>
                  <a:pt x="5145008" y="6291567"/>
                  <a:pt x="5145008" y="6288724"/>
                  <a:pt x="5143637" y="6285881"/>
                </a:cubicBezTo>
                <a:cubicBezTo>
                  <a:pt x="5139342" y="6268815"/>
                  <a:pt x="5126545" y="6254591"/>
                  <a:pt x="5109452" y="6251748"/>
                </a:cubicBezTo>
                <a:cubicBezTo>
                  <a:pt x="5106618" y="6251748"/>
                  <a:pt x="5103785" y="6250322"/>
                  <a:pt x="5100952" y="6250322"/>
                </a:cubicBezTo>
                <a:cubicBezTo>
                  <a:pt x="5098118" y="6250322"/>
                  <a:pt x="5095285" y="6250322"/>
                  <a:pt x="5092451" y="6251748"/>
                </a:cubicBezTo>
                <a:cubicBezTo>
                  <a:pt x="5075359" y="6256017"/>
                  <a:pt x="5061100" y="6268815"/>
                  <a:pt x="5058267" y="6285881"/>
                </a:cubicBezTo>
                <a:cubicBezTo>
                  <a:pt x="5058267" y="6288724"/>
                  <a:pt x="5056895" y="6291567"/>
                  <a:pt x="5056895" y="6294410"/>
                </a:cubicBezTo>
                <a:cubicBezTo>
                  <a:pt x="5056895" y="6300096"/>
                  <a:pt x="5058267" y="6305791"/>
                  <a:pt x="5059729" y="6311477"/>
                </a:cubicBezTo>
                <a:cubicBezTo>
                  <a:pt x="5065396" y="6324274"/>
                  <a:pt x="5076821" y="6334229"/>
                  <a:pt x="5092451" y="6338498"/>
                </a:cubicBezTo>
                <a:cubicBezTo>
                  <a:pt x="5095285" y="6338498"/>
                  <a:pt x="5098118" y="6339915"/>
                  <a:pt x="5100952" y="6339915"/>
                </a:cubicBezTo>
                <a:cubicBezTo>
                  <a:pt x="5119415" y="6338488"/>
                  <a:pt x="5135045" y="6327117"/>
                  <a:pt x="5142175" y="6311467"/>
                </a:cubicBezTo>
                <a:close/>
                <a:moveTo>
                  <a:pt x="5591514" y="6739548"/>
                </a:moveTo>
                <a:cubicBezTo>
                  <a:pt x="5591514" y="6715369"/>
                  <a:pt x="5571588" y="6695460"/>
                  <a:pt x="5547458" y="6695460"/>
                </a:cubicBezTo>
                <a:cubicBezTo>
                  <a:pt x="5523327" y="6695460"/>
                  <a:pt x="5503401" y="6715369"/>
                  <a:pt x="5503401" y="6739548"/>
                </a:cubicBezTo>
                <a:cubicBezTo>
                  <a:pt x="5503401" y="6763726"/>
                  <a:pt x="5523327" y="6783636"/>
                  <a:pt x="5547458" y="6783636"/>
                </a:cubicBezTo>
                <a:cubicBezTo>
                  <a:pt x="5571588" y="6785052"/>
                  <a:pt x="5591514" y="6763726"/>
                  <a:pt x="5591514" y="6739548"/>
                </a:cubicBezTo>
                <a:close/>
                <a:moveTo>
                  <a:pt x="5591514" y="6442314"/>
                </a:moveTo>
                <a:cubicBezTo>
                  <a:pt x="5591514" y="6418135"/>
                  <a:pt x="5571588" y="6398226"/>
                  <a:pt x="5547458" y="6398226"/>
                </a:cubicBezTo>
                <a:cubicBezTo>
                  <a:pt x="5523327" y="6398226"/>
                  <a:pt x="5503401" y="6418135"/>
                  <a:pt x="5503401" y="6442314"/>
                </a:cubicBezTo>
                <a:cubicBezTo>
                  <a:pt x="5503401" y="6466492"/>
                  <a:pt x="5523327" y="6486402"/>
                  <a:pt x="5547458" y="6486402"/>
                </a:cubicBezTo>
                <a:cubicBezTo>
                  <a:pt x="5571588" y="6486402"/>
                  <a:pt x="5591514" y="6466492"/>
                  <a:pt x="5591514" y="6442314"/>
                </a:cubicBezTo>
                <a:close/>
                <a:moveTo>
                  <a:pt x="5294361" y="6739548"/>
                </a:moveTo>
                <a:cubicBezTo>
                  <a:pt x="5294361" y="6715369"/>
                  <a:pt x="5274436" y="6695460"/>
                  <a:pt x="5250214" y="6695460"/>
                </a:cubicBezTo>
                <a:cubicBezTo>
                  <a:pt x="5226083" y="6695460"/>
                  <a:pt x="5206157" y="6715369"/>
                  <a:pt x="5206157" y="6739548"/>
                </a:cubicBezTo>
                <a:cubicBezTo>
                  <a:pt x="5206157" y="6763726"/>
                  <a:pt x="5226083" y="6783636"/>
                  <a:pt x="5250214" y="6783636"/>
                </a:cubicBezTo>
                <a:cubicBezTo>
                  <a:pt x="5274436" y="6785052"/>
                  <a:pt x="5294361" y="6763726"/>
                  <a:pt x="5294361" y="6739548"/>
                </a:cubicBezTo>
                <a:close/>
                <a:moveTo>
                  <a:pt x="5294361" y="6442314"/>
                </a:moveTo>
                <a:cubicBezTo>
                  <a:pt x="5294361" y="6418135"/>
                  <a:pt x="5274436" y="6398226"/>
                  <a:pt x="5250214" y="6398226"/>
                </a:cubicBezTo>
                <a:cubicBezTo>
                  <a:pt x="5226083" y="6398226"/>
                  <a:pt x="5206157" y="6418135"/>
                  <a:pt x="5206157" y="6442314"/>
                </a:cubicBezTo>
                <a:cubicBezTo>
                  <a:pt x="5206157" y="6466492"/>
                  <a:pt x="5226083" y="6486402"/>
                  <a:pt x="5250214" y="6486402"/>
                </a:cubicBezTo>
                <a:cubicBezTo>
                  <a:pt x="5274436" y="6486402"/>
                  <a:pt x="5294361" y="6466492"/>
                  <a:pt x="5294361" y="6442314"/>
                </a:cubicBezTo>
                <a:close/>
                <a:moveTo>
                  <a:pt x="5443623" y="6591644"/>
                </a:moveTo>
                <a:cubicBezTo>
                  <a:pt x="5443623" y="6567466"/>
                  <a:pt x="5423697" y="6547556"/>
                  <a:pt x="5399566" y="6547556"/>
                </a:cubicBezTo>
                <a:cubicBezTo>
                  <a:pt x="5375436" y="6547556"/>
                  <a:pt x="5355511" y="6567466"/>
                  <a:pt x="5355511" y="6591644"/>
                </a:cubicBezTo>
                <a:cubicBezTo>
                  <a:pt x="5355511" y="6615822"/>
                  <a:pt x="5375436" y="6635731"/>
                  <a:pt x="5399566" y="6635731"/>
                </a:cubicBezTo>
                <a:cubicBezTo>
                  <a:pt x="5423697" y="6635731"/>
                  <a:pt x="5443623" y="6615822"/>
                  <a:pt x="5443623" y="6591644"/>
                </a:cubicBezTo>
                <a:close/>
                <a:moveTo>
                  <a:pt x="5145008" y="6591644"/>
                </a:moveTo>
                <a:cubicBezTo>
                  <a:pt x="5145008" y="6567466"/>
                  <a:pt x="5125082" y="6547556"/>
                  <a:pt x="5100952" y="6547556"/>
                </a:cubicBezTo>
                <a:cubicBezTo>
                  <a:pt x="5098118" y="6547556"/>
                  <a:pt x="5095285" y="6547556"/>
                  <a:pt x="5092451" y="6548973"/>
                </a:cubicBezTo>
                <a:cubicBezTo>
                  <a:pt x="5072525" y="6553242"/>
                  <a:pt x="5056895" y="6571725"/>
                  <a:pt x="5056895" y="6593061"/>
                </a:cubicBezTo>
                <a:cubicBezTo>
                  <a:pt x="5056895" y="6614387"/>
                  <a:pt x="5072525" y="6632880"/>
                  <a:pt x="5092451" y="6637149"/>
                </a:cubicBezTo>
                <a:cubicBezTo>
                  <a:pt x="5095285" y="6637149"/>
                  <a:pt x="5098118" y="6638565"/>
                  <a:pt x="5100952" y="6638565"/>
                </a:cubicBezTo>
                <a:cubicBezTo>
                  <a:pt x="5125082" y="6635723"/>
                  <a:pt x="5145008" y="6615813"/>
                  <a:pt x="5145008" y="6591635"/>
                </a:cubicBezTo>
                <a:close/>
                <a:moveTo>
                  <a:pt x="6035186" y="6311485"/>
                </a:moveTo>
                <a:cubicBezTo>
                  <a:pt x="6038111" y="6305800"/>
                  <a:pt x="6038111" y="6300105"/>
                  <a:pt x="6038111" y="6294419"/>
                </a:cubicBezTo>
                <a:cubicBezTo>
                  <a:pt x="6038111" y="6291576"/>
                  <a:pt x="6038111" y="6288733"/>
                  <a:pt x="6036648" y="6285890"/>
                </a:cubicBezTo>
                <a:cubicBezTo>
                  <a:pt x="6032353" y="6268824"/>
                  <a:pt x="6019557" y="6254600"/>
                  <a:pt x="6002555" y="6251757"/>
                </a:cubicBezTo>
                <a:cubicBezTo>
                  <a:pt x="5999630" y="6251757"/>
                  <a:pt x="5996797" y="6250331"/>
                  <a:pt x="5993964" y="6250331"/>
                </a:cubicBezTo>
                <a:cubicBezTo>
                  <a:pt x="5991130" y="6250331"/>
                  <a:pt x="5988297" y="6250331"/>
                  <a:pt x="5985462" y="6251757"/>
                </a:cubicBezTo>
                <a:cubicBezTo>
                  <a:pt x="5968371" y="6256026"/>
                  <a:pt x="5954203" y="6268824"/>
                  <a:pt x="5951369" y="6285890"/>
                </a:cubicBezTo>
                <a:cubicBezTo>
                  <a:pt x="5951369" y="6288733"/>
                  <a:pt x="5949907" y="6291576"/>
                  <a:pt x="5949907" y="6294419"/>
                </a:cubicBezTo>
                <a:cubicBezTo>
                  <a:pt x="5949907" y="6300105"/>
                  <a:pt x="5951369" y="6305800"/>
                  <a:pt x="5952740" y="6311485"/>
                </a:cubicBezTo>
                <a:cubicBezTo>
                  <a:pt x="5959870" y="6327135"/>
                  <a:pt x="5975500" y="6338507"/>
                  <a:pt x="5993964" y="6338507"/>
                </a:cubicBezTo>
                <a:cubicBezTo>
                  <a:pt x="6012518" y="6338507"/>
                  <a:pt x="6028148" y="6327126"/>
                  <a:pt x="6035186" y="6311485"/>
                </a:cubicBezTo>
                <a:close/>
                <a:moveTo>
                  <a:pt x="5736571" y="6311485"/>
                </a:moveTo>
                <a:cubicBezTo>
                  <a:pt x="5739405" y="6305800"/>
                  <a:pt x="5739405" y="6300105"/>
                  <a:pt x="5739405" y="6294419"/>
                </a:cubicBezTo>
                <a:cubicBezTo>
                  <a:pt x="5739405" y="6291576"/>
                  <a:pt x="5739405" y="6288733"/>
                  <a:pt x="5738034" y="6285890"/>
                </a:cubicBezTo>
                <a:cubicBezTo>
                  <a:pt x="5733738" y="6268824"/>
                  <a:pt x="5720941" y="6254600"/>
                  <a:pt x="5703849" y="6251757"/>
                </a:cubicBezTo>
                <a:cubicBezTo>
                  <a:pt x="5701016" y="6251757"/>
                  <a:pt x="5698182" y="6250331"/>
                  <a:pt x="5695349" y="6250331"/>
                </a:cubicBezTo>
                <a:cubicBezTo>
                  <a:pt x="5692514" y="6250331"/>
                  <a:pt x="5689681" y="6250331"/>
                  <a:pt x="5686848" y="6251757"/>
                </a:cubicBezTo>
                <a:cubicBezTo>
                  <a:pt x="5669756" y="6256026"/>
                  <a:pt x="5655588" y="6268824"/>
                  <a:pt x="5652663" y="6285890"/>
                </a:cubicBezTo>
                <a:cubicBezTo>
                  <a:pt x="5652663" y="6288733"/>
                  <a:pt x="5651292" y="6291576"/>
                  <a:pt x="5651292" y="6294419"/>
                </a:cubicBezTo>
                <a:cubicBezTo>
                  <a:pt x="5651292" y="6300105"/>
                  <a:pt x="5652663" y="6305800"/>
                  <a:pt x="5654125" y="6311485"/>
                </a:cubicBezTo>
                <a:cubicBezTo>
                  <a:pt x="5661255" y="6327135"/>
                  <a:pt x="5676885" y="6338507"/>
                  <a:pt x="5695349" y="6338507"/>
                </a:cubicBezTo>
                <a:cubicBezTo>
                  <a:pt x="5713903" y="6338507"/>
                  <a:pt x="5730904" y="6327126"/>
                  <a:pt x="5736571" y="6311485"/>
                </a:cubicBezTo>
                <a:close/>
                <a:moveTo>
                  <a:pt x="6187373" y="6739557"/>
                </a:moveTo>
                <a:cubicBezTo>
                  <a:pt x="6187373" y="6715379"/>
                  <a:pt x="6167447" y="6695469"/>
                  <a:pt x="6143316" y="6695469"/>
                </a:cubicBezTo>
                <a:cubicBezTo>
                  <a:pt x="6119094" y="6695469"/>
                  <a:pt x="6099169" y="6715379"/>
                  <a:pt x="6099169" y="6739557"/>
                </a:cubicBezTo>
                <a:cubicBezTo>
                  <a:pt x="6099169" y="6763735"/>
                  <a:pt x="6119094" y="6783645"/>
                  <a:pt x="6143316" y="6783645"/>
                </a:cubicBezTo>
                <a:cubicBezTo>
                  <a:pt x="6167447" y="6785062"/>
                  <a:pt x="6187373" y="6763735"/>
                  <a:pt x="6187373" y="6739557"/>
                </a:cubicBezTo>
                <a:close/>
                <a:moveTo>
                  <a:pt x="6187373" y="6442323"/>
                </a:moveTo>
                <a:cubicBezTo>
                  <a:pt x="6187373" y="6418145"/>
                  <a:pt x="6167447" y="6398235"/>
                  <a:pt x="6143316" y="6398235"/>
                </a:cubicBezTo>
                <a:cubicBezTo>
                  <a:pt x="6119094" y="6398235"/>
                  <a:pt x="6099169" y="6418145"/>
                  <a:pt x="6099169" y="6442323"/>
                </a:cubicBezTo>
                <a:cubicBezTo>
                  <a:pt x="6099169" y="6466501"/>
                  <a:pt x="6119094" y="6486411"/>
                  <a:pt x="6143316" y="6486411"/>
                </a:cubicBezTo>
                <a:cubicBezTo>
                  <a:pt x="6167447" y="6486411"/>
                  <a:pt x="6187373" y="6466501"/>
                  <a:pt x="6187373" y="6442323"/>
                </a:cubicBezTo>
                <a:close/>
                <a:moveTo>
                  <a:pt x="5888758" y="6739557"/>
                </a:moveTo>
                <a:cubicBezTo>
                  <a:pt x="5888758" y="6715379"/>
                  <a:pt x="5868832" y="6695469"/>
                  <a:pt x="5844701" y="6695469"/>
                </a:cubicBezTo>
                <a:cubicBezTo>
                  <a:pt x="5820479" y="6695469"/>
                  <a:pt x="5800554" y="6715379"/>
                  <a:pt x="5800554" y="6739557"/>
                </a:cubicBezTo>
                <a:cubicBezTo>
                  <a:pt x="5800554" y="6763735"/>
                  <a:pt x="5820479" y="6783645"/>
                  <a:pt x="5844701" y="6783645"/>
                </a:cubicBezTo>
                <a:cubicBezTo>
                  <a:pt x="5868832" y="6785062"/>
                  <a:pt x="5888758" y="6763735"/>
                  <a:pt x="5888758" y="6739557"/>
                </a:cubicBezTo>
                <a:close/>
                <a:moveTo>
                  <a:pt x="5888758" y="6442323"/>
                </a:moveTo>
                <a:cubicBezTo>
                  <a:pt x="5888758" y="6418145"/>
                  <a:pt x="5868832" y="6398235"/>
                  <a:pt x="5844701" y="6398235"/>
                </a:cubicBezTo>
                <a:cubicBezTo>
                  <a:pt x="5820479" y="6398235"/>
                  <a:pt x="5800554" y="6418145"/>
                  <a:pt x="5800554" y="6442323"/>
                </a:cubicBezTo>
                <a:cubicBezTo>
                  <a:pt x="5800554" y="6466501"/>
                  <a:pt x="5820479" y="6486411"/>
                  <a:pt x="5844701" y="6486411"/>
                </a:cubicBezTo>
                <a:cubicBezTo>
                  <a:pt x="5868832" y="6486411"/>
                  <a:pt x="5888758" y="6466501"/>
                  <a:pt x="5888758" y="6442323"/>
                </a:cubicBezTo>
                <a:close/>
                <a:moveTo>
                  <a:pt x="6038111" y="6591653"/>
                </a:moveTo>
                <a:cubicBezTo>
                  <a:pt x="6038111" y="6567475"/>
                  <a:pt x="6018186" y="6547565"/>
                  <a:pt x="5993964" y="6547565"/>
                </a:cubicBezTo>
                <a:cubicBezTo>
                  <a:pt x="5969833" y="6547565"/>
                  <a:pt x="5949907" y="6567475"/>
                  <a:pt x="5949907" y="6591653"/>
                </a:cubicBezTo>
                <a:cubicBezTo>
                  <a:pt x="5949907" y="6615831"/>
                  <a:pt x="5969833" y="6635741"/>
                  <a:pt x="5993964" y="6635741"/>
                </a:cubicBezTo>
                <a:cubicBezTo>
                  <a:pt x="6018186" y="6635741"/>
                  <a:pt x="6038111" y="6615831"/>
                  <a:pt x="6038111" y="6591653"/>
                </a:cubicBezTo>
                <a:close/>
                <a:moveTo>
                  <a:pt x="5740867" y="6591653"/>
                </a:moveTo>
                <a:cubicBezTo>
                  <a:pt x="5740867" y="6567475"/>
                  <a:pt x="5720941" y="6547565"/>
                  <a:pt x="5696811" y="6547565"/>
                </a:cubicBezTo>
                <a:cubicBezTo>
                  <a:pt x="5672589" y="6547565"/>
                  <a:pt x="5652663" y="6567475"/>
                  <a:pt x="5652663" y="6591653"/>
                </a:cubicBezTo>
                <a:cubicBezTo>
                  <a:pt x="5652663" y="6615831"/>
                  <a:pt x="5672589" y="6635741"/>
                  <a:pt x="5696811" y="6635741"/>
                </a:cubicBezTo>
                <a:cubicBezTo>
                  <a:pt x="5720941" y="6635741"/>
                  <a:pt x="5740867" y="6615831"/>
                  <a:pt x="5740867" y="6591653"/>
                </a:cubicBezTo>
                <a:close/>
                <a:moveTo>
                  <a:pt x="6629675" y="6311495"/>
                </a:moveTo>
                <a:cubicBezTo>
                  <a:pt x="6632508" y="6305809"/>
                  <a:pt x="6632508" y="6300114"/>
                  <a:pt x="6632508" y="6294428"/>
                </a:cubicBezTo>
                <a:cubicBezTo>
                  <a:pt x="6632508" y="6291585"/>
                  <a:pt x="6632508" y="6288742"/>
                  <a:pt x="6631046" y="6285900"/>
                </a:cubicBezTo>
                <a:cubicBezTo>
                  <a:pt x="6626750" y="6268833"/>
                  <a:pt x="6613953" y="6254609"/>
                  <a:pt x="6596951" y="6251766"/>
                </a:cubicBezTo>
                <a:cubicBezTo>
                  <a:pt x="6594118" y="6251766"/>
                  <a:pt x="6591193" y="6250341"/>
                  <a:pt x="6588360" y="6250341"/>
                </a:cubicBezTo>
                <a:cubicBezTo>
                  <a:pt x="6585526" y="6250341"/>
                  <a:pt x="6582693" y="6250341"/>
                  <a:pt x="6579860" y="6251766"/>
                </a:cubicBezTo>
                <a:cubicBezTo>
                  <a:pt x="6562767" y="6256036"/>
                  <a:pt x="6548600" y="6268833"/>
                  <a:pt x="6545766" y="6285900"/>
                </a:cubicBezTo>
                <a:cubicBezTo>
                  <a:pt x="6545766" y="6288742"/>
                  <a:pt x="6544303" y="6291585"/>
                  <a:pt x="6544303" y="6294428"/>
                </a:cubicBezTo>
                <a:cubicBezTo>
                  <a:pt x="6544303" y="6300114"/>
                  <a:pt x="6545766" y="6305809"/>
                  <a:pt x="6547137" y="6311495"/>
                </a:cubicBezTo>
                <a:cubicBezTo>
                  <a:pt x="6554267" y="6327145"/>
                  <a:pt x="6569896" y="6338516"/>
                  <a:pt x="6588360" y="6338516"/>
                </a:cubicBezTo>
                <a:cubicBezTo>
                  <a:pt x="6606915" y="6338516"/>
                  <a:pt x="6622544" y="6327135"/>
                  <a:pt x="6629675" y="6311495"/>
                </a:cubicBezTo>
                <a:close/>
                <a:moveTo>
                  <a:pt x="6332430" y="6311495"/>
                </a:moveTo>
                <a:cubicBezTo>
                  <a:pt x="6335264" y="6305809"/>
                  <a:pt x="6335264" y="6300114"/>
                  <a:pt x="6335264" y="6294428"/>
                </a:cubicBezTo>
                <a:cubicBezTo>
                  <a:pt x="6335264" y="6291585"/>
                  <a:pt x="6335264" y="6288742"/>
                  <a:pt x="6333893" y="6285900"/>
                </a:cubicBezTo>
                <a:cubicBezTo>
                  <a:pt x="6329596" y="6268833"/>
                  <a:pt x="6316800" y="6254609"/>
                  <a:pt x="6299708" y="6251766"/>
                </a:cubicBezTo>
                <a:cubicBezTo>
                  <a:pt x="6296874" y="6251766"/>
                  <a:pt x="6294041" y="6250341"/>
                  <a:pt x="6291207" y="6250341"/>
                </a:cubicBezTo>
                <a:cubicBezTo>
                  <a:pt x="6288374" y="6250341"/>
                  <a:pt x="6285541" y="6250341"/>
                  <a:pt x="6282707" y="6251766"/>
                </a:cubicBezTo>
                <a:cubicBezTo>
                  <a:pt x="6265614" y="6256036"/>
                  <a:pt x="6251355" y="6268833"/>
                  <a:pt x="6248522" y="6285900"/>
                </a:cubicBezTo>
                <a:cubicBezTo>
                  <a:pt x="6248522" y="6288742"/>
                  <a:pt x="6247151" y="6291585"/>
                  <a:pt x="6247151" y="6294428"/>
                </a:cubicBezTo>
                <a:cubicBezTo>
                  <a:pt x="6247151" y="6300114"/>
                  <a:pt x="6248522" y="6305809"/>
                  <a:pt x="6249984" y="6311495"/>
                </a:cubicBezTo>
                <a:cubicBezTo>
                  <a:pt x="6255652" y="6324292"/>
                  <a:pt x="6266985" y="6334247"/>
                  <a:pt x="6282707" y="6338516"/>
                </a:cubicBezTo>
                <a:cubicBezTo>
                  <a:pt x="6285541" y="6338516"/>
                  <a:pt x="6288374" y="6339933"/>
                  <a:pt x="6291207" y="6339933"/>
                </a:cubicBezTo>
                <a:cubicBezTo>
                  <a:pt x="6309671" y="6338507"/>
                  <a:pt x="6325301" y="6327135"/>
                  <a:pt x="6332430" y="6311485"/>
                </a:cubicBezTo>
                <a:close/>
                <a:moveTo>
                  <a:pt x="6781769" y="6739566"/>
                </a:moveTo>
                <a:cubicBezTo>
                  <a:pt x="6781769" y="6715388"/>
                  <a:pt x="6761844" y="6695478"/>
                  <a:pt x="6737713" y="6695478"/>
                </a:cubicBezTo>
                <a:cubicBezTo>
                  <a:pt x="6713491" y="6695478"/>
                  <a:pt x="6693657" y="6715388"/>
                  <a:pt x="6693657" y="6739566"/>
                </a:cubicBezTo>
                <a:cubicBezTo>
                  <a:pt x="6693657" y="6763744"/>
                  <a:pt x="6713491" y="6783654"/>
                  <a:pt x="6737713" y="6783654"/>
                </a:cubicBezTo>
                <a:cubicBezTo>
                  <a:pt x="6761844" y="6785071"/>
                  <a:pt x="6781769" y="6763744"/>
                  <a:pt x="6781769" y="6739566"/>
                </a:cubicBezTo>
                <a:close/>
                <a:moveTo>
                  <a:pt x="6781769" y="6442332"/>
                </a:moveTo>
                <a:cubicBezTo>
                  <a:pt x="6781769" y="6418154"/>
                  <a:pt x="6761844" y="6398244"/>
                  <a:pt x="6737713" y="6398244"/>
                </a:cubicBezTo>
                <a:cubicBezTo>
                  <a:pt x="6713491" y="6398244"/>
                  <a:pt x="6693657" y="6418154"/>
                  <a:pt x="6693657" y="6442332"/>
                </a:cubicBezTo>
                <a:cubicBezTo>
                  <a:pt x="6693657" y="6466511"/>
                  <a:pt x="6713491" y="6486420"/>
                  <a:pt x="6737713" y="6486420"/>
                </a:cubicBezTo>
                <a:cubicBezTo>
                  <a:pt x="6761844" y="6486420"/>
                  <a:pt x="6781769" y="6466511"/>
                  <a:pt x="6781769" y="6442332"/>
                </a:cubicBezTo>
                <a:close/>
                <a:moveTo>
                  <a:pt x="6484617" y="6739566"/>
                </a:moveTo>
                <a:cubicBezTo>
                  <a:pt x="6484617" y="6715388"/>
                  <a:pt x="6464691" y="6695478"/>
                  <a:pt x="6440470" y="6695478"/>
                </a:cubicBezTo>
                <a:cubicBezTo>
                  <a:pt x="6416339" y="6695478"/>
                  <a:pt x="6396413" y="6715388"/>
                  <a:pt x="6396413" y="6739566"/>
                </a:cubicBezTo>
                <a:cubicBezTo>
                  <a:pt x="6396413" y="6763744"/>
                  <a:pt x="6416339" y="6783654"/>
                  <a:pt x="6440470" y="6783654"/>
                </a:cubicBezTo>
                <a:cubicBezTo>
                  <a:pt x="6464691" y="6785071"/>
                  <a:pt x="6484617" y="6763744"/>
                  <a:pt x="6484617" y="6739566"/>
                </a:cubicBezTo>
                <a:close/>
                <a:moveTo>
                  <a:pt x="6484617" y="6442332"/>
                </a:moveTo>
                <a:cubicBezTo>
                  <a:pt x="6484617" y="6418154"/>
                  <a:pt x="6464691" y="6398244"/>
                  <a:pt x="6440470" y="6398244"/>
                </a:cubicBezTo>
                <a:cubicBezTo>
                  <a:pt x="6416339" y="6398244"/>
                  <a:pt x="6396413" y="6418154"/>
                  <a:pt x="6396413" y="6442332"/>
                </a:cubicBezTo>
                <a:cubicBezTo>
                  <a:pt x="6396413" y="6466511"/>
                  <a:pt x="6416339" y="6486420"/>
                  <a:pt x="6440470" y="6486420"/>
                </a:cubicBezTo>
                <a:cubicBezTo>
                  <a:pt x="6464691" y="6486420"/>
                  <a:pt x="6484617" y="6466511"/>
                  <a:pt x="6484617" y="6442332"/>
                </a:cubicBezTo>
                <a:close/>
                <a:moveTo>
                  <a:pt x="6633879" y="6591662"/>
                </a:moveTo>
                <a:cubicBezTo>
                  <a:pt x="6633879" y="6567484"/>
                  <a:pt x="6613953" y="6547574"/>
                  <a:pt x="6589822" y="6547574"/>
                </a:cubicBezTo>
                <a:cubicBezTo>
                  <a:pt x="6565600" y="6547574"/>
                  <a:pt x="6545766" y="6567484"/>
                  <a:pt x="6545766" y="6591662"/>
                </a:cubicBezTo>
                <a:cubicBezTo>
                  <a:pt x="6545766" y="6615841"/>
                  <a:pt x="6565600" y="6635750"/>
                  <a:pt x="6589822" y="6635750"/>
                </a:cubicBezTo>
                <a:cubicBezTo>
                  <a:pt x="6613953" y="6635750"/>
                  <a:pt x="6633879" y="6615841"/>
                  <a:pt x="6633879" y="6591662"/>
                </a:cubicBezTo>
                <a:close/>
                <a:moveTo>
                  <a:pt x="6335264" y="6591662"/>
                </a:moveTo>
                <a:cubicBezTo>
                  <a:pt x="6335264" y="6567484"/>
                  <a:pt x="6315338" y="6547574"/>
                  <a:pt x="6291207" y="6547574"/>
                </a:cubicBezTo>
                <a:cubicBezTo>
                  <a:pt x="6288374" y="6547574"/>
                  <a:pt x="6285541" y="6547574"/>
                  <a:pt x="6282707" y="6548991"/>
                </a:cubicBezTo>
                <a:cubicBezTo>
                  <a:pt x="6262781" y="6553260"/>
                  <a:pt x="6247059" y="6571743"/>
                  <a:pt x="6247059" y="6593079"/>
                </a:cubicBezTo>
                <a:cubicBezTo>
                  <a:pt x="6247059" y="6614406"/>
                  <a:pt x="6262781" y="6632898"/>
                  <a:pt x="6282707" y="6637167"/>
                </a:cubicBezTo>
                <a:cubicBezTo>
                  <a:pt x="6285541" y="6637167"/>
                  <a:pt x="6288374" y="6638584"/>
                  <a:pt x="6291207" y="6638584"/>
                </a:cubicBezTo>
                <a:cubicBezTo>
                  <a:pt x="6315338" y="6635741"/>
                  <a:pt x="6335264" y="6615831"/>
                  <a:pt x="6335264" y="6591653"/>
                </a:cubicBezTo>
                <a:close/>
                <a:moveTo>
                  <a:pt x="7225441" y="6311504"/>
                </a:moveTo>
                <a:cubicBezTo>
                  <a:pt x="7228276" y="6305818"/>
                  <a:pt x="7228276" y="6300123"/>
                  <a:pt x="7228276" y="6294437"/>
                </a:cubicBezTo>
                <a:cubicBezTo>
                  <a:pt x="7228276" y="6291595"/>
                  <a:pt x="7228276" y="6288752"/>
                  <a:pt x="7226905" y="6285909"/>
                </a:cubicBezTo>
                <a:cubicBezTo>
                  <a:pt x="7222608" y="6268842"/>
                  <a:pt x="7209812" y="6254618"/>
                  <a:pt x="7192720" y="6251776"/>
                </a:cubicBezTo>
                <a:cubicBezTo>
                  <a:pt x="7189887" y="6251776"/>
                  <a:pt x="7187052" y="6250350"/>
                  <a:pt x="7184219" y="6250350"/>
                </a:cubicBezTo>
                <a:cubicBezTo>
                  <a:pt x="7181385" y="6250350"/>
                  <a:pt x="7178552" y="6250350"/>
                  <a:pt x="7175719" y="6251776"/>
                </a:cubicBezTo>
                <a:cubicBezTo>
                  <a:pt x="7158626" y="6256044"/>
                  <a:pt x="7144458" y="6268842"/>
                  <a:pt x="7141534" y="6285909"/>
                </a:cubicBezTo>
                <a:cubicBezTo>
                  <a:pt x="7141534" y="6288752"/>
                  <a:pt x="7140163" y="6291595"/>
                  <a:pt x="7140163" y="6294437"/>
                </a:cubicBezTo>
                <a:cubicBezTo>
                  <a:pt x="7140163" y="6300123"/>
                  <a:pt x="7141534" y="6305818"/>
                  <a:pt x="7142996" y="6311504"/>
                </a:cubicBezTo>
                <a:cubicBezTo>
                  <a:pt x="7150126" y="6327154"/>
                  <a:pt x="7165756" y="6338525"/>
                  <a:pt x="7184219" y="6338525"/>
                </a:cubicBezTo>
                <a:cubicBezTo>
                  <a:pt x="7202683" y="6338525"/>
                  <a:pt x="7218404" y="6327145"/>
                  <a:pt x="7225441" y="6311504"/>
                </a:cubicBezTo>
                <a:close/>
                <a:moveTo>
                  <a:pt x="6926827" y="6311504"/>
                </a:moveTo>
                <a:cubicBezTo>
                  <a:pt x="6929660" y="6305818"/>
                  <a:pt x="6929660" y="6300123"/>
                  <a:pt x="6929660" y="6294437"/>
                </a:cubicBezTo>
                <a:cubicBezTo>
                  <a:pt x="6929660" y="6291595"/>
                  <a:pt x="6929660" y="6288752"/>
                  <a:pt x="6928289" y="6285909"/>
                </a:cubicBezTo>
                <a:cubicBezTo>
                  <a:pt x="6923994" y="6268842"/>
                  <a:pt x="6911197" y="6254618"/>
                  <a:pt x="6894104" y="6251776"/>
                </a:cubicBezTo>
                <a:cubicBezTo>
                  <a:pt x="6891271" y="6251776"/>
                  <a:pt x="6888437" y="6250350"/>
                  <a:pt x="6885604" y="6250350"/>
                </a:cubicBezTo>
                <a:cubicBezTo>
                  <a:pt x="6882771" y="6250350"/>
                  <a:pt x="6879936" y="6250350"/>
                  <a:pt x="6877103" y="6251776"/>
                </a:cubicBezTo>
                <a:cubicBezTo>
                  <a:pt x="6860011" y="6256044"/>
                  <a:pt x="6845753" y="6268842"/>
                  <a:pt x="6842918" y="6285909"/>
                </a:cubicBezTo>
                <a:cubicBezTo>
                  <a:pt x="6842918" y="6288752"/>
                  <a:pt x="6841547" y="6291595"/>
                  <a:pt x="6841547" y="6294437"/>
                </a:cubicBezTo>
                <a:cubicBezTo>
                  <a:pt x="6841547" y="6300123"/>
                  <a:pt x="6842918" y="6305818"/>
                  <a:pt x="6844382" y="6311504"/>
                </a:cubicBezTo>
                <a:cubicBezTo>
                  <a:pt x="6851510" y="6327154"/>
                  <a:pt x="6867140" y="6338525"/>
                  <a:pt x="6885604" y="6338525"/>
                </a:cubicBezTo>
                <a:cubicBezTo>
                  <a:pt x="6904067" y="6338525"/>
                  <a:pt x="6921161" y="6327145"/>
                  <a:pt x="6926827" y="6311504"/>
                </a:cubicBezTo>
                <a:close/>
                <a:moveTo>
                  <a:pt x="7377628" y="6739575"/>
                </a:moveTo>
                <a:cubicBezTo>
                  <a:pt x="7377628" y="6715397"/>
                  <a:pt x="7357703" y="6695487"/>
                  <a:pt x="7333572" y="6695487"/>
                </a:cubicBezTo>
                <a:cubicBezTo>
                  <a:pt x="7309350" y="6695487"/>
                  <a:pt x="7289424" y="6715397"/>
                  <a:pt x="7289424" y="6739575"/>
                </a:cubicBezTo>
                <a:cubicBezTo>
                  <a:pt x="7289424" y="6763754"/>
                  <a:pt x="7309350" y="6783663"/>
                  <a:pt x="7333572" y="6783663"/>
                </a:cubicBezTo>
                <a:cubicBezTo>
                  <a:pt x="7357703" y="6785080"/>
                  <a:pt x="7377628" y="6763754"/>
                  <a:pt x="7377628" y="6739575"/>
                </a:cubicBezTo>
                <a:close/>
                <a:moveTo>
                  <a:pt x="7377628" y="6442341"/>
                </a:moveTo>
                <a:cubicBezTo>
                  <a:pt x="7377628" y="6418163"/>
                  <a:pt x="7357703" y="6398253"/>
                  <a:pt x="7333572" y="6398253"/>
                </a:cubicBezTo>
                <a:cubicBezTo>
                  <a:pt x="7309350" y="6398253"/>
                  <a:pt x="7289424" y="6418163"/>
                  <a:pt x="7289424" y="6442341"/>
                </a:cubicBezTo>
                <a:cubicBezTo>
                  <a:pt x="7289424" y="6466520"/>
                  <a:pt x="7309350" y="6486429"/>
                  <a:pt x="7333572" y="6486429"/>
                </a:cubicBezTo>
                <a:cubicBezTo>
                  <a:pt x="7357703" y="6486429"/>
                  <a:pt x="7377628" y="6466520"/>
                  <a:pt x="7377628" y="6442341"/>
                </a:cubicBezTo>
                <a:close/>
                <a:moveTo>
                  <a:pt x="7079014" y="6739575"/>
                </a:moveTo>
                <a:cubicBezTo>
                  <a:pt x="7079014" y="6715397"/>
                  <a:pt x="7059087" y="6695487"/>
                  <a:pt x="7034958" y="6695487"/>
                </a:cubicBezTo>
                <a:cubicBezTo>
                  <a:pt x="7010736" y="6695487"/>
                  <a:pt x="6990809" y="6715397"/>
                  <a:pt x="6990809" y="6739575"/>
                </a:cubicBezTo>
                <a:cubicBezTo>
                  <a:pt x="6990809" y="6763754"/>
                  <a:pt x="7010736" y="6783663"/>
                  <a:pt x="7034958" y="6783663"/>
                </a:cubicBezTo>
                <a:cubicBezTo>
                  <a:pt x="7059087" y="6785080"/>
                  <a:pt x="7079014" y="6763754"/>
                  <a:pt x="7079014" y="6739575"/>
                </a:cubicBezTo>
                <a:close/>
                <a:moveTo>
                  <a:pt x="7079014" y="6442341"/>
                </a:moveTo>
                <a:cubicBezTo>
                  <a:pt x="7079014" y="6418163"/>
                  <a:pt x="7059087" y="6398253"/>
                  <a:pt x="7034958" y="6398253"/>
                </a:cubicBezTo>
                <a:cubicBezTo>
                  <a:pt x="7010736" y="6398253"/>
                  <a:pt x="6990809" y="6418163"/>
                  <a:pt x="6990809" y="6442341"/>
                </a:cubicBezTo>
                <a:cubicBezTo>
                  <a:pt x="6990809" y="6466520"/>
                  <a:pt x="7010736" y="6486429"/>
                  <a:pt x="7034958" y="6486429"/>
                </a:cubicBezTo>
                <a:cubicBezTo>
                  <a:pt x="7059087" y="6486429"/>
                  <a:pt x="7079014" y="6466520"/>
                  <a:pt x="7079014" y="6442341"/>
                </a:cubicBezTo>
                <a:close/>
                <a:moveTo>
                  <a:pt x="7228276" y="6591671"/>
                </a:moveTo>
                <a:cubicBezTo>
                  <a:pt x="7228276" y="6567493"/>
                  <a:pt x="7208440" y="6547584"/>
                  <a:pt x="7184219" y="6547584"/>
                </a:cubicBezTo>
                <a:cubicBezTo>
                  <a:pt x="7160088" y="6547584"/>
                  <a:pt x="7140163" y="6567493"/>
                  <a:pt x="7140163" y="6591671"/>
                </a:cubicBezTo>
                <a:cubicBezTo>
                  <a:pt x="7140163" y="6615849"/>
                  <a:pt x="7160088" y="6635759"/>
                  <a:pt x="7184219" y="6635759"/>
                </a:cubicBezTo>
                <a:cubicBezTo>
                  <a:pt x="7208440" y="6635759"/>
                  <a:pt x="7228276" y="6615849"/>
                  <a:pt x="7228276" y="6591671"/>
                </a:cubicBezTo>
                <a:close/>
                <a:moveTo>
                  <a:pt x="6931122" y="6591671"/>
                </a:moveTo>
                <a:cubicBezTo>
                  <a:pt x="6931122" y="6567493"/>
                  <a:pt x="6911197" y="6547584"/>
                  <a:pt x="6887066" y="6547584"/>
                </a:cubicBezTo>
                <a:cubicBezTo>
                  <a:pt x="6862844" y="6547584"/>
                  <a:pt x="6842918" y="6567493"/>
                  <a:pt x="6842918" y="6591671"/>
                </a:cubicBezTo>
                <a:cubicBezTo>
                  <a:pt x="6842918" y="6615849"/>
                  <a:pt x="6862844" y="6635759"/>
                  <a:pt x="6887066" y="6635759"/>
                </a:cubicBezTo>
                <a:cubicBezTo>
                  <a:pt x="6911197" y="6635759"/>
                  <a:pt x="6931122" y="6615849"/>
                  <a:pt x="6931122" y="6591671"/>
                </a:cubicBezTo>
                <a:close/>
                <a:moveTo>
                  <a:pt x="7819930" y="6311513"/>
                </a:moveTo>
                <a:cubicBezTo>
                  <a:pt x="7822763" y="6305827"/>
                  <a:pt x="7822763" y="6300132"/>
                  <a:pt x="7822763" y="6294447"/>
                </a:cubicBezTo>
                <a:cubicBezTo>
                  <a:pt x="7822763" y="6291603"/>
                  <a:pt x="7822763" y="6288761"/>
                  <a:pt x="7821301" y="6285918"/>
                </a:cubicBezTo>
                <a:cubicBezTo>
                  <a:pt x="7817005" y="6268851"/>
                  <a:pt x="7804209" y="6254628"/>
                  <a:pt x="7787208" y="6251785"/>
                </a:cubicBezTo>
                <a:cubicBezTo>
                  <a:pt x="7784373" y="6251785"/>
                  <a:pt x="7781540" y="6250359"/>
                  <a:pt x="7778616" y="6250359"/>
                </a:cubicBezTo>
                <a:cubicBezTo>
                  <a:pt x="7775783" y="6250359"/>
                  <a:pt x="7772948" y="6250359"/>
                  <a:pt x="7770115" y="6251785"/>
                </a:cubicBezTo>
                <a:cubicBezTo>
                  <a:pt x="7753023" y="6256054"/>
                  <a:pt x="7738855" y="6268851"/>
                  <a:pt x="7736022" y="6285918"/>
                </a:cubicBezTo>
                <a:cubicBezTo>
                  <a:pt x="7736022" y="6288761"/>
                  <a:pt x="7734558" y="6291603"/>
                  <a:pt x="7734558" y="6294447"/>
                </a:cubicBezTo>
                <a:cubicBezTo>
                  <a:pt x="7734558" y="6300132"/>
                  <a:pt x="7736022" y="6305827"/>
                  <a:pt x="7737393" y="6311513"/>
                </a:cubicBezTo>
                <a:cubicBezTo>
                  <a:pt x="7744522" y="6327162"/>
                  <a:pt x="7760151" y="6338534"/>
                  <a:pt x="7778616" y="6338534"/>
                </a:cubicBezTo>
                <a:cubicBezTo>
                  <a:pt x="7797170" y="6338534"/>
                  <a:pt x="7812801" y="6327154"/>
                  <a:pt x="7819930" y="6311513"/>
                </a:cubicBezTo>
                <a:close/>
                <a:moveTo>
                  <a:pt x="7522686" y="6311513"/>
                </a:moveTo>
                <a:cubicBezTo>
                  <a:pt x="7525519" y="6305827"/>
                  <a:pt x="7525519" y="6300132"/>
                  <a:pt x="7525519" y="6294447"/>
                </a:cubicBezTo>
                <a:cubicBezTo>
                  <a:pt x="7525519" y="6291603"/>
                  <a:pt x="7525519" y="6288761"/>
                  <a:pt x="7524057" y="6285918"/>
                </a:cubicBezTo>
                <a:cubicBezTo>
                  <a:pt x="7519853" y="6268851"/>
                  <a:pt x="7507057" y="6254628"/>
                  <a:pt x="7489963" y="6251785"/>
                </a:cubicBezTo>
                <a:cubicBezTo>
                  <a:pt x="7487130" y="6251785"/>
                  <a:pt x="7484297" y="6250359"/>
                  <a:pt x="7481464" y="6250359"/>
                </a:cubicBezTo>
                <a:cubicBezTo>
                  <a:pt x="7478629" y="6250359"/>
                  <a:pt x="7475796" y="6250359"/>
                  <a:pt x="7472871" y="6251785"/>
                </a:cubicBezTo>
                <a:cubicBezTo>
                  <a:pt x="7455871" y="6256054"/>
                  <a:pt x="7441610" y="6268851"/>
                  <a:pt x="7438777" y="6285918"/>
                </a:cubicBezTo>
                <a:cubicBezTo>
                  <a:pt x="7438777" y="6288761"/>
                  <a:pt x="7437406" y="6291603"/>
                  <a:pt x="7437406" y="6294447"/>
                </a:cubicBezTo>
                <a:cubicBezTo>
                  <a:pt x="7437406" y="6300132"/>
                  <a:pt x="7438777" y="6305827"/>
                  <a:pt x="7440239" y="6311513"/>
                </a:cubicBezTo>
                <a:cubicBezTo>
                  <a:pt x="7447278" y="6327162"/>
                  <a:pt x="7462999" y="6338534"/>
                  <a:pt x="7481464" y="6338534"/>
                </a:cubicBezTo>
                <a:cubicBezTo>
                  <a:pt x="7499926" y="6338534"/>
                  <a:pt x="7515556" y="6327154"/>
                  <a:pt x="7522686" y="6311513"/>
                </a:cubicBezTo>
                <a:close/>
                <a:moveTo>
                  <a:pt x="7972025" y="6739584"/>
                </a:moveTo>
                <a:cubicBezTo>
                  <a:pt x="7972025" y="6715406"/>
                  <a:pt x="7952099" y="6695497"/>
                  <a:pt x="7927969" y="6695497"/>
                </a:cubicBezTo>
                <a:cubicBezTo>
                  <a:pt x="7903748" y="6695497"/>
                  <a:pt x="7883912" y="6715406"/>
                  <a:pt x="7883912" y="6739584"/>
                </a:cubicBezTo>
                <a:cubicBezTo>
                  <a:pt x="7883912" y="6763763"/>
                  <a:pt x="7903748" y="6783672"/>
                  <a:pt x="7927969" y="6783672"/>
                </a:cubicBezTo>
                <a:cubicBezTo>
                  <a:pt x="7952099" y="6785089"/>
                  <a:pt x="7972025" y="6763763"/>
                  <a:pt x="7972025" y="6739584"/>
                </a:cubicBezTo>
                <a:close/>
                <a:moveTo>
                  <a:pt x="7972025" y="6442350"/>
                </a:moveTo>
                <a:cubicBezTo>
                  <a:pt x="7972025" y="6418172"/>
                  <a:pt x="7952099" y="6398263"/>
                  <a:pt x="7927969" y="6398263"/>
                </a:cubicBezTo>
                <a:cubicBezTo>
                  <a:pt x="7903748" y="6398263"/>
                  <a:pt x="7883912" y="6418172"/>
                  <a:pt x="7883912" y="6442350"/>
                </a:cubicBezTo>
                <a:cubicBezTo>
                  <a:pt x="7883912" y="6466529"/>
                  <a:pt x="7903748" y="6486438"/>
                  <a:pt x="7927969" y="6486438"/>
                </a:cubicBezTo>
                <a:cubicBezTo>
                  <a:pt x="7952099" y="6486438"/>
                  <a:pt x="7972025" y="6466529"/>
                  <a:pt x="7972025" y="6442350"/>
                </a:cubicBezTo>
                <a:close/>
                <a:moveTo>
                  <a:pt x="7674873" y="6739584"/>
                </a:moveTo>
                <a:cubicBezTo>
                  <a:pt x="7674873" y="6715406"/>
                  <a:pt x="7654946" y="6695497"/>
                  <a:pt x="7630724" y="6695497"/>
                </a:cubicBezTo>
                <a:cubicBezTo>
                  <a:pt x="7606594" y="6695497"/>
                  <a:pt x="7586669" y="6715406"/>
                  <a:pt x="7586669" y="6739584"/>
                </a:cubicBezTo>
                <a:cubicBezTo>
                  <a:pt x="7586669" y="6763763"/>
                  <a:pt x="7606594" y="6783672"/>
                  <a:pt x="7630724" y="6783672"/>
                </a:cubicBezTo>
                <a:cubicBezTo>
                  <a:pt x="7654946" y="6785089"/>
                  <a:pt x="7674873" y="6763763"/>
                  <a:pt x="7674873" y="6739584"/>
                </a:cubicBezTo>
                <a:close/>
                <a:moveTo>
                  <a:pt x="7674873" y="6442350"/>
                </a:moveTo>
                <a:cubicBezTo>
                  <a:pt x="7674873" y="6418172"/>
                  <a:pt x="7654946" y="6398263"/>
                  <a:pt x="7630724" y="6398263"/>
                </a:cubicBezTo>
                <a:cubicBezTo>
                  <a:pt x="7606594" y="6398263"/>
                  <a:pt x="7586669" y="6418172"/>
                  <a:pt x="7586669" y="6442350"/>
                </a:cubicBezTo>
                <a:cubicBezTo>
                  <a:pt x="7586669" y="6466529"/>
                  <a:pt x="7606594" y="6486438"/>
                  <a:pt x="7630724" y="6486438"/>
                </a:cubicBezTo>
                <a:cubicBezTo>
                  <a:pt x="7654946" y="6486438"/>
                  <a:pt x="7674873" y="6466529"/>
                  <a:pt x="7674873" y="6442350"/>
                </a:cubicBezTo>
                <a:close/>
                <a:moveTo>
                  <a:pt x="7822763" y="6591680"/>
                </a:moveTo>
                <a:cubicBezTo>
                  <a:pt x="7822763" y="6567502"/>
                  <a:pt x="7802838" y="6547592"/>
                  <a:pt x="7778616" y="6547592"/>
                </a:cubicBezTo>
                <a:cubicBezTo>
                  <a:pt x="7754485" y="6547592"/>
                  <a:pt x="7734558" y="6567502"/>
                  <a:pt x="7734558" y="6591680"/>
                </a:cubicBezTo>
                <a:cubicBezTo>
                  <a:pt x="7734558" y="6615859"/>
                  <a:pt x="7754485" y="6635768"/>
                  <a:pt x="7778616" y="6635768"/>
                </a:cubicBezTo>
                <a:cubicBezTo>
                  <a:pt x="7802838" y="6635768"/>
                  <a:pt x="7822763" y="6615859"/>
                  <a:pt x="7822763" y="6591680"/>
                </a:cubicBezTo>
                <a:close/>
                <a:moveTo>
                  <a:pt x="7525519" y="6591680"/>
                </a:moveTo>
                <a:cubicBezTo>
                  <a:pt x="7525519" y="6567502"/>
                  <a:pt x="7505593" y="6547592"/>
                  <a:pt x="7481464" y="6547592"/>
                </a:cubicBezTo>
                <a:cubicBezTo>
                  <a:pt x="7457242" y="6547592"/>
                  <a:pt x="7437315" y="6567502"/>
                  <a:pt x="7437315" y="6591680"/>
                </a:cubicBezTo>
                <a:cubicBezTo>
                  <a:pt x="7437315" y="6615859"/>
                  <a:pt x="7457242" y="6635768"/>
                  <a:pt x="7481464" y="6635768"/>
                </a:cubicBezTo>
                <a:cubicBezTo>
                  <a:pt x="7505593" y="6635768"/>
                  <a:pt x="7525519" y="6615859"/>
                  <a:pt x="7525519" y="6591680"/>
                </a:cubicBezTo>
                <a:close/>
                <a:moveTo>
                  <a:pt x="8630405" y="6871848"/>
                </a:moveTo>
                <a:cubicBezTo>
                  <a:pt x="8627570" y="6877533"/>
                  <a:pt x="8627570" y="6883228"/>
                  <a:pt x="8627570" y="6888914"/>
                </a:cubicBezTo>
                <a:cubicBezTo>
                  <a:pt x="8627570" y="6888914"/>
                  <a:pt x="8627570" y="6890331"/>
                  <a:pt x="8627570" y="6890331"/>
                </a:cubicBezTo>
                <a:lnTo>
                  <a:pt x="8629034" y="6888914"/>
                </a:lnTo>
                <a:lnTo>
                  <a:pt x="8671718" y="6844827"/>
                </a:lnTo>
                <a:lnTo>
                  <a:pt x="8673089" y="6843409"/>
                </a:lnTo>
                <a:cubicBezTo>
                  <a:pt x="8673089" y="6843409"/>
                  <a:pt x="8673089" y="6843409"/>
                  <a:pt x="8671718" y="6843409"/>
                </a:cubicBezTo>
                <a:cubicBezTo>
                  <a:pt x="8653163" y="6843409"/>
                  <a:pt x="8637533" y="6854781"/>
                  <a:pt x="8630405" y="6871848"/>
                </a:cubicBezTo>
                <a:close/>
                <a:moveTo>
                  <a:pt x="8415698" y="6311513"/>
                </a:moveTo>
                <a:cubicBezTo>
                  <a:pt x="8418531" y="6305827"/>
                  <a:pt x="8418531" y="6300132"/>
                  <a:pt x="8418531" y="6294447"/>
                </a:cubicBezTo>
                <a:cubicBezTo>
                  <a:pt x="8418531" y="6291603"/>
                  <a:pt x="8418531" y="6288761"/>
                  <a:pt x="8417160" y="6285918"/>
                </a:cubicBezTo>
                <a:cubicBezTo>
                  <a:pt x="8412864" y="6268851"/>
                  <a:pt x="8400068" y="6254628"/>
                  <a:pt x="8382975" y="6251785"/>
                </a:cubicBezTo>
                <a:cubicBezTo>
                  <a:pt x="8380142" y="6251785"/>
                  <a:pt x="8377308" y="6250359"/>
                  <a:pt x="8374475" y="6250359"/>
                </a:cubicBezTo>
                <a:cubicBezTo>
                  <a:pt x="8371640" y="6250359"/>
                  <a:pt x="8368807" y="6250359"/>
                  <a:pt x="8365974" y="6251785"/>
                </a:cubicBezTo>
                <a:cubicBezTo>
                  <a:pt x="8348882" y="6256054"/>
                  <a:pt x="8334622" y="6268851"/>
                  <a:pt x="8331789" y="6285918"/>
                </a:cubicBezTo>
                <a:cubicBezTo>
                  <a:pt x="8331789" y="6288761"/>
                  <a:pt x="8330418" y="6291603"/>
                  <a:pt x="8330418" y="6294447"/>
                </a:cubicBezTo>
                <a:cubicBezTo>
                  <a:pt x="8330418" y="6300132"/>
                  <a:pt x="8331789" y="6305827"/>
                  <a:pt x="8333251" y="6311513"/>
                </a:cubicBezTo>
                <a:cubicBezTo>
                  <a:pt x="8340381" y="6327162"/>
                  <a:pt x="8356011" y="6338534"/>
                  <a:pt x="8374475" y="6338534"/>
                </a:cubicBezTo>
                <a:cubicBezTo>
                  <a:pt x="8392938" y="6338534"/>
                  <a:pt x="8408567" y="6327154"/>
                  <a:pt x="8415698" y="6311513"/>
                </a:cubicBezTo>
                <a:close/>
                <a:moveTo>
                  <a:pt x="8117082" y="6311513"/>
                </a:moveTo>
                <a:cubicBezTo>
                  <a:pt x="8119917" y="6305827"/>
                  <a:pt x="8119917" y="6300132"/>
                  <a:pt x="8119917" y="6294447"/>
                </a:cubicBezTo>
                <a:cubicBezTo>
                  <a:pt x="8119917" y="6291603"/>
                  <a:pt x="8119917" y="6288761"/>
                  <a:pt x="8118546" y="6285918"/>
                </a:cubicBezTo>
                <a:cubicBezTo>
                  <a:pt x="8114249" y="6268851"/>
                  <a:pt x="8101452" y="6254628"/>
                  <a:pt x="8084360" y="6251785"/>
                </a:cubicBezTo>
                <a:cubicBezTo>
                  <a:pt x="8081527" y="6251785"/>
                  <a:pt x="8078692" y="6250359"/>
                  <a:pt x="8075859" y="6250359"/>
                </a:cubicBezTo>
                <a:cubicBezTo>
                  <a:pt x="8073026" y="6250359"/>
                  <a:pt x="8070193" y="6250359"/>
                  <a:pt x="8067360" y="6251785"/>
                </a:cubicBezTo>
                <a:cubicBezTo>
                  <a:pt x="8050266" y="6256054"/>
                  <a:pt x="8036008" y="6268851"/>
                  <a:pt x="8033174" y="6285918"/>
                </a:cubicBezTo>
                <a:cubicBezTo>
                  <a:pt x="8033174" y="6288761"/>
                  <a:pt x="8031803" y="6291603"/>
                  <a:pt x="8031803" y="6294447"/>
                </a:cubicBezTo>
                <a:cubicBezTo>
                  <a:pt x="8031803" y="6300132"/>
                  <a:pt x="8033174" y="6305827"/>
                  <a:pt x="8034637" y="6311513"/>
                </a:cubicBezTo>
                <a:cubicBezTo>
                  <a:pt x="8040303" y="6324311"/>
                  <a:pt x="8051728" y="6334265"/>
                  <a:pt x="8067360" y="6338534"/>
                </a:cubicBezTo>
                <a:cubicBezTo>
                  <a:pt x="8070193" y="6338534"/>
                  <a:pt x="8073026" y="6339951"/>
                  <a:pt x="8075859" y="6339951"/>
                </a:cubicBezTo>
                <a:cubicBezTo>
                  <a:pt x="8094324" y="6338525"/>
                  <a:pt x="8111415" y="6327154"/>
                  <a:pt x="8117082" y="6311504"/>
                </a:cubicBezTo>
                <a:close/>
                <a:moveTo>
                  <a:pt x="8567884" y="6739584"/>
                </a:moveTo>
                <a:cubicBezTo>
                  <a:pt x="8567884" y="6715406"/>
                  <a:pt x="8547958" y="6695497"/>
                  <a:pt x="8523827" y="6695497"/>
                </a:cubicBezTo>
                <a:cubicBezTo>
                  <a:pt x="8499605" y="6695497"/>
                  <a:pt x="8479680" y="6715406"/>
                  <a:pt x="8479680" y="6739584"/>
                </a:cubicBezTo>
                <a:cubicBezTo>
                  <a:pt x="8479680" y="6763763"/>
                  <a:pt x="8499605" y="6783672"/>
                  <a:pt x="8523827" y="6783672"/>
                </a:cubicBezTo>
                <a:cubicBezTo>
                  <a:pt x="8547958" y="6785089"/>
                  <a:pt x="8567884" y="6763763"/>
                  <a:pt x="8567884" y="6739584"/>
                </a:cubicBezTo>
                <a:close/>
                <a:moveTo>
                  <a:pt x="8567884" y="6442350"/>
                </a:moveTo>
                <a:cubicBezTo>
                  <a:pt x="8567884" y="6418172"/>
                  <a:pt x="8547958" y="6398263"/>
                  <a:pt x="8523827" y="6398263"/>
                </a:cubicBezTo>
                <a:cubicBezTo>
                  <a:pt x="8499605" y="6398263"/>
                  <a:pt x="8479680" y="6418172"/>
                  <a:pt x="8479680" y="6442350"/>
                </a:cubicBezTo>
                <a:cubicBezTo>
                  <a:pt x="8479680" y="6466529"/>
                  <a:pt x="8499605" y="6486438"/>
                  <a:pt x="8523827" y="6486438"/>
                </a:cubicBezTo>
                <a:cubicBezTo>
                  <a:pt x="8547958" y="6486438"/>
                  <a:pt x="8567884" y="6466529"/>
                  <a:pt x="8567884" y="6442350"/>
                </a:cubicBezTo>
                <a:close/>
                <a:moveTo>
                  <a:pt x="8269268" y="6739584"/>
                </a:moveTo>
                <a:cubicBezTo>
                  <a:pt x="8269268" y="6715406"/>
                  <a:pt x="8249344" y="6695497"/>
                  <a:pt x="8225122" y="6695497"/>
                </a:cubicBezTo>
                <a:cubicBezTo>
                  <a:pt x="8200991" y="6695497"/>
                  <a:pt x="8181064" y="6715406"/>
                  <a:pt x="8181064" y="6739584"/>
                </a:cubicBezTo>
                <a:cubicBezTo>
                  <a:pt x="8181064" y="6763763"/>
                  <a:pt x="8200991" y="6783672"/>
                  <a:pt x="8225122" y="6783672"/>
                </a:cubicBezTo>
                <a:cubicBezTo>
                  <a:pt x="8249344" y="6785089"/>
                  <a:pt x="8269268" y="6763763"/>
                  <a:pt x="8269268" y="6739584"/>
                </a:cubicBezTo>
                <a:close/>
                <a:moveTo>
                  <a:pt x="8269268" y="6442350"/>
                </a:moveTo>
                <a:cubicBezTo>
                  <a:pt x="8269268" y="6418172"/>
                  <a:pt x="8249344" y="6398263"/>
                  <a:pt x="8225122" y="6398263"/>
                </a:cubicBezTo>
                <a:cubicBezTo>
                  <a:pt x="8200991" y="6398263"/>
                  <a:pt x="8181064" y="6418172"/>
                  <a:pt x="8181064" y="6442350"/>
                </a:cubicBezTo>
                <a:cubicBezTo>
                  <a:pt x="8181064" y="6466529"/>
                  <a:pt x="8200991" y="6486438"/>
                  <a:pt x="8225122" y="6486438"/>
                </a:cubicBezTo>
                <a:cubicBezTo>
                  <a:pt x="8249344" y="6486438"/>
                  <a:pt x="8269268" y="6466529"/>
                  <a:pt x="8269268" y="6442350"/>
                </a:cubicBezTo>
                <a:close/>
                <a:moveTo>
                  <a:pt x="8418531" y="6591680"/>
                </a:moveTo>
                <a:cubicBezTo>
                  <a:pt x="8418531" y="6567502"/>
                  <a:pt x="8398697" y="6547592"/>
                  <a:pt x="8374475" y="6547592"/>
                </a:cubicBezTo>
                <a:cubicBezTo>
                  <a:pt x="8350344" y="6547592"/>
                  <a:pt x="8330418" y="6567502"/>
                  <a:pt x="8330418" y="6591680"/>
                </a:cubicBezTo>
                <a:cubicBezTo>
                  <a:pt x="8330418" y="6615859"/>
                  <a:pt x="8350344" y="6635768"/>
                  <a:pt x="8374475" y="6635768"/>
                </a:cubicBezTo>
                <a:cubicBezTo>
                  <a:pt x="8398697" y="6635768"/>
                  <a:pt x="8418531" y="6615859"/>
                  <a:pt x="8418531" y="6591680"/>
                </a:cubicBezTo>
                <a:close/>
                <a:moveTo>
                  <a:pt x="8121379" y="6591680"/>
                </a:moveTo>
                <a:cubicBezTo>
                  <a:pt x="8121379" y="6567502"/>
                  <a:pt x="8101452" y="6547592"/>
                  <a:pt x="8077321" y="6547592"/>
                </a:cubicBezTo>
                <a:cubicBezTo>
                  <a:pt x="8074397" y="6547592"/>
                  <a:pt x="8071564" y="6547592"/>
                  <a:pt x="8068731" y="6549010"/>
                </a:cubicBezTo>
                <a:cubicBezTo>
                  <a:pt x="8048804" y="6553278"/>
                  <a:pt x="8033174" y="6571762"/>
                  <a:pt x="8033174" y="6593097"/>
                </a:cubicBezTo>
                <a:cubicBezTo>
                  <a:pt x="8033174" y="6614423"/>
                  <a:pt x="8048804" y="6632916"/>
                  <a:pt x="8068731" y="6637185"/>
                </a:cubicBezTo>
                <a:cubicBezTo>
                  <a:pt x="8071564" y="6637185"/>
                  <a:pt x="8074397" y="6638602"/>
                  <a:pt x="8077321" y="6638602"/>
                </a:cubicBezTo>
                <a:cubicBezTo>
                  <a:pt x="8101452" y="6635759"/>
                  <a:pt x="8121379" y="6615849"/>
                  <a:pt x="8121379" y="6591671"/>
                </a:cubicBezTo>
                <a:close/>
                <a:moveTo>
                  <a:pt x="9010093" y="6311522"/>
                </a:moveTo>
                <a:cubicBezTo>
                  <a:pt x="9012928" y="6305837"/>
                  <a:pt x="9012928" y="6300142"/>
                  <a:pt x="9012928" y="6294456"/>
                </a:cubicBezTo>
                <a:cubicBezTo>
                  <a:pt x="9012928" y="6291613"/>
                  <a:pt x="9012928" y="6288770"/>
                  <a:pt x="9011557" y="6285927"/>
                </a:cubicBezTo>
                <a:cubicBezTo>
                  <a:pt x="9007260" y="6268860"/>
                  <a:pt x="8994463" y="6254637"/>
                  <a:pt x="8977372" y="6251794"/>
                </a:cubicBezTo>
                <a:cubicBezTo>
                  <a:pt x="8974539" y="6251794"/>
                  <a:pt x="8971704" y="6250368"/>
                  <a:pt x="8968870" y="6250368"/>
                </a:cubicBezTo>
                <a:cubicBezTo>
                  <a:pt x="8966037" y="6250368"/>
                  <a:pt x="8963204" y="6250368"/>
                  <a:pt x="8960371" y="6251794"/>
                </a:cubicBezTo>
                <a:cubicBezTo>
                  <a:pt x="8943278" y="6256063"/>
                  <a:pt x="8929110" y="6268860"/>
                  <a:pt x="8926186" y="6285927"/>
                </a:cubicBezTo>
                <a:cubicBezTo>
                  <a:pt x="8926186" y="6288770"/>
                  <a:pt x="8924815" y="6291613"/>
                  <a:pt x="8924815" y="6294456"/>
                </a:cubicBezTo>
                <a:cubicBezTo>
                  <a:pt x="8924815" y="6300142"/>
                  <a:pt x="8926186" y="6305837"/>
                  <a:pt x="8927648" y="6311522"/>
                </a:cubicBezTo>
                <a:cubicBezTo>
                  <a:pt x="8934778" y="6327172"/>
                  <a:pt x="8950408" y="6338543"/>
                  <a:pt x="8968870" y="6338543"/>
                </a:cubicBezTo>
                <a:cubicBezTo>
                  <a:pt x="8987335" y="6338543"/>
                  <a:pt x="9003056" y="6327162"/>
                  <a:pt x="9010093" y="6311522"/>
                </a:cubicBezTo>
                <a:close/>
                <a:moveTo>
                  <a:pt x="8712941" y="6311522"/>
                </a:moveTo>
                <a:cubicBezTo>
                  <a:pt x="8715774" y="6305837"/>
                  <a:pt x="8715774" y="6300142"/>
                  <a:pt x="8715774" y="6294456"/>
                </a:cubicBezTo>
                <a:cubicBezTo>
                  <a:pt x="8715774" y="6291613"/>
                  <a:pt x="8715774" y="6288770"/>
                  <a:pt x="8714312" y="6285927"/>
                </a:cubicBezTo>
                <a:cubicBezTo>
                  <a:pt x="8710108" y="6268860"/>
                  <a:pt x="8697311" y="6254637"/>
                  <a:pt x="8680219" y="6251794"/>
                </a:cubicBezTo>
                <a:cubicBezTo>
                  <a:pt x="8677385" y="6251794"/>
                  <a:pt x="8674551" y="6250368"/>
                  <a:pt x="8671718" y="6250368"/>
                </a:cubicBezTo>
                <a:cubicBezTo>
                  <a:pt x="8668885" y="6250368"/>
                  <a:pt x="8666052" y="6250368"/>
                  <a:pt x="8663126" y="6251794"/>
                </a:cubicBezTo>
                <a:cubicBezTo>
                  <a:pt x="8646125" y="6256063"/>
                  <a:pt x="8631867" y="6268860"/>
                  <a:pt x="8629034" y="6285927"/>
                </a:cubicBezTo>
                <a:cubicBezTo>
                  <a:pt x="8629034" y="6288770"/>
                  <a:pt x="8627570" y="6291613"/>
                  <a:pt x="8627570" y="6294456"/>
                </a:cubicBezTo>
                <a:cubicBezTo>
                  <a:pt x="8627570" y="6300142"/>
                  <a:pt x="8629034" y="6305837"/>
                  <a:pt x="8630405" y="6311522"/>
                </a:cubicBezTo>
                <a:cubicBezTo>
                  <a:pt x="8637533" y="6327172"/>
                  <a:pt x="8653163" y="6338543"/>
                  <a:pt x="8671718" y="6338543"/>
                </a:cubicBezTo>
                <a:cubicBezTo>
                  <a:pt x="8690181" y="6338543"/>
                  <a:pt x="8705812" y="6327162"/>
                  <a:pt x="8712941" y="6311522"/>
                </a:cubicBezTo>
                <a:close/>
                <a:moveTo>
                  <a:pt x="9072704" y="6440934"/>
                </a:moveTo>
                <a:lnTo>
                  <a:pt x="9115391" y="6396846"/>
                </a:lnTo>
                <a:cubicBezTo>
                  <a:pt x="9092631" y="6398272"/>
                  <a:pt x="9074168" y="6418181"/>
                  <a:pt x="9072704" y="6440934"/>
                </a:cubicBezTo>
                <a:close/>
                <a:moveTo>
                  <a:pt x="8775461" y="6739584"/>
                </a:moveTo>
                <a:cubicBezTo>
                  <a:pt x="8775461" y="6739584"/>
                  <a:pt x="8775461" y="6739584"/>
                  <a:pt x="8775461" y="6739584"/>
                </a:cubicBezTo>
                <a:lnTo>
                  <a:pt x="8820981" y="6695497"/>
                </a:lnTo>
                <a:lnTo>
                  <a:pt x="8820981" y="6695497"/>
                </a:lnTo>
                <a:cubicBezTo>
                  <a:pt x="8795388" y="6695497"/>
                  <a:pt x="8775461" y="6715406"/>
                  <a:pt x="8775461" y="6739584"/>
                </a:cubicBezTo>
                <a:close/>
                <a:moveTo>
                  <a:pt x="8865037" y="6442350"/>
                </a:moveTo>
                <a:cubicBezTo>
                  <a:pt x="8865037" y="6418172"/>
                  <a:pt x="8845203" y="6398263"/>
                  <a:pt x="8820981" y="6398263"/>
                </a:cubicBezTo>
                <a:cubicBezTo>
                  <a:pt x="8796850" y="6398263"/>
                  <a:pt x="8776923" y="6418172"/>
                  <a:pt x="8776923" y="6442350"/>
                </a:cubicBezTo>
                <a:cubicBezTo>
                  <a:pt x="8776923" y="6466529"/>
                  <a:pt x="8796850" y="6486438"/>
                  <a:pt x="8820981" y="6486438"/>
                </a:cubicBezTo>
                <a:cubicBezTo>
                  <a:pt x="8845203" y="6486438"/>
                  <a:pt x="8865037" y="6466529"/>
                  <a:pt x="8865037" y="6442350"/>
                </a:cubicBezTo>
                <a:close/>
                <a:moveTo>
                  <a:pt x="8924815" y="6590254"/>
                </a:moveTo>
                <a:lnTo>
                  <a:pt x="8968870" y="6546166"/>
                </a:lnTo>
                <a:cubicBezTo>
                  <a:pt x="8944740" y="6546166"/>
                  <a:pt x="8924815" y="6566076"/>
                  <a:pt x="8924815" y="6590254"/>
                </a:cubicBezTo>
                <a:close/>
                <a:moveTo>
                  <a:pt x="8715774" y="6591671"/>
                </a:moveTo>
                <a:cubicBezTo>
                  <a:pt x="8715774" y="6567493"/>
                  <a:pt x="8695849" y="6547584"/>
                  <a:pt x="8671718" y="6547584"/>
                </a:cubicBezTo>
                <a:cubicBezTo>
                  <a:pt x="8647496" y="6547584"/>
                  <a:pt x="8627570" y="6567493"/>
                  <a:pt x="8627570" y="6591671"/>
                </a:cubicBezTo>
                <a:cubicBezTo>
                  <a:pt x="8627570" y="6615849"/>
                  <a:pt x="8647496" y="6635759"/>
                  <a:pt x="8671718" y="6635759"/>
                </a:cubicBezTo>
                <a:cubicBezTo>
                  <a:pt x="8695849" y="6635759"/>
                  <a:pt x="8715774" y="6615849"/>
                  <a:pt x="8715774" y="6591671"/>
                </a:cubicBezTo>
                <a:close/>
                <a:moveTo>
                  <a:pt x="2616698" y="7335460"/>
                </a:moveTo>
                <a:cubicBezTo>
                  <a:pt x="2616698" y="7311281"/>
                  <a:pt x="2596772" y="7291372"/>
                  <a:pt x="2572641" y="7291372"/>
                </a:cubicBezTo>
                <a:cubicBezTo>
                  <a:pt x="2548419" y="7291372"/>
                  <a:pt x="2528493" y="7311281"/>
                  <a:pt x="2528493" y="7335460"/>
                </a:cubicBezTo>
                <a:cubicBezTo>
                  <a:pt x="2528493" y="7359638"/>
                  <a:pt x="2548419" y="7379548"/>
                  <a:pt x="2572641" y="7379548"/>
                </a:cubicBezTo>
                <a:cubicBezTo>
                  <a:pt x="2596772" y="7379548"/>
                  <a:pt x="2616698" y="7359638"/>
                  <a:pt x="2616698" y="7335460"/>
                </a:cubicBezTo>
                <a:close/>
                <a:moveTo>
                  <a:pt x="3058907" y="6905972"/>
                </a:moveTo>
                <a:cubicBezTo>
                  <a:pt x="3061741" y="6900286"/>
                  <a:pt x="3061741" y="6894591"/>
                  <a:pt x="3061741" y="6888905"/>
                </a:cubicBezTo>
                <a:cubicBezTo>
                  <a:pt x="3061741" y="6883219"/>
                  <a:pt x="3060370" y="6877524"/>
                  <a:pt x="3058907" y="6871838"/>
                </a:cubicBezTo>
                <a:cubicBezTo>
                  <a:pt x="3051778" y="6856189"/>
                  <a:pt x="3036148" y="6844817"/>
                  <a:pt x="3017685" y="6844817"/>
                </a:cubicBezTo>
                <a:cubicBezTo>
                  <a:pt x="2999221" y="6844817"/>
                  <a:pt x="2983591" y="6856198"/>
                  <a:pt x="2976461" y="6871838"/>
                </a:cubicBezTo>
                <a:cubicBezTo>
                  <a:pt x="2973628" y="6877524"/>
                  <a:pt x="2973628" y="6883219"/>
                  <a:pt x="2973628" y="6888905"/>
                </a:cubicBezTo>
                <a:cubicBezTo>
                  <a:pt x="2973628" y="6894591"/>
                  <a:pt x="2974999" y="6900286"/>
                  <a:pt x="2976461" y="6905972"/>
                </a:cubicBezTo>
                <a:cubicBezTo>
                  <a:pt x="2983591" y="6921612"/>
                  <a:pt x="2999221" y="6932993"/>
                  <a:pt x="3017685" y="6932993"/>
                </a:cubicBezTo>
                <a:cubicBezTo>
                  <a:pt x="3036148" y="6932993"/>
                  <a:pt x="3053240" y="6921612"/>
                  <a:pt x="3058907" y="6905972"/>
                </a:cubicBezTo>
                <a:close/>
                <a:moveTo>
                  <a:pt x="3211094" y="7335460"/>
                </a:moveTo>
                <a:cubicBezTo>
                  <a:pt x="3211094" y="7311281"/>
                  <a:pt x="3191168" y="7291372"/>
                  <a:pt x="3167037" y="7291372"/>
                </a:cubicBezTo>
                <a:cubicBezTo>
                  <a:pt x="3142815" y="7291372"/>
                  <a:pt x="3122890" y="7311281"/>
                  <a:pt x="3122890" y="7335460"/>
                </a:cubicBezTo>
                <a:cubicBezTo>
                  <a:pt x="3122890" y="7359638"/>
                  <a:pt x="3142815" y="7379548"/>
                  <a:pt x="3167037" y="7379548"/>
                </a:cubicBezTo>
                <a:cubicBezTo>
                  <a:pt x="3191168" y="7379548"/>
                  <a:pt x="3211094" y="7359638"/>
                  <a:pt x="3211094" y="7335460"/>
                </a:cubicBezTo>
                <a:close/>
                <a:moveTo>
                  <a:pt x="3211094" y="7036809"/>
                </a:moveTo>
                <a:cubicBezTo>
                  <a:pt x="3211094" y="7012631"/>
                  <a:pt x="3191168" y="6992721"/>
                  <a:pt x="3167037" y="6992721"/>
                </a:cubicBezTo>
                <a:cubicBezTo>
                  <a:pt x="3142815" y="6992721"/>
                  <a:pt x="3122890" y="7012631"/>
                  <a:pt x="3122890" y="7036809"/>
                </a:cubicBezTo>
                <a:cubicBezTo>
                  <a:pt x="3122890" y="7060987"/>
                  <a:pt x="3142815" y="7080897"/>
                  <a:pt x="3167037" y="7080897"/>
                </a:cubicBezTo>
                <a:cubicBezTo>
                  <a:pt x="3191168" y="7082314"/>
                  <a:pt x="3211094" y="7062404"/>
                  <a:pt x="3211094" y="7036809"/>
                </a:cubicBezTo>
                <a:close/>
                <a:moveTo>
                  <a:pt x="2913850" y="7335460"/>
                </a:moveTo>
                <a:cubicBezTo>
                  <a:pt x="2913850" y="7311281"/>
                  <a:pt x="2894016" y="7291372"/>
                  <a:pt x="2869794" y="7291372"/>
                </a:cubicBezTo>
                <a:cubicBezTo>
                  <a:pt x="2845663" y="7291372"/>
                  <a:pt x="2825737" y="7311281"/>
                  <a:pt x="2825737" y="7335460"/>
                </a:cubicBezTo>
                <a:cubicBezTo>
                  <a:pt x="2825737" y="7359638"/>
                  <a:pt x="2845663" y="7379548"/>
                  <a:pt x="2869794" y="7379548"/>
                </a:cubicBezTo>
                <a:cubicBezTo>
                  <a:pt x="2894016" y="7379548"/>
                  <a:pt x="2913850" y="7359638"/>
                  <a:pt x="2913850" y="7335460"/>
                </a:cubicBezTo>
                <a:close/>
                <a:moveTo>
                  <a:pt x="2913850" y="7036809"/>
                </a:moveTo>
                <a:cubicBezTo>
                  <a:pt x="2913850" y="7012631"/>
                  <a:pt x="2894016" y="6992721"/>
                  <a:pt x="2869794" y="6992721"/>
                </a:cubicBezTo>
                <a:cubicBezTo>
                  <a:pt x="2845663" y="6992721"/>
                  <a:pt x="2825737" y="7012631"/>
                  <a:pt x="2825737" y="7036809"/>
                </a:cubicBezTo>
                <a:cubicBezTo>
                  <a:pt x="2825737" y="7060987"/>
                  <a:pt x="2845663" y="7080897"/>
                  <a:pt x="2869794" y="7080897"/>
                </a:cubicBezTo>
                <a:cubicBezTo>
                  <a:pt x="2894016" y="7082314"/>
                  <a:pt x="2913850" y="7062404"/>
                  <a:pt x="2913850" y="7036809"/>
                </a:cubicBezTo>
                <a:close/>
                <a:moveTo>
                  <a:pt x="3063203" y="7186139"/>
                </a:moveTo>
                <a:cubicBezTo>
                  <a:pt x="3063203" y="7161961"/>
                  <a:pt x="3043278" y="7142051"/>
                  <a:pt x="3019147" y="7142051"/>
                </a:cubicBezTo>
                <a:cubicBezTo>
                  <a:pt x="2994925" y="7142051"/>
                  <a:pt x="2974999" y="7161961"/>
                  <a:pt x="2974999" y="7186139"/>
                </a:cubicBezTo>
                <a:cubicBezTo>
                  <a:pt x="2974999" y="7210318"/>
                  <a:pt x="2994925" y="7230227"/>
                  <a:pt x="3019147" y="7230227"/>
                </a:cubicBezTo>
                <a:cubicBezTo>
                  <a:pt x="3043278" y="7230227"/>
                  <a:pt x="3063203" y="7210318"/>
                  <a:pt x="3063203" y="7186139"/>
                </a:cubicBezTo>
                <a:close/>
                <a:moveTo>
                  <a:pt x="2765959" y="7186139"/>
                </a:moveTo>
                <a:cubicBezTo>
                  <a:pt x="2765959" y="7161961"/>
                  <a:pt x="2746124" y="7142051"/>
                  <a:pt x="2721903" y="7142051"/>
                </a:cubicBezTo>
                <a:cubicBezTo>
                  <a:pt x="2697773" y="7142051"/>
                  <a:pt x="2677847" y="7161961"/>
                  <a:pt x="2677847" y="7186139"/>
                </a:cubicBezTo>
                <a:cubicBezTo>
                  <a:pt x="2677847" y="7210318"/>
                  <a:pt x="2697773" y="7230227"/>
                  <a:pt x="2721903" y="7230227"/>
                </a:cubicBezTo>
                <a:cubicBezTo>
                  <a:pt x="2746124" y="7230227"/>
                  <a:pt x="2765959" y="7210318"/>
                  <a:pt x="2765959" y="7186139"/>
                </a:cubicBezTo>
                <a:close/>
                <a:moveTo>
                  <a:pt x="3654767" y="6905981"/>
                </a:moveTo>
                <a:cubicBezTo>
                  <a:pt x="3657600" y="6900295"/>
                  <a:pt x="3657600" y="6894600"/>
                  <a:pt x="3657600" y="6888914"/>
                </a:cubicBezTo>
                <a:cubicBezTo>
                  <a:pt x="3657600" y="6883228"/>
                  <a:pt x="3656229" y="6877533"/>
                  <a:pt x="3654767" y="6871848"/>
                </a:cubicBezTo>
                <a:cubicBezTo>
                  <a:pt x="3647637" y="6856198"/>
                  <a:pt x="3632007" y="6844827"/>
                  <a:pt x="3613543" y="6844827"/>
                </a:cubicBezTo>
                <a:cubicBezTo>
                  <a:pt x="3595080" y="6844827"/>
                  <a:pt x="3579359" y="6856207"/>
                  <a:pt x="3572321" y="6871848"/>
                </a:cubicBezTo>
                <a:cubicBezTo>
                  <a:pt x="3569487" y="6877533"/>
                  <a:pt x="3569487" y="6883228"/>
                  <a:pt x="3569487" y="6888914"/>
                </a:cubicBezTo>
                <a:cubicBezTo>
                  <a:pt x="3569487" y="6894600"/>
                  <a:pt x="3570858" y="6900295"/>
                  <a:pt x="3572321" y="6905981"/>
                </a:cubicBezTo>
                <a:cubicBezTo>
                  <a:pt x="3579450" y="6921621"/>
                  <a:pt x="3595080" y="6933002"/>
                  <a:pt x="3613543" y="6933002"/>
                </a:cubicBezTo>
                <a:cubicBezTo>
                  <a:pt x="3632007" y="6933002"/>
                  <a:pt x="3647637" y="6921621"/>
                  <a:pt x="3654767" y="6905981"/>
                </a:cubicBezTo>
                <a:close/>
                <a:moveTo>
                  <a:pt x="3357522" y="6905981"/>
                </a:moveTo>
                <a:cubicBezTo>
                  <a:pt x="3360448" y="6900295"/>
                  <a:pt x="3360448" y="6894600"/>
                  <a:pt x="3360448" y="6888914"/>
                </a:cubicBezTo>
                <a:cubicBezTo>
                  <a:pt x="3360448" y="6883228"/>
                  <a:pt x="3358985" y="6877533"/>
                  <a:pt x="3357522" y="6871848"/>
                </a:cubicBezTo>
                <a:cubicBezTo>
                  <a:pt x="3350484" y="6856198"/>
                  <a:pt x="3334855" y="6844827"/>
                  <a:pt x="3316300" y="6844827"/>
                </a:cubicBezTo>
                <a:cubicBezTo>
                  <a:pt x="3313466" y="6844827"/>
                  <a:pt x="3310633" y="6844827"/>
                  <a:pt x="3307799" y="6846253"/>
                </a:cubicBezTo>
                <a:cubicBezTo>
                  <a:pt x="3293540" y="6849095"/>
                  <a:pt x="3280744" y="6859050"/>
                  <a:pt x="3275076" y="6873274"/>
                </a:cubicBezTo>
                <a:cubicBezTo>
                  <a:pt x="3272243" y="6878959"/>
                  <a:pt x="3272243" y="6884654"/>
                  <a:pt x="3272243" y="6890340"/>
                </a:cubicBezTo>
                <a:cubicBezTo>
                  <a:pt x="3272243" y="6896026"/>
                  <a:pt x="3273705" y="6901721"/>
                  <a:pt x="3275076" y="6907407"/>
                </a:cubicBezTo>
                <a:cubicBezTo>
                  <a:pt x="3280744" y="6920204"/>
                  <a:pt x="3292169" y="6930159"/>
                  <a:pt x="3307799" y="6934428"/>
                </a:cubicBezTo>
                <a:cubicBezTo>
                  <a:pt x="3310633" y="6934428"/>
                  <a:pt x="3313466" y="6935845"/>
                  <a:pt x="3316300" y="6935845"/>
                </a:cubicBezTo>
                <a:cubicBezTo>
                  <a:pt x="3334855" y="6932993"/>
                  <a:pt x="3350484" y="6921621"/>
                  <a:pt x="3357522" y="6905981"/>
                </a:cubicBezTo>
                <a:close/>
                <a:moveTo>
                  <a:pt x="3806953" y="7335469"/>
                </a:moveTo>
                <a:cubicBezTo>
                  <a:pt x="3806953" y="7311291"/>
                  <a:pt x="3787028" y="7291381"/>
                  <a:pt x="3762806" y="7291381"/>
                </a:cubicBezTo>
                <a:cubicBezTo>
                  <a:pt x="3738675" y="7291381"/>
                  <a:pt x="3718749" y="7311291"/>
                  <a:pt x="3718749" y="7335469"/>
                </a:cubicBezTo>
                <a:cubicBezTo>
                  <a:pt x="3718749" y="7359647"/>
                  <a:pt x="3738675" y="7379557"/>
                  <a:pt x="3762806" y="7379557"/>
                </a:cubicBezTo>
                <a:cubicBezTo>
                  <a:pt x="3787028" y="7379557"/>
                  <a:pt x="3806953" y="7359647"/>
                  <a:pt x="3806953" y="7335469"/>
                </a:cubicBezTo>
                <a:close/>
                <a:moveTo>
                  <a:pt x="3806953" y="7036818"/>
                </a:moveTo>
                <a:cubicBezTo>
                  <a:pt x="3806953" y="7012640"/>
                  <a:pt x="3787028" y="6992730"/>
                  <a:pt x="3762806" y="6992730"/>
                </a:cubicBezTo>
                <a:cubicBezTo>
                  <a:pt x="3738675" y="6992730"/>
                  <a:pt x="3718749" y="7012640"/>
                  <a:pt x="3718749" y="7036818"/>
                </a:cubicBezTo>
                <a:cubicBezTo>
                  <a:pt x="3718749" y="7060997"/>
                  <a:pt x="3738675" y="7080906"/>
                  <a:pt x="3762806" y="7080906"/>
                </a:cubicBezTo>
                <a:cubicBezTo>
                  <a:pt x="3787028" y="7082323"/>
                  <a:pt x="3806953" y="7062413"/>
                  <a:pt x="3806953" y="7036818"/>
                </a:cubicBezTo>
                <a:close/>
                <a:moveTo>
                  <a:pt x="3509709" y="7335469"/>
                </a:moveTo>
                <a:cubicBezTo>
                  <a:pt x="3509709" y="7311291"/>
                  <a:pt x="3489783" y="7291381"/>
                  <a:pt x="3465653" y="7291381"/>
                </a:cubicBezTo>
                <a:cubicBezTo>
                  <a:pt x="3441431" y="7291381"/>
                  <a:pt x="3421505" y="7311291"/>
                  <a:pt x="3421505" y="7335469"/>
                </a:cubicBezTo>
                <a:cubicBezTo>
                  <a:pt x="3421505" y="7359647"/>
                  <a:pt x="3441431" y="7379557"/>
                  <a:pt x="3465653" y="7379557"/>
                </a:cubicBezTo>
                <a:cubicBezTo>
                  <a:pt x="3489783" y="7379557"/>
                  <a:pt x="3509709" y="7359647"/>
                  <a:pt x="3509709" y="7335469"/>
                </a:cubicBezTo>
                <a:close/>
                <a:moveTo>
                  <a:pt x="3509709" y="7036818"/>
                </a:moveTo>
                <a:cubicBezTo>
                  <a:pt x="3509709" y="7012640"/>
                  <a:pt x="3489783" y="6992730"/>
                  <a:pt x="3465653" y="6992730"/>
                </a:cubicBezTo>
                <a:cubicBezTo>
                  <a:pt x="3441431" y="6992730"/>
                  <a:pt x="3421505" y="7012640"/>
                  <a:pt x="3421505" y="7036818"/>
                </a:cubicBezTo>
                <a:cubicBezTo>
                  <a:pt x="3421505" y="7060997"/>
                  <a:pt x="3441431" y="7080906"/>
                  <a:pt x="3465653" y="7080906"/>
                </a:cubicBezTo>
                <a:cubicBezTo>
                  <a:pt x="3489783" y="7082323"/>
                  <a:pt x="3509709" y="7062413"/>
                  <a:pt x="3509709" y="7036818"/>
                </a:cubicBezTo>
                <a:close/>
                <a:moveTo>
                  <a:pt x="3657600" y="7186148"/>
                </a:moveTo>
                <a:cubicBezTo>
                  <a:pt x="3657600" y="7161970"/>
                  <a:pt x="3637674" y="7142061"/>
                  <a:pt x="3613543" y="7142061"/>
                </a:cubicBezTo>
                <a:cubicBezTo>
                  <a:pt x="3589321" y="7142061"/>
                  <a:pt x="3569395" y="7161970"/>
                  <a:pt x="3569395" y="7186148"/>
                </a:cubicBezTo>
                <a:cubicBezTo>
                  <a:pt x="3569395" y="7210326"/>
                  <a:pt x="3589321" y="7230236"/>
                  <a:pt x="3613543" y="7230236"/>
                </a:cubicBezTo>
                <a:cubicBezTo>
                  <a:pt x="3637674" y="7230236"/>
                  <a:pt x="3657600" y="7210326"/>
                  <a:pt x="3657600" y="7186148"/>
                </a:cubicBezTo>
                <a:close/>
                <a:moveTo>
                  <a:pt x="3360356" y="7186148"/>
                </a:moveTo>
                <a:cubicBezTo>
                  <a:pt x="3360356" y="7161970"/>
                  <a:pt x="3340522" y="7142061"/>
                  <a:pt x="3316300" y="7142061"/>
                </a:cubicBezTo>
                <a:cubicBezTo>
                  <a:pt x="3313466" y="7142061"/>
                  <a:pt x="3310633" y="7142061"/>
                  <a:pt x="3307799" y="7143477"/>
                </a:cubicBezTo>
                <a:cubicBezTo>
                  <a:pt x="3287873" y="7147746"/>
                  <a:pt x="3272243" y="7166230"/>
                  <a:pt x="3272243" y="7187565"/>
                </a:cubicBezTo>
                <a:cubicBezTo>
                  <a:pt x="3272243" y="7208891"/>
                  <a:pt x="3287873" y="7227384"/>
                  <a:pt x="3307799" y="7231653"/>
                </a:cubicBezTo>
                <a:cubicBezTo>
                  <a:pt x="3310633" y="7231653"/>
                  <a:pt x="3313466" y="7233079"/>
                  <a:pt x="3316300" y="7233079"/>
                </a:cubicBezTo>
                <a:cubicBezTo>
                  <a:pt x="3340522" y="7230236"/>
                  <a:pt x="3360356" y="7210326"/>
                  <a:pt x="3360356" y="7186148"/>
                </a:cubicBezTo>
                <a:close/>
                <a:moveTo>
                  <a:pt x="4249163" y="6905990"/>
                </a:moveTo>
                <a:cubicBezTo>
                  <a:pt x="4251996" y="6900304"/>
                  <a:pt x="4251996" y="6894609"/>
                  <a:pt x="4251996" y="6888923"/>
                </a:cubicBezTo>
                <a:cubicBezTo>
                  <a:pt x="4251996" y="6883238"/>
                  <a:pt x="4250625" y="6877543"/>
                  <a:pt x="4249163" y="6871857"/>
                </a:cubicBezTo>
                <a:cubicBezTo>
                  <a:pt x="4242034" y="6856207"/>
                  <a:pt x="4226403" y="6844835"/>
                  <a:pt x="4207941" y="6844835"/>
                </a:cubicBezTo>
                <a:cubicBezTo>
                  <a:pt x="4189477" y="6844835"/>
                  <a:pt x="4173755" y="6856216"/>
                  <a:pt x="4166717" y="6871857"/>
                </a:cubicBezTo>
                <a:cubicBezTo>
                  <a:pt x="4163884" y="6877543"/>
                  <a:pt x="4163884" y="6883238"/>
                  <a:pt x="4163884" y="6888923"/>
                </a:cubicBezTo>
                <a:cubicBezTo>
                  <a:pt x="4163884" y="6894609"/>
                  <a:pt x="4165255" y="6900304"/>
                  <a:pt x="4166717" y="6905990"/>
                </a:cubicBezTo>
                <a:cubicBezTo>
                  <a:pt x="4173755" y="6921631"/>
                  <a:pt x="4189477" y="6933011"/>
                  <a:pt x="4207941" y="6933011"/>
                </a:cubicBezTo>
                <a:cubicBezTo>
                  <a:pt x="4226403" y="6933011"/>
                  <a:pt x="4242034" y="6921631"/>
                  <a:pt x="4249163" y="6905990"/>
                </a:cubicBezTo>
                <a:close/>
                <a:moveTo>
                  <a:pt x="3951919" y="6905990"/>
                </a:moveTo>
                <a:cubicBezTo>
                  <a:pt x="3954844" y="6900304"/>
                  <a:pt x="3954844" y="6894609"/>
                  <a:pt x="3954844" y="6888923"/>
                </a:cubicBezTo>
                <a:cubicBezTo>
                  <a:pt x="3954844" y="6883238"/>
                  <a:pt x="3953382" y="6877543"/>
                  <a:pt x="3951919" y="6871857"/>
                </a:cubicBezTo>
                <a:cubicBezTo>
                  <a:pt x="3944881" y="6856207"/>
                  <a:pt x="3929251" y="6844835"/>
                  <a:pt x="3910696" y="6844835"/>
                </a:cubicBezTo>
                <a:cubicBezTo>
                  <a:pt x="3892233" y="6844835"/>
                  <a:pt x="3876603" y="6856216"/>
                  <a:pt x="3869473" y="6871857"/>
                </a:cubicBezTo>
                <a:cubicBezTo>
                  <a:pt x="3866640" y="6877543"/>
                  <a:pt x="3866640" y="6883238"/>
                  <a:pt x="3866640" y="6888923"/>
                </a:cubicBezTo>
                <a:cubicBezTo>
                  <a:pt x="3866640" y="6894609"/>
                  <a:pt x="3868011" y="6900304"/>
                  <a:pt x="3869473" y="6905990"/>
                </a:cubicBezTo>
                <a:cubicBezTo>
                  <a:pt x="3876603" y="6921631"/>
                  <a:pt x="3892233" y="6933011"/>
                  <a:pt x="3910696" y="6933011"/>
                </a:cubicBezTo>
                <a:cubicBezTo>
                  <a:pt x="3929251" y="6933011"/>
                  <a:pt x="3944790" y="6921631"/>
                  <a:pt x="3951919" y="6905990"/>
                </a:cubicBezTo>
                <a:close/>
                <a:moveTo>
                  <a:pt x="4401350" y="7335478"/>
                </a:moveTo>
                <a:cubicBezTo>
                  <a:pt x="4401350" y="7311300"/>
                  <a:pt x="4381424" y="7291390"/>
                  <a:pt x="4357202" y="7291390"/>
                </a:cubicBezTo>
                <a:cubicBezTo>
                  <a:pt x="4333071" y="7291390"/>
                  <a:pt x="4313146" y="7311300"/>
                  <a:pt x="4313146" y="7335478"/>
                </a:cubicBezTo>
                <a:cubicBezTo>
                  <a:pt x="4313146" y="7359656"/>
                  <a:pt x="4333071" y="7379566"/>
                  <a:pt x="4357202" y="7379566"/>
                </a:cubicBezTo>
                <a:cubicBezTo>
                  <a:pt x="4381424" y="7379566"/>
                  <a:pt x="4401350" y="7359656"/>
                  <a:pt x="4401350" y="7335478"/>
                </a:cubicBezTo>
                <a:close/>
                <a:moveTo>
                  <a:pt x="4401350" y="7036827"/>
                </a:moveTo>
                <a:cubicBezTo>
                  <a:pt x="4401350" y="7012649"/>
                  <a:pt x="4381424" y="6992740"/>
                  <a:pt x="4357202" y="6992740"/>
                </a:cubicBezTo>
                <a:cubicBezTo>
                  <a:pt x="4333071" y="6992740"/>
                  <a:pt x="4313146" y="7012649"/>
                  <a:pt x="4313146" y="7036827"/>
                </a:cubicBezTo>
                <a:cubicBezTo>
                  <a:pt x="4313146" y="7061006"/>
                  <a:pt x="4333071" y="7080915"/>
                  <a:pt x="4357202" y="7080915"/>
                </a:cubicBezTo>
                <a:cubicBezTo>
                  <a:pt x="4381424" y="7082332"/>
                  <a:pt x="4401350" y="7062423"/>
                  <a:pt x="4401350" y="7036827"/>
                </a:cubicBezTo>
                <a:close/>
                <a:moveTo>
                  <a:pt x="4104106" y="7335478"/>
                </a:moveTo>
                <a:cubicBezTo>
                  <a:pt x="4104106" y="7311300"/>
                  <a:pt x="4084180" y="7291390"/>
                  <a:pt x="4060049" y="7291390"/>
                </a:cubicBezTo>
                <a:cubicBezTo>
                  <a:pt x="4035827" y="7291390"/>
                  <a:pt x="4015901" y="7311300"/>
                  <a:pt x="4015901" y="7335478"/>
                </a:cubicBezTo>
                <a:cubicBezTo>
                  <a:pt x="4015901" y="7359656"/>
                  <a:pt x="4035827" y="7379566"/>
                  <a:pt x="4060049" y="7379566"/>
                </a:cubicBezTo>
                <a:cubicBezTo>
                  <a:pt x="4084180" y="7379566"/>
                  <a:pt x="4104106" y="7359656"/>
                  <a:pt x="4104106" y="7335478"/>
                </a:cubicBezTo>
                <a:close/>
                <a:moveTo>
                  <a:pt x="4104106" y="7036827"/>
                </a:moveTo>
                <a:cubicBezTo>
                  <a:pt x="4104106" y="7012649"/>
                  <a:pt x="4084180" y="6992740"/>
                  <a:pt x="4060049" y="6992740"/>
                </a:cubicBezTo>
                <a:cubicBezTo>
                  <a:pt x="4035827" y="6992740"/>
                  <a:pt x="4015901" y="7012649"/>
                  <a:pt x="4015901" y="7036827"/>
                </a:cubicBezTo>
                <a:cubicBezTo>
                  <a:pt x="4015901" y="7061006"/>
                  <a:pt x="4035827" y="7080915"/>
                  <a:pt x="4060049" y="7080915"/>
                </a:cubicBezTo>
                <a:cubicBezTo>
                  <a:pt x="4084180" y="7082332"/>
                  <a:pt x="4104106" y="7062423"/>
                  <a:pt x="4104106" y="7036827"/>
                </a:cubicBezTo>
                <a:close/>
                <a:moveTo>
                  <a:pt x="4253459" y="7186157"/>
                </a:moveTo>
                <a:cubicBezTo>
                  <a:pt x="4253459" y="7161979"/>
                  <a:pt x="4233533" y="7142070"/>
                  <a:pt x="4209312" y="7142070"/>
                </a:cubicBezTo>
                <a:cubicBezTo>
                  <a:pt x="4185181" y="7142070"/>
                  <a:pt x="4165255" y="7161979"/>
                  <a:pt x="4165255" y="7186157"/>
                </a:cubicBezTo>
                <a:cubicBezTo>
                  <a:pt x="4165255" y="7210336"/>
                  <a:pt x="4185181" y="7230245"/>
                  <a:pt x="4209312" y="7230245"/>
                </a:cubicBezTo>
                <a:cubicBezTo>
                  <a:pt x="4233533" y="7230245"/>
                  <a:pt x="4253459" y="7210336"/>
                  <a:pt x="4253459" y="7186157"/>
                </a:cubicBezTo>
                <a:close/>
                <a:moveTo>
                  <a:pt x="3954844" y="7186157"/>
                </a:moveTo>
                <a:cubicBezTo>
                  <a:pt x="3954844" y="7161979"/>
                  <a:pt x="3934918" y="7142070"/>
                  <a:pt x="3910696" y="7142070"/>
                </a:cubicBezTo>
                <a:cubicBezTo>
                  <a:pt x="3886565" y="7142070"/>
                  <a:pt x="3866640" y="7161979"/>
                  <a:pt x="3866640" y="7186157"/>
                </a:cubicBezTo>
                <a:cubicBezTo>
                  <a:pt x="3866640" y="7210336"/>
                  <a:pt x="3886565" y="7230245"/>
                  <a:pt x="3910696" y="7230245"/>
                </a:cubicBezTo>
                <a:cubicBezTo>
                  <a:pt x="3934918" y="7230245"/>
                  <a:pt x="3954844" y="7210336"/>
                  <a:pt x="3954844" y="7186157"/>
                </a:cubicBezTo>
                <a:close/>
                <a:moveTo>
                  <a:pt x="4845022" y="6905999"/>
                </a:moveTo>
                <a:cubicBezTo>
                  <a:pt x="4847856" y="6900313"/>
                  <a:pt x="4847856" y="6894618"/>
                  <a:pt x="4847856" y="6888933"/>
                </a:cubicBezTo>
                <a:cubicBezTo>
                  <a:pt x="4847856" y="6883247"/>
                  <a:pt x="4846394" y="6877552"/>
                  <a:pt x="4845022" y="6871866"/>
                </a:cubicBezTo>
                <a:cubicBezTo>
                  <a:pt x="4837892" y="6856216"/>
                  <a:pt x="4822263" y="6844845"/>
                  <a:pt x="4803799" y="6844845"/>
                </a:cubicBezTo>
                <a:cubicBezTo>
                  <a:pt x="4785244" y="6844845"/>
                  <a:pt x="4769615" y="6856225"/>
                  <a:pt x="4762484" y="6871866"/>
                </a:cubicBezTo>
                <a:cubicBezTo>
                  <a:pt x="4759651" y="6877552"/>
                  <a:pt x="4759651" y="6883247"/>
                  <a:pt x="4759651" y="6888933"/>
                </a:cubicBezTo>
                <a:cubicBezTo>
                  <a:pt x="4759651" y="6894618"/>
                  <a:pt x="4761113" y="6900313"/>
                  <a:pt x="4762484" y="6905999"/>
                </a:cubicBezTo>
                <a:cubicBezTo>
                  <a:pt x="4769615" y="6921639"/>
                  <a:pt x="4785244" y="6933020"/>
                  <a:pt x="4803799" y="6933020"/>
                </a:cubicBezTo>
                <a:cubicBezTo>
                  <a:pt x="4822263" y="6933020"/>
                  <a:pt x="4837892" y="6921639"/>
                  <a:pt x="4845022" y="6905999"/>
                </a:cubicBezTo>
                <a:close/>
                <a:moveTo>
                  <a:pt x="4546407" y="6905999"/>
                </a:moveTo>
                <a:cubicBezTo>
                  <a:pt x="4549240" y="6900313"/>
                  <a:pt x="4549240" y="6894618"/>
                  <a:pt x="4549240" y="6888933"/>
                </a:cubicBezTo>
                <a:cubicBezTo>
                  <a:pt x="4549240" y="6883247"/>
                  <a:pt x="4547778" y="6877552"/>
                  <a:pt x="4546407" y="6871866"/>
                </a:cubicBezTo>
                <a:cubicBezTo>
                  <a:pt x="4539278" y="6856216"/>
                  <a:pt x="4523647" y="6844845"/>
                  <a:pt x="4505093" y="6844845"/>
                </a:cubicBezTo>
                <a:cubicBezTo>
                  <a:pt x="4486629" y="6844845"/>
                  <a:pt x="4470999" y="6856225"/>
                  <a:pt x="4463870" y="6871866"/>
                </a:cubicBezTo>
                <a:cubicBezTo>
                  <a:pt x="4461036" y="6877552"/>
                  <a:pt x="4461036" y="6883247"/>
                  <a:pt x="4461036" y="6888933"/>
                </a:cubicBezTo>
                <a:cubicBezTo>
                  <a:pt x="4461036" y="6894618"/>
                  <a:pt x="4462499" y="6900313"/>
                  <a:pt x="4463870" y="6905999"/>
                </a:cubicBezTo>
                <a:cubicBezTo>
                  <a:pt x="4470999" y="6921639"/>
                  <a:pt x="4486629" y="6933020"/>
                  <a:pt x="4505093" y="6933020"/>
                </a:cubicBezTo>
                <a:cubicBezTo>
                  <a:pt x="4523647" y="6933020"/>
                  <a:pt x="4540649" y="6921639"/>
                  <a:pt x="4546407" y="6905999"/>
                </a:cubicBezTo>
                <a:close/>
                <a:moveTo>
                  <a:pt x="4997117" y="7335487"/>
                </a:moveTo>
                <a:cubicBezTo>
                  <a:pt x="4997117" y="7311309"/>
                  <a:pt x="4977192" y="7291399"/>
                  <a:pt x="4953061" y="7291399"/>
                </a:cubicBezTo>
                <a:cubicBezTo>
                  <a:pt x="4928839" y="7291399"/>
                  <a:pt x="4909005" y="7311309"/>
                  <a:pt x="4909005" y="7335487"/>
                </a:cubicBezTo>
                <a:cubicBezTo>
                  <a:pt x="4909005" y="7359666"/>
                  <a:pt x="4928839" y="7379575"/>
                  <a:pt x="4953061" y="7379575"/>
                </a:cubicBezTo>
                <a:cubicBezTo>
                  <a:pt x="4977192" y="7379575"/>
                  <a:pt x="4997117" y="7359666"/>
                  <a:pt x="4997117" y="7335487"/>
                </a:cubicBezTo>
                <a:close/>
                <a:moveTo>
                  <a:pt x="4997117" y="7036836"/>
                </a:moveTo>
                <a:cubicBezTo>
                  <a:pt x="4997117" y="7012658"/>
                  <a:pt x="4977192" y="6992749"/>
                  <a:pt x="4953061" y="6992749"/>
                </a:cubicBezTo>
                <a:cubicBezTo>
                  <a:pt x="4928839" y="6992749"/>
                  <a:pt x="4909005" y="7012658"/>
                  <a:pt x="4909005" y="7036836"/>
                </a:cubicBezTo>
                <a:cubicBezTo>
                  <a:pt x="4909005" y="7061015"/>
                  <a:pt x="4928839" y="7080924"/>
                  <a:pt x="4953061" y="7080924"/>
                </a:cubicBezTo>
                <a:cubicBezTo>
                  <a:pt x="4977192" y="7082341"/>
                  <a:pt x="4997117" y="7062432"/>
                  <a:pt x="4997117" y="7036836"/>
                </a:cubicBezTo>
                <a:close/>
                <a:moveTo>
                  <a:pt x="4699965" y="7335487"/>
                </a:moveTo>
                <a:cubicBezTo>
                  <a:pt x="4699965" y="7311309"/>
                  <a:pt x="4680039" y="7291399"/>
                  <a:pt x="4655817" y="7291399"/>
                </a:cubicBezTo>
                <a:cubicBezTo>
                  <a:pt x="4631687" y="7291399"/>
                  <a:pt x="4611761" y="7311309"/>
                  <a:pt x="4611761" y="7335487"/>
                </a:cubicBezTo>
                <a:cubicBezTo>
                  <a:pt x="4611761" y="7359666"/>
                  <a:pt x="4631687" y="7379575"/>
                  <a:pt x="4655817" y="7379575"/>
                </a:cubicBezTo>
                <a:cubicBezTo>
                  <a:pt x="4678576" y="7379575"/>
                  <a:pt x="4699965" y="7359666"/>
                  <a:pt x="4699965" y="7335487"/>
                </a:cubicBezTo>
                <a:close/>
                <a:moveTo>
                  <a:pt x="4699965" y="7036836"/>
                </a:moveTo>
                <a:cubicBezTo>
                  <a:pt x="4699965" y="7012658"/>
                  <a:pt x="4680039" y="6992749"/>
                  <a:pt x="4655817" y="6992749"/>
                </a:cubicBezTo>
                <a:cubicBezTo>
                  <a:pt x="4631687" y="6992749"/>
                  <a:pt x="4611761" y="7012658"/>
                  <a:pt x="4611761" y="7036836"/>
                </a:cubicBezTo>
                <a:cubicBezTo>
                  <a:pt x="4611761" y="7061015"/>
                  <a:pt x="4631687" y="7080924"/>
                  <a:pt x="4655817" y="7080924"/>
                </a:cubicBezTo>
                <a:cubicBezTo>
                  <a:pt x="4678576" y="7082341"/>
                  <a:pt x="4699965" y="7062432"/>
                  <a:pt x="4699965" y="7036836"/>
                </a:cubicBezTo>
                <a:close/>
                <a:moveTo>
                  <a:pt x="4847856" y="7186167"/>
                </a:moveTo>
                <a:cubicBezTo>
                  <a:pt x="4847856" y="7161988"/>
                  <a:pt x="4827930" y="7142079"/>
                  <a:pt x="4803708" y="7142079"/>
                </a:cubicBezTo>
                <a:cubicBezTo>
                  <a:pt x="4779577" y="7142079"/>
                  <a:pt x="4759651" y="7161988"/>
                  <a:pt x="4759651" y="7186167"/>
                </a:cubicBezTo>
                <a:cubicBezTo>
                  <a:pt x="4759651" y="7210345"/>
                  <a:pt x="4779577" y="7230254"/>
                  <a:pt x="4803708" y="7230254"/>
                </a:cubicBezTo>
                <a:cubicBezTo>
                  <a:pt x="4827930" y="7230254"/>
                  <a:pt x="4847856" y="7210345"/>
                  <a:pt x="4847856" y="7186167"/>
                </a:cubicBezTo>
                <a:close/>
                <a:moveTo>
                  <a:pt x="4550611" y="7186167"/>
                </a:moveTo>
                <a:cubicBezTo>
                  <a:pt x="4550611" y="7161988"/>
                  <a:pt x="4530686" y="7142079"/>
                  <a:pt x="4506555" y="7142079"/>
                </a:cubicBezTo>
                <a:cubicBezTo>
                  <a:pt x="4482333" y="7142079"/>
                  <a:pt x="4462407" y="7161988"/>
                  <a:pt x="4462407" y="7186167"/>
                </a:cubicBezTo>
                <a:cubicBezTo>
                  <a:pt x="4462407" y="7210345"/>
                  <a:pt x="4482333" y="7230254"/>
                  <a:pt x="4506555" y="7230254"/>
                </a:cubicBezTo>
                <a:cubicBezTo>
                  <a:pt x="4530686" y="7230254"/>
                  <a:pt x="4550611" y="7210345"/>
                  <a:pt x="4550611" y="7186167"/>
                </a:cubicBezTo>
                <a:close/>
                <a:moveTo>
                  <a:pt x="5439419" y="6906008"/>
                </a:moveTo>
                <a:cubicBezTo>
                  <a:pt x="5442252" y="6900322"/>
                  <a:pt x="5442252" y="6894628"/>
                  <a:pt x="5442252" y="6888942"/>
                </a:cubicBezTo>
                <a:cubicBezTo>
                  <a:pt x="5442252" y="6883256"/>
                  <a:pt x="5440790" y="6877561"/>
                  <a:pt x="5439419" y="6871875"/>
                </a:cubicBezTo>
                <a:cubicBezTo>
                  <a:pt x="5432290" y="6856225"/>
                  <a:pt x="5416659" y="6844854"/>
                  <a:pt x="5398104" y="6844854"/>
                </a:cubicBezTo>
                <a:cubicBezTo>
                  <a:pt x="5379641" y="6844854"/>
                  <a:pt x="5364011" y="6856235"/>
                  <a:pt x="5356882" y="6871875"/>
                </a:cubicBezTo>
                <a:cubicBezTo>
                  <a:pt x="5354048" y="6877561"/>
                  <a:pt x="5354048" y="6883256"/>
                  <a:pt x="5354048" y="6888942"/>
                </a:cubicBezTo>
                <a:cubicBezTo>
                  <a:pt x="5354048" y="6894628"/>
                  <a:pt x="5355511" y="6900322"/>
                  <a:pt x="5356882" y="6906008"/>
                </a:cubicBezTo>
                <a:cubicBezTo>
                  <a:pt x="5364011" y="6921649"/>
                  <a:pt x="5379641" y="6933029"/>
                  <a:pt x="5398104" y="6933029"/>
                </a:cubicBezTo>
                <a:cubicBezTo>
                  <a:pt x="5416659" y="6933029"/>
                  <a:pt x="5432290" y="6921649"/>
                  <a:pt x="5439419" y="6906008"/>
                </a:cubicBezTo>
                <a:close/>
                <a:moveTo>
                  <a:pt x="5142175" y="6906008"/>
                </a:moveTo>
                <a:cubicBezTo>
                  <a:pt x="5145008" y="6900322"/>
                  <a:pt x="5145008" y="6894628"/>
                  <a:pt x="5145008" y="6888942"/>
                </a:cubicBezTo>
                <a:cubicBezTo>
                  <a:pt x="5145008" y="6883256"/>
                  <a:pt x="5143637" y="6877561"/>
                  <a:pt x="5142175" y="6871875"/>
                </a:cubicBezTo>
                <a:cubicBezTo>
                  <a:pt x="5135045" y="6856225"/>
                  <a:pt x="5119415" y="6844854"/>
                  <a:pt x="5100952" y="6844854"/>
                </a:cubicBezTo>
                <a:cubicBezTo>
                  <a:pt x="5098118" y="6844854"/>
                  <a:pt x="5095285" y="6844854"/>
                  <a:pt x="5092360" y="6846280"/>
                </a:cubicBezTo>
                <a:cubicBezTo>
                  <a:pt x="5078192" y="6849123"/>
                  <a:pt x="5065396" y="6859077"/>
                  <a:pt x="5059729" y="6873301"/>
                </a:cubicBezTo>
                <a:cubicBezTo>
                  <a:pt x="5056895" y="6878987"/>
                  <a:pt x="5056895" y="6884682"/>
                  <a:pt x="5056895" y="6890368"/>
                </a:cubicBezTo>
                <a:cubicBezTo>
                  <a:pt x="5056895" y="6896054"/>
                  <a:pt x="5058267" y="6901749"/>
                  <a:pt x="5059729" y="6907434"/>
                </a:cubicBezTo>
                <a:cubicBezTo>
                  <a:pt x="5065396" y="6920232"/>
                  <a:pt x="5076730" y="6930187"/>
                  <a:pt x="5092360" y="6934455"/>
                </a:cubicBezTo>
                <a:cubicBezTo>
                  <a:pt x="5095285" y="6934455"/>
                  <a:pt x="5098118" y="6935873"/>
                  <a:pt x="5100952" y="6935873"/>
                </a:cubicBezTo>
                <a:cubicBezTo>
                  <a:pt x="5119415" y="6933020"/>
                  <a:pt x="5135045" y="6921649"/>
                  <a:pt x="5142175" y="6906008"/>
                </a:cubicBezTo>
                <a:close/>
                <a:moveTo>
                  <a:pt x="5591514" y="7335497"/>
                </a:moveTo>
                <a:cubicBezTo>
                  <a:pt x="5591514" y="7311318"/>
                  <a:pt x="5571588" y="7291409"/>
                  <a:pt x="5547458" y="7291409"/>
                </a:cubicBezTo>
                <a:cubicBezTo>
                  <a:pt x="5523327" y="7291409"/>
                  <a:pt x="5503401" y="7311318"/>
                  <a:pt x="5503401" y="7335497"/>
                </a:cubicBezTo>
                <a:cubicBezTo>
                  <a:pt x="5503401" y="7359675"/>
                  <a:pt x="5523327" y="7379584"/>
                  <a:pt x="5547458" y="7379584"/>
                </a:cubicBezTo>
                <a:cubicBezTo>
                  <a:pt x="5571588" y="7379584"/>
                  <a:pt x="5591514" y="7359675"/>
                  <a:pt x="5591514" y="7335497"/>
                </a:cubicBezTo>
                <a:close/>
                <a:moveTo>
                  <a:pt x="5591514" y="7036846"/>
                </a:moveTo>
                <a:cubicBezTo>
                  <a:pt x="5591514" y="7012667"/>
                  <a:pt x="5571588" y="6992758"/>
                  <a:pt x="5547458" y="6992758"/>
                </a:cubicBezTo>
                <a:cubicBezTo>
                  <a:pt x="5523327" y="6992758"/>
                  <a:pt x="5503401" y="7012667"/>
                  <a:pt x="5503401" y="7036846"/>
                </a:cubicBezTo>
                <a:cubicBezTo>
                  <a:pt x="5503401" y="7061024"/>
                  <a:pt x="5523327" y="7080934"/>
                  <a:pt x="5547458" y="7080934"/>
                </a:cubicBezTo>
                <a:cubicBezTo>
                  <a:pt x="5571588" y="7082350"/>
                  <a:pt x="5591514" y="7062441"/>
                  <a:pt x="5591514" y="7036846"/>
                </a:cubicBezTo>
                <a:close/>
                <a:moveTo>
                  <a:pt x="5294361" y="7335497"/>
                </a:moveTo>
                <a:cubicBezTo>
                  <a:pt x="5294361" y="7311318"/>
                  <a:pt x="5274436" y="7291409"/>
                  <a:pt x="5250214" y="7291409"/>
                </a:cubicBezTo>
                <a:cubicBezTo>
                  <a:pt x="5226083" y="7291409"/>
                  <a:pt x="5206157" y="7311318"/>
                  <a:pt x="5206157" y="7335497"/>
                </a:cubicBezTo>
                <a:cubicBezTo>
                  <a:pt x="5206157" y="7359675"/>
                  <a:pt x="5226083" y="7379584"/>
                  <a:pt x="5250214" y="7379584"/>
                </a:cubicBezTo>
                <a:cubicBezTo>
                  <a:pt x="5274436" y="7379584"/>
                  <a:pt x="5294361" y="7359675"/>
                  <a:pt x="5294361" y="7335497"/>
                </a:cubicBezTo>
                <a:close/>
                <a:moveTo>
                  <a:pt x="5294361" y="7036846"/>
                </a:moveTo>
                <a:cubicBezTo>
                  <a:pt x="5294361" y="7012667"/>
                  <a:pt x="5274436" y="6992758"/>
                  <a:pt x="5250214" y="6992758"/>
                </a:cubicBezTo>
                <a:cubicBezTo>
                  <a:pt x="5226083" y="6992758"/>
                  <a:pt x="5206157" y="7012667"/>
                  <a:pt x="5206157" y="7036846"/>
                </a:cubicBezTo>
                <a:cubicBezTo>
                  <a:pt x="5206157" y="7061024"/>
                  <a:pt x="5226083" y="7080934"/>
                  <a:pt x="5250214" y="7080934"/>
                </a:cubicBezTo>
                <a:cubicBezTo>
                  <a:pt x="5274436" y="7082350"/>
                  <a:pt x="5294361" y="7062441"/>
                  <a:pt x="5294361" y="7036846"/>
                </a:cubicBezTo>
                <a:close/>
                <a:moveTo>
                  <a:pt x="5443623" y="7186176"/>
                </a:moveTo>
                <a:cubicBezTo>
                  <a:pt x="5443623" y="7161997"/>
                  <a:pt x="5423697" y="7142088"/>
                  <a:pt x="5399566" y="7142088"/>
                </a:cubicBezTo>
                <a:cubicBezTo>
                  <a:pt x="5375436" y="7142088"/>
                  <a:pt x="5355511" y="7161997"/>
                  <a:pt x="5355511" y="7186176"/>
                </a:cubicBezTo>
                <a:cubicBezTo>
                  <a:pt x="5355511" y="7210354"/>
                  <a:pt x="5375436" y="7230263"/>
                  <a:pt x="5399566" y="7230263"/>
                </a:cubicBezTo>
                <a:cubicBezTo>
                  <a:pt x="5423697" y="7230263"/>
                  <a:pt x="5443623" y="7210354"/>
                  <a:pt x="5443623" y="7186176"/>
                </a:cubicBezTo>
                <a:close/>
                <a:moveTo>
                  <a:pt x="5145008" y="7186176"/>
                </a:moveTo>
                <a:cubicBezTo>
                  <a:pt x="5145008" y="7161997"/>
                  <a:pt x="5125082" y="7142088"/>
                  <a:pt x="5100952" y="7142088"/>
                </a:cubicBezTo>
                <a:cubicBezTo>
                  <a:pt x="5098118" y="7142088"/>
                  <a:pt x="5095285" y="7142088"/>
                  <a:pt x="5092451" y="7143505"/>
                </a:cubicBezTo>
                <a:cubicBezTo>
                  <a:pt x="5072525" y="7147774"/>
                  <a:pt x="5056895" y="7166257"/>
                  <a:pt x="5056895" y="7187592"/>
                </a:cubicBezTo>
                <a:cubicBezTo>
                  <a:pt x="5056895" y="7208919"/>
                  <a:pt x="5072525" y="7227411"/>
                  <a:pt x="5092451" y="7231680"/>
                </a:cubicBezTo>
                <a:cubicBezTo>
                  <a:pt x="5095285" y="7231680"/>
                  <a:pt x="5098118" y="7233106"/>
                  <a:pt x="5100952" y="7233106"/>
                </a:cubicBezTo>
                <a:cubicBezTo>
                  <a:pt x="5125082" y="7230263"/>
                  <a:pt x="5145008" y="7210354"/>
                  <a:pt x="5145008" y="7186176"/>
                </a:cubicBezTo>
                <a:close/>
                <a:moveTo>
                  <a:pt x="6035186" y="6906017"/>
                </a:moveTo>
                <a:cubicBezTo>
                  <a:pt x="6038111" y="6900331"/>
                  <a:pt x="6038111" y="6894636"/>
                  <a:pt x="6038111" y="6888951"/>
                </a:cubicBezTo>
                <a:cubicBezTo>
                  <a:pt x="6038111" y="6883265"/>
                  <a:pt x="6036648" y="6877570"/>
                  <a:pt x="6035186" y="6871884"/>
                </a:cubicBezTo>
                <a:cubicBezTo>
                  <a:pt x="6028148" y="6856235"/>
                  <a:pt x="6012518" y="6844863"/>
                  <a:pt x="5993964" y="6844863"/>
                </a:cubicBezTo>
                <a:cubicBezTo>
                  <a:pt x="5975500" y="6844863"/>
                  <a:pt x="5959870" y="6856244"/>
                  <a:pt x="5952740" y="6871884"/>
                </a:cubicBezTo>
                <a:cubicBezTo>
                  <a:pt x="5949907" y="6877570"/>
                  <a:pt x="5949907" y="6883265"/>
                  <a:pt x="5949907" y="6888951"/>
                </a:cubicBezTo>
                <a:cubicBezTo>
                  <a:pt x="5949907" y="6894636"/>
                  <a:pt x="5951369" y="6900331"/>
                  <a:pt x="5952740" y="6906017"/>
                </a:cubicBezTo>
                <a:cubicBezTo>
                  <a:pt x="5959870" y="6921658"/>
                  <a:pt x="5975500" y="6933039"/>
                  <a:pt x="5993964" y="6933039"/>
                </a:cubicBezTo>
                <a:cubicBezTo>
                  <a:pt x="6012518" y="6933039"/>
                  <a:pt x="6028148" y="6921658"/>
                  <a:pt x="6035186" y="6906017"/>
                </a:cubicBezTo>
                <a:close/>
                <a:moveTo>
                  <a:pt x="5736571" y="6906017"/>
                </a:moveTo>
                <a:cubicBezTo>
                  <a:pt x="5739405" y="6900331"/>
                  <a:pt x="5739405" y="6894636"/>
                  <a:pt x="5739405" y="6888951"/>
                </a:cubicBezTo>
                <a:cubicBezTo>
                  <a:pt x="5739405" y="6883265"/>
                  <a:pt x="5738034" y="6877570"/>
                  <a:pt x="5736571" y="6871884"/>
                </a:cubicBezTo>
                <a:cubicBezTo>
                  <a:pt x="5729442" y="6856235"/>
                  <a:pt x="5713812" y="6844863"/>
                  <a:pt x="5695349" y="6844863"/>
                </a:cubicBezTo>
                <a:cubicBezTo>
                  <a:pt x="5676885" y="6844863"/>
                  <a:pt x="5661255" y="6856244"/>
                  <a:pt x="5654125" y="6871884"/>
                </a:cubicBezTo>
                <a:cubicBezTo>
                  <a:pt x="5651292" y="6877570"/>
                  <a:pt x="5651292" y="6883265"/>
                  <a:pt x="5651292" y="6888951"/>
                </a:cubicBezTo>
                <a:cubicBezTo>
                  <a:pt x="5651292" y="6894636"/>
                  <a:pt x="5652663" y="6900331"/>
                  <a:pt x="5654125" y="6906017"/>
                </a:cubicBezTo>
                <a:cubicBezTo>
                  <a:pt x="5661255" y="6921658"/>
                  <a:pt x="5676885" y="6933039"/>
                  <a:pt x="5695349" y="6933039"/>
                </a:cubicBezTo>
                <a:cubicBezTo>
                  <a:pt x="5713812" y="6933039"/>
                  <a:pt x="5730904" y="6921658"/>
                  <a:pt x="5736571" y="6906017"/>
                </a:cubicBezTo>
                <a:close/>
                <a:moveTo>
                  <a:pt x="6187373" y="7335505"/>
                </a:moveTo>
                <a:cubicBezTo>
                  <a:pt x="6187373" y="7311327"/>
                  <a:pt x="6167447" y="7291418"/>
                  <a:pt x="6143316" y="7291418"/>
                </a:cubicBezTo>
                <a:cubicBezTo>
                  <a:pt x="6119094" y="7291418"/>
                  <a:pt x="6099169" y="7311327"/>
                  <a:pt x="6099169" y="7335505"/>
                </a:cubicBezTo>
                <a:cubicBezTo>
                  <a:pt x="6099169" y="7359684"/>
                  <a:pt x="6119094" y="7379593"/>
                  <a:pt x="6143316" y="7379593"/>
                </a:cubicBezTo>
                <a:cubicBezTo>
                  <a:pt x="6167447" y="7379593"/>
                  <a:pt x="6187373" y="7359684"/>
                  <a:pt x="6187373" y="7335505"/>
                </a:cubicBezTo>
                <a:close/>
                <a:moveTo>
                  <a:pt x="6187373" y="7036855"/>
                </a:moveTo>
                <a:cubicBezTo>
                  <a:pt x="6187373" y="7012677"/>
                  <a:pt x="6167447" y="6992767"/>
                  <a:pt x="6143316" y="6992767"/>
                </a:cubicBezTo>
                <a:cubicBezTo>
                  <a:pt x="6119094" y="6992767"/>
                  <a:pt x="6099169" y="7012677"/>
                  <a:pt x="6099169" y="7036855"/>
                </a:cubicBezTo>
                <a:cubicBezTo>
                  <a:pt x="6099169" y="7061033"/>
                  <a:pt x="6119094" y="7080942"/>
                  <a:pt x="6143316" y="7080942"/>
                </a:cubicBezTo>
                <a:cubicBezTo>
                  <a:pt x="6167447" y="7082360"/>
                  <a:pt x="6187373" y="7062450"/>
                  <a:pt x="6187373" y="7036855"/>
                </a:cubicBezTo>
                <a:close/>
                <a:moveTo>
                  <a:pt x="5888758" y="7335505"/>
                </a:moveTo>
                <a:cubicBezTo>
                  <a:pt x="5888758" y="7311327"/>
                  <a:pt x="5868832" y="7291418"/>
                  <a:pt x="5844701" y="7291418"/>
                </a:cubicBezTo>
                <a:cubicBezTo>
                  <a:pt x="5820479" y="7291418"/>
                  <a:pt x="5800554" y="7311327"/>
                  <a:pt x="5800554" y="7335505"/>
                </a:cubicBezTo>
                <a:cubicBezTo>
                  <a:pt x="5800554" y="7359684"/>
                  <a:pt x="5820479" y="7379593"/>
                  <a:pt x="5844701" y="7379593"/>
                </a:cubicBezTo>
                <a:cubicBezTo>
                  <a:pt x="5868832" y="7379593"/>
                  <a:pt x="5888758" y="7359684"/>
                  <a:pt x="5888758" y="7335505"/>
                </a:cubicBezTo>
                <a:close/>
                <a:moveTo>
                  <a:pt x="5888758" y="7036855"/>
                </a:moveTo>
                <a:cubicBezTo>
                  <a:pt x="5888758" y="7012677"/>
                  <a:pt x="5868832" y="6992767"/>
                  <a:pt x="5844701" y="6992767"/>
                </a:cubicBezTo>
                <a:cubicBezTo>
                  <a:pt x="5820479" y="6992767"/>
                  <a:pt x="5800554" y="7012677"/>
                  <a:pt x="5800554" y="7036855"/>
                </a:cubicBezTo>
                <a:cubicBezTo>
                  <a:pt x="5800554" y="7061033"/>
                  <a:pt x="5820479" y="7080942"/>
                  <a:pt x="5844701" y="7080942"/>
                </a:cubicBezTo>
                <a:cubicBezTo>
                  <a:pt x="5868832" y="7082360"/>
                  <a:pt x="5888758" y="7062450"/>
                  <a:pt x="5888758" y="7036855"/>
                </a:cubicBezTo>
                <a:close/>
                <a:moveTo>
                  <a:pt x="6038111" y="7186185"/>
                </a:moveTo>
                <a:cubicBezTo>
                  <a:pt x="6038111" y="7162006"/>
                  <a:pt x="6018186" y="7142097"/>
                  <a:pt x="5993964" y="7142097"/>
                </a:cubicBezTo>
                <a:cubicBezTo>
                  <a:pt x="5969833" y="7142097"/>
                  <a:pt x="5949907" y="7162006"/>
                  <a:pt x="5949907" y="7186185"/>
                </a:cubicBezTo>
                <a:cubicBezTo>
                  <a:pt x="5949907" y="7210363"/>
                  <a:pt x="5969833" y="7230273"/>
                  <a:pt x="5993964" y="7230273"/>
                </a:cubicBezTo>
                <a:cubicBezTo>
                  <a:pt x="6018186" y="7230273"/>
                  <a:pt x="6038111" y="7210363"/>
                  <a:pt x="6038111" y="7186185"/>
                </a:cubicBezTo>
                <a:close/>
                <a:moveTo>
                  <a:pt x="5740867" y="7186185"/>
                </a:moveTo>
                <a:cubicBezTo>
                  <a:pt x="5740867" y="7162006"/>
                  <a:pt x="5720941" y="7142097"/>
                  <a:pt x="5696811" y="7142097"/>
                </a:cubicBezTo>
                <a:cubicBezTo>
                  <a:pt x="5672589" y="7142097"/>
                  <a:pt x="5652663" y="7162006"/>
                  <a:pt x="5652663" y="7186185"/>
                </a:cubicBezTo>
                <a:cubicBezTo>
                  <a:pt x="5652663" y="7210363"/>
                  <a:pt x="5672589" y="7230273"/>
                  <a:pt x="5696811" y="7230273"/>
                </a:cubicBezTo>
                <a:cubicBezTo>
                  <a:pt x="5720941" y="7230273"/>
                  <a:pt x="5740867" y="7210363"/>
                  <a:pt x="5740867" y="7186185"/>
                </a:cubicBezTo>
                <a:close/>
                <a:moveTo>
                  <a:pt x="6629675" y="6906026"/>
                </a:moveTo>
                <a:cubicBezTo>
                  <a:pt x="6632508" y="6900341"/>
                  <a:pt x="6632508" y="6894646"/>
                  <a:pt x="6632508" y="6888960"/>
                </a:cubicBezTo>
                <a:cubicBezTo>
                  <a:pt x="6632508" y="6883274"/>
                  <a:pt x="6631046" y="6877579"/>
                  <a:pt x="6629675" y="6871893"/>
                </a:cubicBezTo>
                <a:cubicBezTo>
                  <a:pt x="6622544" y="6856244"/>
                  <a:pt x="6606915" y="6844872"/>
                  <a:pt x="6588360" y="6844872"/>
                </a:cubicBezTo>
                <a:cubicBezTo>
                  <a:pt x="6569896" y="6844872"/>
                  <a:pt x="6554267" y="6856253"/>
                  <a:pt x="6547137" y="6871893"/>
                </a:cubicBezTo>
                <a:cubicBezTo>
                  <a:pt x="6544303" y="6877579"/>
                  <a:pt x="6544303" y="6883274"/>
                  <a:pt x="6544303" y="6888960"/>
                </a:cubicBezTo>
                <a:cubicBezTo>
                  <a:pt x="6544303" y="6894646"/>
                  <a:pt x="6545766" y="6900341"/>
                  <a:pt x="6547137" y="6906026"/>
                </a:cubicBezTo>
                <a:cubicBezTo>
                  <a:pt x="6554267" y="6921667"/>
                  <a:pt x="6569896" y="6933048"/>
                  <a:pt x="6588360" y="6933048"/>
                </a:cubicBezTo>
                <a:cubicBezTo>
                  <a:pt x="6606915" y="6933048"/>
                  <a:pt x="6622544" y="6921667"/>
                  <a:pt x="6629675" y="6906026"/>
                </a:cubicBezTo>
                <a:close/>
                <a:moveTo>
                  <a:pt x="6332430" y="6906026"/>
                </a:moveTo>
                <a:cubicBezTo>
                  <a:pt x="6335264" y="6900341"/>
                  <a:pt x="6335264" y="6894646"/>
                  <a:pt x="6335264" y="6888960"/>
                </a:cubicBezTo>
                <a:cubicBezTo>
                  <a:pt x="6335264" y="6883274"/>
                  <a:pt x="6333893" y="6877579"/>
                  <a:pt x="6332430" y="6871893"/>
                </a:cubicBezTo>
                <a:cubicBezTo>
                  <a:pt x="6325301" y="6856244"/>
                  <a:pt x="6309671" y="6844872"/>
                  <a:pt x="6291207" y="6844872"/>
                </a:cubicBezTo>
                <a:cubicBezTo>
                  <a:pt x="6288374" y="6844872"/>
                  <a:pt x="6285541" y="6844872"/>
                  <a:pt x="6282707" y="6846298"/>
                </a:cubicBezTo>
                <a:cubicBezTo>
                  <a:pt x="6268448" y="6849141"/>
                  <a:pt x="6255652" y="6859096"/>
                  <a:pt x="6249984" y="6873319"/>
                </a:cubicBezTo>
                <a:cubicBezTo>
                  <a:pt x="6247151" y="6879005"/>
                  <a:pt x="6247151" y="6884700"/>
                  <a:pt x="6247151" y="6890386"/>
                </a:cubicBezTo>
                <a:cubicBezTo>
                  <a:pt x="6247151" y="6896072"/>
                  <a:pt x="6248522" y="6901767"/>
                  <a:pt x="6249984" y="6907452"/>
                </a:cubicBezTo>
                <a:cubicBezTo>
                  <a:pt x="6255652" y="6920250"/>
                  <a:pt x="6267077" y="6930205"/>
                  <a:pt x="6282707" y="6934474"/>
                </a:cubicBezTo>
                <a:cubicBezTo>
                  <a:pt x="6285541" y="6934474"/>
                  <a:pt x="6288374" y="6935891"/>
                  <a:pt x="6291207" y="6935891"/>
                </a:cubicBezTo>
                <a:cubicBezTo>
                  <a:pt x="6309671" y="6933039"/>
                  <a:pt x="6325301" y="6921667"/>
                  <a:pt x="6332430" y="6906026"/>
                </a:cubicBezTo>
                <a:close/>
                <a:moveTo>
                  <a:pt x="6781769" y="7335515"/>
                </a:moveTo>
                <a:cubicBezTo>
                  <a:pt x="6781769" y="7311336"/>
                  <a:pt x="6761844" y="7291427"/>
                  <a:pt x="6737713" y="7291427"/>
                </a:cubicBezTo>
                <a:cubicBezTo>
                  <a:pt x="6713491" y="7291427"/>
                  <a:pt x="6693657" y="7311336"/>
                  <a:pt x="6693657" y="7335515"/>
                </a:cubicBezTo>
                <a:cubicBezTo>
                  <a:pt x="6693657" y="7359693"/>
                  <a:pt x="6713491" y="7379603"/>
                  <a:pt x="6737713" y="7379603"/>
                </a:cubicBezTo>
                <a:cubicBezTo>
                  <a:pt x="6761844" y="7379603"/>
                  <a:pt x="6781769" y="7359693"/>
                  <a:pt x="6781769" y="7335515"/>
                </a:cubicBezTo>
                <a:close/>
                <a:moveTo>
                  <a:pt x="6781769" y="7036864"/>
                </a:moveTo>
                <a:cubicBezTo>
                  <a:pt x="6781769" y="7012686"/>
                  <a:pt x="6761844" y="6992776"/>
                  <a:pt x="6737713" y="6992776"/>
                </a:cubicBezTo>
                <a:cubicBezTo>
                  <a:pt x="6713491" y="6992776"/>
                  <a:pt x="6693657" y="7012686"/>
                  <a:pt x="6693657" y="7036864"/>
                </a:cubicBezTo>
                <a:cubicBezTo>
                  <a:pt x="6693657" y="7061042"/>
                  <a:pt x="6713491" y="7080952"/>
                  <a:pt x="6737713" y="7080952"/>
                </a:cubicBezTo>
                <a:cubicBezTo>
                  <a:pt x="6761844" y="7082369"/>
                  <a:pt x="6781769" y="7062459"/>
                  <a:pt x="6781769" y="7036864"/>
                </a:cubicBezTo>
                <a:close/>
                <a:moveTo>
                  <a:pt x="6484617" y="7335515"/>
                </a:moveTo>
                <a:cubicBezTo>
                  <a:pt x="6484617" y="7311336"/>
                  <a:pt x="6464691" y="7291427"/>
                  <a:pt x="6440470" y="7291427"/>
                </a:cubicBezTo>
                <a:cubicBezTo>
                  <a:pt x="6416339" y="7291427"/>
                  <a:pt x="6396413" y="7311336"/>
                  <a:pt x="6396413" y="7335515"/>
                </a:cubicBezTo>
                <a:cubicBezTo>
                  <a:pt x="6396413" y="7359693"/>
                  <a:pt x="6416339" y="7379603"/>
                  <a:pt x="6440470" y="7379603"/>
                </a:cubicBezTo>
                <a:cubicBezTo>
                  <a:pt x="6464691" y="7379603"/>
                  <a:pt x="6484617" y="7359693"/>
                  <a:pt x="6484617" y="7335515"/>
                </a:cubicBezTo>
                <a:close/>
                <a:moveTo>
                  <a:pt x="6484617" y="7036864"/>
                </a:moveTo>
                <a:cubicBezTo>
                  <a:pt x="6484617" y="7012686"/>
                  <a:pt x="6464691" y="6992776"/>
                  <a:pt x="6440470" y="6992776"/>
                </a:cubicBezTo>
                <a:cubicBezTo>
                  <a:pt x="6416339" y="6992776"/>
                  <a:pt x="6396413" y="7012686"/>
                  <a:pt x="6396413" y="7036864"/>
                </a:cubicBezTo>
                <a:cubicBezTo>
                  <a:pt x="6396413" y="7061042"/>
                  <a:pt x="6416339" y="7080952"/>
                  <a:pt x="6440470" y="7080952"/>
                </a:cubicBezTo>
                <a:cubicBezTo>
                  <a:pt x="6464691" y="7082369"/>
                  <a:pt x="6484617" y="7062459"/>
                  <a:pt x="6484617" y="7036864"/>
                </a:cubicBezTo>
                <a:close/>
                <a:moveTo>
                  <a:pt x="6633879" y="7186194"/>
                </a:moveTo>
                <a:cubicBezTo>
                  <a:pt x="6633879" y="7162015"/>
                  <a:pt x="6613953" y="7142106"/>
                  <a:pt x="6589822" y="7142106"/>
                </a:cubicBezTo>
                <a:cubicBezTo>
                  <a:pt x="6565600" y="7142106"/>
                  <a:pt x="6545766" y="7162015"/>
                  <a:pt x="6545766" y="7186194"/>
                </a:cubicBezTo>
                <a:cubicBezTo>
                  <a:pt x="6545766" y="7210372"/>
                  <a:pt x="6565600" y="7230282"/>
                  <a:pt x="6589822" y="7230282"/>
                </a:cubicBezTo>
                <a:cubicBezTo>
                  <a:pt x="6613953" y="7230282"/>
                  <a:pt x="6633879" y="7210372"/>
                  <a:pt x="6633879" y="7186194"/>
                </a:cubicBezTo>
                <a:close/>
                <a:moveTo>
                  <a:pt x="6335264" y="7186194"/>
                </a:moveTo>
                <a:cubicBezTo>
                  <a:pt x="6335264" y="7162015"/>
                  <a:pt x="6315338" y="7142106"/>
                  <a:pt x="6291207" y="7142106"/>
                </a:cubicBezTo>
                <a:cubicBezTo>
                  <a:pt x="6288374" y="7142106"/>
                  <a:pt x="6285541" y="7142106"/>
                  <a:pt x="6282707" y="7143523"/>
                </a:cubicBezTo>
                <a:cubicBezTo>
                  <a:pt x="6262781" y="7147792"/>
                  <a:pt x="6247059" y="7166275"/>
                  <a:pt x="6247059" y="7187611"/>
                </a:cubicBezTo>
                <a:cubicBezTo>
                  <a:pt x="6247059" y="7208937"/>
                  <a:pt x="6262781" y="7227430"/>
                  <a:pt x="6282707" y="7231698"/>
                </a:cubicBezTo>
                <a:cubicBezTo>
                  <a:pt x="6285541" y="7231698"/>
                  <a:pt x="6288374" y="7233124"/>
                  <a:pt x="6291207" y="7233124"/>
                </a:cubicBezTo>
                <a:cubicBezTo>
                  <a:pt x="6315338" y="7230282"/>
                  <a:pt x="6335264" y="7210372"/>
                  <a:pt x="6335264" y="7186194"/>
                </a:cubicBezTo>
                <a:close/>
                <a:moveTo>
                  <a:pt x="7225441" y="6906036"/>
                </a:moveTo>
                <a:cubicBezTo>
                  <a:pt x="7228276" y="6900350"/>
                  <a:pt x="7228276" y="6894655"/>
                  <a:pt x="7228276" y="6888969"/>
                </a:cubicBezTo>
                <a:cubicBezTo>
                  <a:pt x="7228276" y="6883283"/>
                  <a:pt x="7226905" y="6877588"/>
                  <a:pt x="7225441" y="6871903"/>
                </a:cubicBezTo>
                <a:cubicBezTo>
                  <a:pt x="7218313" y="6856253"/>
                  <a:pt x="7202683" y="6844881"/>
                  <a:pt x="7184219" y="6844881"/>
                </a:cubicBezTo>
                <a:cubicBezTo>
                  <a:pt x="7165756" y="6844881"/>
                  <a:pt x="7150126" y="6856262"/>
                  <a:pt x="7142996" y="6871903"/>
                </a:cubicBezTo>
                <a:cubicBezTo>
                  <a:pt x="7140163" y="6877588"/>
                  <a:pt x="7140163" y="6883283"/>
                  <a:pt x="7140163" y="6888969"/>
                </a:cubicBezTo>
                <a:cubicBezTo>
                  <a:pt x="7140163" y="6894655"/>
                  <a:pt x="7141534" y="6900350"/>
                  <a:pt x="7142996" y="6906036"/>
                </a:cubicBezTo>
                <a:cubicBezTo>
                  <a:pt x="7150126" y="6921676"/>
                  <a:pt x="7165756" y="6933057"/>
                  <a:pt x="7184219" y="6933057"/>
                </a:cubicBezTo>
                <a:cubicBezTo>
                  <a:pt x="7202683" y="6933057"/>
                  <a:pt x="7218404" y="6921676"/>
                  <a:pt x="7225441" y="6906036"/>
                </a:cubicBezTo>
                <a:close/>
                <a:moveTo>
                  <a:pt x="6926827" y="6906036"/>
                </a:moveTo>
                <a:cubicBezTo>
                  <a:pt x="6929660" y="6900350"/>
                  <a:pt x="6929660" y="6894655"/>
                  <a:pt x="6929660" y="6888969"/>
                </a:cubicBezTo>
                <a:cubicBezTo>
                  <a:pt x="6929660" y="6883283"/>
                  <a:pt x="6928289" y="6877588"/>
                  <a:pt x="6926827" y="6871903"/>
                </a:cubicBezTo>
                <a:cubicBezTo>
                  <a:pt x="6919697" y="6856253"/>
                  <a:pt x="6904067" y="6844881"/>
                  <a:pt x="6885604" y="6844881"/>
                </a:cubicBezTo>
                <a:cubicBezTo>
                  <a:pt x="6867140" y="6844881"/>
                  <a:pt x="6851510" y="6856262"/>
                  <a:pt x="6844382" y="6871903"/>
                </a:cubicBezTo>
                <a:cubicBezTo>
                  <a:pt x="6841547" y="6877588"/>
                  <a:pt x="6841547" y="6883283"/>
                  <a:pt x="6841547" y="6888969"/>
                </a:cubicBezTo>
                <a:cubicBezTo>
                  <a:pt x="6841547" y="6894655"/>
                  <a:pt x="6842918" y="6900350"/>
                  <a:pt x="6844382" y="6906036"/>
                </a:cubicBezTo>
                <a:cubicBezTo>
                  <a:pt x="6851510" y="6921676"/>
                  <a:pt x="6867140" y="6933057"/>
                  <a:pt x="6885604" y="6933057"/>
                </a:cubicBezTo>
                <a:cubicBezTo>
                  <a:pt x="6904067" y="6933057"/>
                  <a:pt x="6921161" y="6921676"/>
                  <a:pt x="6926827" y="6906036"/>
                </a:cubicBezTo>
                <a:close/>
                <a:moveTo>
                  <a:pt x="7377628" y="7335524"/>
                </a:moveTo>
                <a:cubicBezTo>
                  <a:pt x="7377628" y="7311346"/>
                  <a:pt x="7357703" y="7291436"/>
                  <a:pt x="7333572" y="7291436"/>
                </a:cubicBezTo>
                <a:cubicBezTo>
                  <a:pt x="7309350" y="7291436"/>
                  <a:pt x="7289424" y="7311346"/>
                  <a:pt x="7289424" y="7335524"/>
                </a:cubicBezTo>
                <a:cubicBezTo>
                  <a:pt x="7289424" y="7359702"/>
                  <a:pt x="7309350" y="7379612"/>
                  <a:pt x="7333572" y="7379612"/>
                </a:cubicBezTo>
                <a:cubicBezTo>
                  <a:pt x="7357703" y="7379612"/>
                  <a:pt x="7377628" y="7359702"/>
                  <a:pt x="7377628" y="7335524"/>
                </a:cubicBezTo>
                <a:close/>
                <a:moveTo>
                  <a:pt x="7377628" y="7036873"/>
                </a:moveTo>
                <a:cubicBezTo>
                  <a:pt x="7377628" y="7012695"/>
                  <a:pt x="7357703" y="6992785"/>
                  <a:pt x="7333572" y="6992785"/>
                </a:cubicBezTo>
                <a:cubicBezTo>
                  <a:pt x="7309350" y="6992785"/>
                  <a:pt x="7289424" y="7012695"/>
                  <a:pt x="7289424" y="7036873"/>
                </a:cubicBezTo>
                <a:cubicBezTo>
                  <a:pt x="7289424" y="7061052"/>
                  <a:pt x="7309350" y="7080961"/>
                  <a:pt x="7333572" y="7080961"/>
                </a:cubicBezTo>
                <a:cubicBezTo>
                  <a:pt x="7357703" y="7082378"/>
                  <a:pt x="7377628" y="7062468"/>
                  <a:pt x="7377628" y="7036873"/>
                </a:cubicBezTo>
                <a:close/>
                <a:moveTo>
                  <a:pt x="7079014" y="7335524"/>
                </a:moveTo>
                <a:cubicBezTo>
                  <a:pt x="7079014" y="7311346"/>
                  <a:pt x="7059087" y="7291436"/>
                  <a:pt x="7034958" y="7291436"/>
                </a:cubicBezTo>
                <a:cubicBezTo>
                  <a:pt x="7010736" y="7291436"/>
                  <a:pt x="6990809" y="7311346"/>
                  <a:pt x="6990809" y="7335524"/>
                </a:cubicBezTo>
                <a:cubicBezTo>
                  <a:pt x="6990809" y="7359702"/>
                  <a:pt x="7010736" y="7379612"/>
                  <a:pt x="7034958" y="7379612"/>
                </a:cubicBezTo>
                <a:cubicBezTo>
                  <a:pt x="7059087" y="7379612"/>
                  <a:pt x="7079014" y="7359702"/>
                  <a:pt x="7079014" y="7335524"/>
                </a:cubicBezTo>
                <a:close/>
                <a:moveTo>
                  <a:pt x="7079014" y="7036873"/>
                </a:moveTo>
                <a:cubicBezTo>
                  <a:pt x="7079014" y="7012695"/>
                  <a:pt x="7059087" y="6992785"/>
                  <a:pt x="7034958" y="6992785"/>
                </a:cubicBezTo>
                <a:cubicBezTo>
                  <a:pt x="7010736" y="6992785"/>
                  <a:pt x="6990809" y="7012695"/>
                  <a:pt x="6990809" y="7036873"/>
                </a:cubicBezTo>
                <a:cubicBezTo>
                  <a:pt x="6990809" y="7061052"/>
                  <a:pt x="7010736" y="7080961"/>
                  <a:pt x="7034958" y="7080961"/>
                </a:cubicBezTo>
                <a:cubicBezTo>
                  <a:pt x="7059087" y="7082378"/>
                  <a:pt x="7079014" y="7062468"/>
                  <a:pt x="7079014" y="7036873"/>
                </a:cubicBezTo>
                <a:close/>
                <a:moveTo>
                  <a:pt x="7228276" y="7186203"/>
                </a:moveTo>
                <a:cubicBezTo>
                  <a:pt x="7228276" y="7162025"/>
                  <a:pt x="7208440" y="7142115"/>
                  <a:pt x="7184219" y="7142115"/>
                </a:cubicBezTo>
                <a:cubicBezTo>
                  <a:pt x="7160088" y="7142115"/>
                  <a:pt x="7140163" y="7162025"/>
                  <a:pt x="7140163" y="7186203"/>
                </a:cubicBezTo>
                <a:cubicBezTo>
                  <a:pt x="7140163" y="7210381"/>
                  <a:pt x="7160088" y="7230291"/>
                  <a:pt x="7184219" y="7230291"/>
                </a:cubicBezTo>
                <a:cubicBezTo>
                  <a:pt x="7208440" y="7230291"/>
                  <a:pt x="7228276" y="7210381"/>
                  <a:pt x="7228276" y="7186203"/>
                </a:cubicBezTo>
                <a:close/>
                <a:moveTo>
                  <a:pt x="6931122" y="7186203"/>
                </a:moveTo>
                <a:cubicBezTo>
                  <a:pt x="6931122" y="7162025"/>
                  <a:pt x="6911197" y="7142115"/>
                  <a:pt x="6887066" y="7142115"/>
                </a:cubicBezTo>
                <a:cubicBezTo>
                  <a:pt x="6862844" y="7142115"/>
                  <a:pt x="6842918" y="7162025"/>
                  <a:pt x="6842918" y="7186203"/>
                </a:cubicBezTo>
                <a:cubicBezTo>
                  <a:pt x="6842918" y="7210381"/>
                  <a:pt x="6862844" y="7230291"/>
                  <a:pt x="6887066" y="7230291"/>
                </a:cubicBezTo>
                <a:cubicBezTo>
                  <a:pt x="6911197" y="7230291"/>
                  <a:pt x="6931122" y="7210381"/>
                  <a:pt x="6931122" y="7186203"/>
                </a:cubicBezTo>
                <a:close/>
                <a:moveTo>
                  <a:pt x="8034637" y="7466370"/>
                </a:moveTo>
                <a:cubicBezTo>
                  <a:pt x="8031803" y="7472056"/>
                  <a:pt x="8031803" y="7477751"/>
                  <a:pt x="8031803" y="7483437"/>
                </a:cubicBezTo>
                <a:cubicBezTo>
                  <a:pt x="8031803" y="7484854"/>
                  <a:pt x="8031803" y="7486280"/>
                  <a:pt x="8031803" y="7487706"/>
                </a:cubicBezTo>
                <a:lnTo>
                  <a:pt x="8036008" y="7483437"/>
                </a:lnTo>
                <a:lnTo>
                  <a:pt x="8075859" y="7443618"/>
                </a:lnTo>
                <a:lnTo>
                  <a:pt x="8080156" y="7439350"/>
                </a:lnTo>
                <a:cubicBezTo>
                  <a:pt x="8078692" y="7439350"/>
                  <a:pt x="8077321" y="7439350"/>
                  <a:pt x="8075859" y="7439350"/>
                </a:cubicBezTo>
                <a:cubicBezTo>
                  <a:pt x="8073026" y="7439350"/>
                  <a:pt x="8070193" y="7439350"/>
                  <a:pt x="8067360" y="7440775"/>
                </a:cubicBezTo>
                <a:cubicBezTo>
                  <a:pt x="8053099" y="7443618"/>
                  <a:pt x="8040303" y="7453573"/>
                  <a:pt x="8034637" y="7466370"/>
                </a:cubicBezTo>
                <a:close/>
                <a:moveTo>
                  <a:pt x="7819930" y="6906045"/>
                </a:moveTo>
                <a:cubicBezTo>
                  <a:pt x="7822763" y="6900359"/>
                  <a:pt x="7822763" y="6894664"/>
                  <a:pt x="7822763" y="6888978"/>
                </a:cubicBezTo>
                <a:cubicBezTo>
                  <a:pt x="7822763" y="6883293"/>
                  <a:pt x="7821301" y="6877598"/>
                  <a:pt x="7819930" y="6871912"/>
                </a:cubicBezTo>
                <a:cubicBezTo>
                  <a:pt x="7812801" y="6856262"/>
                  <a:pt x="7797170" y="6844890"/>
                  <a:pt x="7778616" y="6844890"/>
                </a:cubicBezTo>
                <a:cubicBezTo>
                  <a:pt x="7760151" y="6844890"/>
                  <a:pt x="7744522" y="6856271"/>
                  <a:pt x="7737393" y="6871912"/>
                </a:cubicBezTo>
                <a:cubicBezTo>
                  <a:pt x="7734558" y="6877598"/>
                  <a:pt x="7734558" y="6883293"/>
                  <a:pt x="7734558" y="6888978"/>
                </a:cubicBezTo>
                <a:cubicBezTo>
                  <a:pt x="7734558" y="6894664"/>
                  <a:pt x="7736022" y="6900359"/>
                  <a:pt x="7737393" y="6906045"/>
                </a:cubicBezTo>
                <a:cubicBezTo>
                  <a:pt x="7744522" y="6921685"/>
                  <a:pt x="7760151" y="6933066"/>
                  <a:pt x="7778616" y="6933066"/>
                </a:cubicBezTo>
                <a:cubicBezTo>
                  <a:pt x="7797170" y="6933066"/>
                  <a:pt x="7812801" y="6921685"/>
                  <a:pt x="7819930" y="6906045"/>
                </a:cubicBezTo>
                <a:close/>
                <a:moveTo>
                  <a:pt x="7522686" y="6906045"/>
                </a:moveTo>
                <a:cubicBezTo>
                  <a:pt x="7525519" y="6900359"/>
                  <a:pt x="7525519" y="6894664"/>
                  <a:pt x="7525519" y="6888978"/>
                </a:cubicBezTo>
                <a:cubicBezTo>
                  <a:pt x="7525519" y="6883293"/>
                  <a:pt x="7524057" y="6877598"/>
                  <a:pt x="7522686" y="6871912"/>
                </a:cubicBezTo>
                <a:cubicBezTo>
                  <a:pt x="7515556" y="6856262"/>
                  <a:pt x="7499926" y="6844890"/>
                  <a:pt x="7481464" y="6844890"/>
                </a:cubicBezTo>
                <a:cubicBezTo>
                  <a:pt x="7462999" y="6844890"/>
                  <a:pt x="7447278" y="6856271"/>
                  <a:pt x="7440239" y="6871912"/>
                </a:cubicBezTo>
                <a:cubicBezTo>
                  <a:pt x="7437406" y="6877598"/>
                  <a:pt x="7437406" y="6883293"/>
                  <a:pt x="7437406" y="6888978"/>
                </a:cubicBezTo>
                <a:cubicBezTo>
                  <a:pt x="7437406" y="6894664"/>
                  <a:pt x="7438777" y="6900359"/>
                  <a:pt x="7440239" y="6906045"/>
                </a:cubicBezTo>
                <a:cubicBezTo>
                  <a:pt x="7447278" y="6921685"/>
                  <a:pt x="7462999" y="6933066"/>
                  <a:pt x="7481464" y="6933066"/>
                </a:cubicBezTo>
                <a:cubicBezTo>
                  <a:pt x="7499926" y="6933066"/>
                  <a:pt x="7515556" y="6921685"/>
                  <a:pt x="7522686" y="6906045"/>
                </a:cubicBezTo>
                <a:close/>
                <a:moveTo>
                  <a:pt x="7972025" y="7335533"/>
                </a:moveTo>
                <a:cubicBezTo>
                  <a:pt x="7972025" y="7311355"/>
                  <a:pt x="7952099" y="7291445"/>
                  <a:pt x="7927969" y="7291445"/>
                </a:cubicBezTo>
                <a:cubicBezTo>
                  <a:pt x="7903748" y="7291445"/>
                  <a:pt x="7883912" y="7311355"/>
                  <a:pt x="7883912" y="7335533"/>
                </a:cubicBezTo>
                <a:cubicBezTo>
                  <a:pt x="7883912" y="7359711"/>
                  <a:pt x="7903748" y="7379621"/>
                  <a:pt x="7927969" y="7379621"/>
                </a:cubicBezTo>
                <a:cubicBezTo>
                  <a:pt x="7952099" y="7379621"/>
                  <a:pt x="7972025" y="7359711"/>
                  <a:pt x="7972025" y="7335533"/>
                </a:cubicBezTo>
                <a:close/>
                <a:moveTo>
                  <a:pt x="7972025" y="7036882"/>
                </a:moveTo>
                <a:cubicBezTo>
                  <a:pt x="7972025" y="7012704"/>
                  <a:pt x="7952099" y="6992795"/>
                  <a:pt x="7927969" y="6992795"/>
                </a:cubicBezTo>
                <a:cubicBezTo>
                  <a:pt x="7903748" y="6992795"/>
                  <a:pt x="7883912" y="7012704"/>
                  <a:pt x="7883912" y="7036882"/>
                </a:cubicBezTo>
                <a:cubicBezTo>
                  <a:pt x="7883912" y="7061060"/>
                  <a:pt x="7903748" y="7080970"/>
                  <a:pt x="7927969" y="7080970"/>
                </a:cubicBezTo>
                <a:cubicBezTo>
                  <a:pt x="7952099" y="7082387"/>
                  <a:pt x="7972025" y="7062478"/>
                  <a:pt x="7972025" y="7036882"/>
                </a:cubicBezTo>
                <a:close/>
                <a:moveTo>
                  <a:pt x="7674873" y="7335533"/>
                </a:moveTo>
                <a:cubicBezTo>
                  <a:pt x="7674873" y="7311355"/>
                  <a:pt x="7654946" y="7291445"/>
                  <a:pt x="7630724" y="7291445"/>
                </a:cubicBezTo>
                <a:cubicBezTo>
                  <a:pt x="7606594" y="7291445"/>
                  <a:pt x="7586669" y="7311355"/>
                  <a:pt x="7586669" y="7335533"/>
                </a:cubicBezTo>
                <a:cubicBezTo>
                  <a:pt x="7586669" y="7359711"/>
                  <a:pt x="7606594" y="7379621"/>
                  <a:pt x="7630724" y="7379621"/>
                </a:cubicBezTo>
                <a:cubicBezTo>
                  <a:pt x="7654946" y="7379621"/>
                  <a:pt x="7674873" y="7359711"/>
                  <a:pt x="7674873" y="7335533"/>
                </a:cubicBezTo>
                <a:close/>
                <a:moveTo>
                  <a:pt x="7674873" y="7036882"/>
                </a:moveTo>
                <a:cubicBezTo>
                  <a:pt x="7674873" y="7012704"/>
                  <a:pt x="7654946" y="6992795"/>
                  <a:pt x="7630724" y="6992795"/>
                </a:cubicBezTo>
                <a:cubicBezTo>
                  <a:pt x="7606594" y="6992795"/>
                  <a:pt x="7586669" y="7012704"/>
                  <a:pt x="7586669" y="7036882"/>
                </a:cubicBezTo>
                <a:cubicBezTo>
                  <a:pt x="7586669" y="7061060"/>
                  <a:pt x="7606594" y="7080970"/>
                  <a:pt x="7630724" y="7080970"/>
                </a:cubicBezTo>
                <a:cubicBezTo>
                  <a:pt x="7654946" y="7082387"/>
                  <a:pt x="7674873" y="7062478"/>
                  <a:pt x="7674873" y="7036882"/>
                </a:cubicBezTo>
                <a:close/>
                <a:moveTo>
                  <a:pt x="7822763" y="7186212"/>
                </a:moveTo>
                <a:cubicBezTo>
                  <a:pt x="7822763" y="7162034"/>
                  <a:pt x="7802838" y="7142124"/>
                  <a:pt x="7778616" y="7142124"/>
                </a:cubicBezTo>
                <a:cubicBezTo>
                  <a:pt x="7754485" y="7142124"/>
                  <a:pt x="7734558" y="7162034"/>
                  <a:pt x="7734558" y="7186212"/>
                </a:cubicBezTo>
                <a:cubicBezTo>
                  <a:pt x="7734558" y="7210391"/>
                  <a:pt x="7754485" y="7230300"/>
                  <a:pt x="7778616" y="7230300"/>
                </a:cubicBezTo>
                <a:cubicBezTo>
                  <a:pt x="7802838" y="7230300"/>
                  <a:pt x="7822763" y="7210391"/>
                  <a:pt x="7822763" y="7186212"/>
                </a:cubicBezTo>
                <a:close/>
                <a:moveTo>
                  <a:pt x="7525519" y="7186212"/>
                </a:moveTo>
                <a:cubicBezTo>
                  <a:pt x="7525519" y="7162034"/>
                  <a:pt x="7505593" y="7142124"/>
                  <a:pt x="7481464" y="7142124"/>
                </a:cubicBezTo>
                <a:cubicBezTo>
                  <a:pt x="7457242" y="7142124"/>
                  <a:pt x="7437315" y="7162034"/>
                  <a:pt x="7437315" y="7186212"/>
                </a:cubicBezTo>
                <a:cubicBezTo>
                  <a:pt x="7437315" y="7210391"/>
                  <a:pt x="7457242" y="7230300"/>
                  <a:pt x="7481464" y="7230300"/>
                </a:cubicBezTo>
                <a:cubicBezTo>
                  <a:pt x="7505593" y="7230300"/>
                  <a:pt x="7525519" y="7210391"/>
                  <a:pt x="7525519" y="7186212"/>
                </a:cubicBezTo>
                <a:close/>
                <a:moveTo>
                  <a:pt x="8415698" y="6906054"/>
                </a:moveTo>
                <a:cubicBezTo>
                  <a:pt x="8418531" y="6900368"/>
                  <a:pt x="8418531" y="6894673"/>
                  <a:pt x="8418531" y="6888988"/>
                </a:cubicBezTo>
                <a:cubicBezTo>
                  <a:pt x="8418531" y="6883302"/>
                  <a:pt x="8417160" y="6877607"/>
                  <a:pt x="8415698" y="6871921"/>
                </a:cubicBezTo>
                <a:cubicBezTo>
                  <a:pt x="8408567" y="6856271"/>
                  <a:pt x="8392938" y="6844900"/>
                  <a:pt x="8374475" y="6844900"/>
                </a:cubicBezTo>
                <a:cubicBezTo>
                  <a:pt x="8356011" y="6844900"/>
                  <a:pt x="8340381" y="6856280"/>
                  <a:pt x="8333251" y="6871921"/>
                </a:cubicBezTo>
                <a:cubicBezTo>
                  <a:pt x="8330418" y="6877607"/>
                  <a:pt x="8330418" y="6883302"/>
                  <a:pt x="8330418" y="6888988"/>
                </a:cubicBezTo>
                <a:cubicBezTo>
                  <a:pt x="8330418" y="6894673"/>
                  <a:pt x="8331789" y="6900368"/>
                  <a:pt x="8333251" y="6906054"/>
                </a:cubicBezTo>
                <a:cubicBezTo>
                  <a:pt x="8340381" y="6921694"/>
                  <a:pt x="8356011" y="6933075"/>
                  <a:pt x="8374475" y="6933075"/>
                </a:cubicBezTo>
                <a:cubicBezTo>
                  <a:pt x="8392938" y="6933075"/>
                  <a:pt x="8408567" y="6921694"/>
                  <a:pt x="8415698" y="6906054"/>
                </a:cubicBezTo>
                <a:close/>
                <a:moveTo>
                  <a:pt x="8117082" y="6906054"/>
                </a:moveTo>
                <a:cubicBezTo>
                  <a:pt x="8119917" y="6900368"/>
                  <a:pt x="8119917" y="6894673"/>
                  <a:pt x="8119917" y="6888988"/>
                </a:cubicBezTo>
                <a:cubicBezTo>
                  <a:pt x="8119917" y="6883302"/>
                  <a:pt x="8118546" y="6877607"/>
                  <a:pt x="8117082" y="6871921"/>
                </a:cubicBezTo>
                <a:cubicBezTo>
                  <a:pt x="8109953" y="6856271"/>
                  <a:pt x="8094324" y="6844900"/>
                  <a:pt x="8075859" y="6844900"/>
                </a:cubicBezTo>
                <a:cubicBezTo>
                  <a:pt x="8073026" y="6844900"/>
                  <a:pt x="8070193" y="6844900"/>
                  <a:pt x="8067360" y="6846326"/>
                </a:cubicBezTo>
                <a:cubicBezTo>
                  <a:pt x="8053099" y="6849169"/>
                  <a:pt x="8040303" y="6859123"/>
                  <a:pt x="8034637" y="6873347"/>
                </a:cubicBezTo>
                <a:cubicBezTo>
                  <a:pt x="8031803" y="6879033"/>
                  <a:pt x="8031803" y="6884728"/>
                  <a:pt x="8031803" y="6890414"/>
                </a:cubicBezTo>
                <a:cubicBezTo>
                  <a:pt x="8031803" y="6896099"/>
                  <a:pt x="8033174" y="6901794"/>
                  <a:pt x="8034637" y="6907480"/>
                </a:cubicBezTo>
                <a:cubicBezTo>
                  <a:pt x="8040303" y="6920278"/>
                  <a:pt x="8051728" y="6930233"/>
                  <a:pt x="8067360" y="6934501"/>
                </a:cubicBezTo>
                <a:cubicBezTo>
                  <a:pt x="8070193" y="6934501"/>
                  <a:pt x="8073026" y="6935918"/>
                  <a:pt x="8075859" y="6935918"/>
                </a:cubicBezTo>
                <a:cubicBezTo>
                  <a:pt x="8094324" y="6933066"/>
                  <a:pt x="8111415" y="6921694"/>
                  <a:pt x="8117082" y="6906054"/>
                </a:cubicBezTo>
                <a:close/>
                <a:moveTo>
                  <a:pt x="8478309" y="7036891"/>
                </a:moveTo>
                <a:cubicBezTo>
                  <a:pt x="8478309" y="7036891"/>
                  <a:pt x="8478309" y="7038317"/>
                  <a:pt x="8478309" y="7038317"/>
                </a:cubicBezTo>
                <a:lnTo>
                  <a:pt x="8523827" y="6991387"/>
                </a:lnTo>
                <a:cubicBezTo>
                  <a:pt x="8523827" y="6991387"/>
                  <a:pt x="8522365" y="6991387"/>
                  <a:pt x="8522365" y="6991387"/>
                </a:cubicBezTo>
                <a:cubicBezTo>
                  <a:pt x="8498234" y="6992813"/>
                  <a:pt x="8478309" y="7012722"/>
                  <a:pt x="8478309" y="7036891"/>
                </a:cubicBezTo>
                <a:close/>
                <a:moveTo>
                  <a:pt x="8181064" y="7335542"/>
                </a:moveTo>
                <a:cubicBezTo>
                  <a:pt x="8181064" y="7336968"/>
                  <a:pt x="8181064" y="7338385"/>
                  <a:pt x="8181064" y="7338385"/>
                </a:cubicBezTo>
                <a:lnTo>
                  <a:pt x="8228046" y="7291454"/>
                </a:lnTo>
                <a:cubicBezTo>
                  <a:pt x="8226584" y="7291454"/>
                  <a:pt x="8226584" y="7291454"/>
                  <a:pt x="8225122" y="7291454"/>
                </a:cubicBezTo>
                <a:cubicBezTo>
                  <a:pt x="8200991" y="7290028"/>
                  <a:pt x="8181064" y="7309938"/>
                  <a:pt x="8181064" y="7335542"/>
                </a:cubicBezTo>
                <a:close/>
                <a:moveTo>
                  <a:pt x="8269268" y="7036891"/>
                </a:moveTo>
                <a:cubicBezTo>
                  <a:pt x="8269268" y="7012713"/>
                  <a:pt x="8249344" y="6992804"/>
                  <a:pt x="8225122" y="6992804"/>
                </a:cubicBezTo>
                <a:cubicBezTo>
                  <a:pt x="8200991" y="6992804"/>
                  <a:pt x="8181064" y="7012713"/>
                  <a:pt x="8181064" y="7036891"/>
                </a:cubicBezTo>
                <a:cubicBezTo>
                  <a:pt x="8181064" y="7061070"/>
                  <a:pt x="8200991" y="7080979"/>
                  <a:pt x="8225122" y="7080979"/>
                </a:cubicBezTo>
                <a:cubicBezTo>
                  <a:pt x="8249344" y="7082396"/>
                  <a:pt x="8269268" y="7062487"/>
                  <a:pt x="8269268" y="7036891"/>
                </a:cubicBezTo>
                <a:close/>
                <a:moveTo>
                  <a:pt x="8328956" y="7186221"/>
                </a:moveTo>
                <a:cubicBezTo>
                  <a:pt x="8328956" y="7187647"/>
                  <a:pt x="8328956" y="7187647"/>
                  <a:pt x="8328956" y="7189064"/>
                </a:cubicBezTo>
                <a:lnTo>
                  <a:pt x="8375846" y="7142133"/>
                </a:lnTo>
                <a:cubicBezTo>
                  <a:pt x="8374475" y="7142133"/>
                  <a:pt x="8374475" y="7142133"/>
                  <a:pt x="8373011" y="7142133"/>
                </a:cubicBezTo>
                <a:cubicBezTo>
                  <a:pt x="8348882" y="7142133"/>
                  <a:pt x="8328956" y="7162043"/>
                  <a:pt x="8328956" y="7186221"/>
                </a:cubicBezTo>
                <a:close/>
                <a:moveTo>
                  <a:pt x="8121379" y="7186221"/>
                </a:moveTo>
                <a:cubicBezTo>
                  <a:pt x="8121379" y="7162043"/>
                  <a:pt x="8101452" y="7142133"/>
                  <a:pt x="8077230" y="7142133"/>
                </a:cubicBezTo>
                <a:cubicBezTo>
                  <a:pt x="8074397" y="7142133"/>
                  <a:pt x="8071564" y="7142133"/>
                  <a:pt x="8068731" y="7143550"/>
                </a:cubicBezTo>
                <a:cubicBezTo>
                  <a:pt x="8048804" y="7147819"/>
                  <a:pt x="8033174" y="7166303"/>
                  <a:pt x="8033174" y="7187638"/>
                </a:cubicBezTo>
                <a:cubicBezTo>
                  <a:pt x="8033174" y="7208965"/>
                  <a:pt x="8048804" y="7227457"/>
                  <a:pt x="8068731" y="7231726"/>
                </a:cubicBezTo>
                <a:cubicBezTo>
                  <a:pt x="8071564" y="7231726"/>
                  <a:pt x="8074397" y="7233152"/>
                  <a:pt x="8077230" y="7233152"/>
                </a:cubicBezTo>
                <a:cubicBezTo>
                  <a:pt x="8101452" y="7230309"/>
                  <a:pt x="8121379" y="7210400"/>
                  <a:pt x="8121379" y="7186221"/>
                </a:cubicBezTo>
                <a:close/>
                <a:moveTo>
                  <a:pt x="2020838" y="7930010"/>
                </a:moveTo>
                <a:cubicBezTo>
                  <a:pt x="2020838" y="7905832"/>
                  <a:pt x="2000912" y="7885922"/>
                  <a:pt x="1976782" y="7885922"/>
                </a:cubicBezTo>
                <a:cubicBezTo>
                  <a:pt x="1952560" y="7885922"/>
                  <a:pt x="1932634" y="7905832"/>
                  <a:pt x="1932634" y="7930010"/>
                </a:cubicBezTo>
                <a:cubicBezTo>
                  <a:pt x="1932634" y="7954189"/>
                  <a:pt x="1952560" y="7974097"/>
                  <a:pt x="1976782" y="7974097"/>
                </a:cubicBezTo>
                <a:cubicBezTo>
                  <a:pt x="2000912" y="7974097"/>
                  <a:pt x="2020838" y="7954189"/>
                  <a:pt x="2020838" y="7930010"/>
                </a:cubicBezTo>
                <a:close/>
                <a:moveTo>
                  <a:pt x="2467344" y="7493410"/>
                </a:moveTo>
                <a:cubicBezTo>
                  <a:pt x="2467344" y="7490567"/>
                  <a:pt x="2468807" y="7487724"/>
                  <a:pt x="2468807" y="7484881"/>
                </a:cubicBezTo>
                <a:cubicBezTo>
                  <a:pt x="2468807" y="7479196"/>
                  <a:pt x="2467344" y="7473500"/>
                  <a:pt x="2465882" y="7467815"/>
                </a:cubicBezTo>
                <a:cubicBezTo>
                  <a:pt x="2458844" y="7452174"/>
                  <a:pt x="2443214" y="7440793"/>
                  <a:pt x="2424659" y="7440793"/>
                </a:cubicBezTo>
                <a:cubicBezTo>
                  <a:pt x="2406196" y="7440793"/>
                  <a:pt x="2390565" y="7452174"/>
                  <a:pt x="2383436" y="7467815"/>
                </a:cubicBezTo>
                <a:cubicBezTo>
                  <a:pt x="2380603" y="7473500"/>
                  <a:pt x="2380603" y="7479196"/>
                  <a:pt x="2380603" y="7484881"/>
                </a:cubicBezTo>
                <a:cubicBezTo>
                  <a:pt x="2380603" y="7487724"/>
                  <a:pt x="2380603" y="7490567"/>
                  <a:pt x="2382065" y="7493410"/>
                </a:cubicBezTo>
                <a:cubicBezTo>
                  <a:pt x="2384899" y="7507633"/>
                  <a:pt x="2394861" y="7520431"/>
                  <a:pt x="2409029" y="7526117"/>
                </a:cubicBezTo>
                <a:cubicBezTo>
                  <a:pt x="2414696" y="7528960"/>
                  <a:pt x="2420454" y="7528960"/>
                  <a:pt x="2426121" y="7528960"/>
                </a:cubicBezTo>
                <a:cubicBezTo>
                  <a:pt x="2431789" y="7528960"/>
                  <a:pt x="2437456" y="7527534"/>
                  <a:pt x="2443214" y="7526117"/>
                </a:cubicBezTo>
                <a:cubicBezTo>
                  <a:pt x="2453085" y="7519005"/>
                  <a:pt x="2464511" y="7507624"/>
                  <a:pt x="2467344" y="7493410"/>
                </a:cubicBezTo>
                <a:close/>
                <a:moveTo>
                  <a:pt x="2616698" y="7930010"/>
                </a:moveTo>
                <a:cubicBezTo>
                  <a:pt x="2616698" y="7905832"/>
                  <a:pt x="2596772" y="7885922"/>
                  <a:pt x="2572550" y="7885922"/>
                </a:cubicBezTo>
                <a:cubicBezTo>
                  <a:pt x="2548419" y="7885922"/>
                  <a:pt x="2528493" y="7905832"/>
                  <a:pt x="2528493" y="7930010"/>
                </a:cubicBezTo>
                <a:cubicBezTo>
                  <a:pt x="2528493" y="7954189"/>
                  <a:pt x="2548419" y="7974097"/>
                  <a:pt x="2572550" y="7974097"/>
                </a:cubicBezTo>
                <a:cubicBezTo>
                  <a:pt x="2596772" y="7974097"/>
                  <a:pt x="2616698" y="7954189"/>
                  <a:pt x="2616698" y="7930010"/>
                </a:cubicBezTo>
                <a:close/>
                <a:moveTo>
                  <a:pt x="2616698" y="7632785"/>
                </a:moveTo>
                <a:cubicBezTo>
                  <a:pt x="2616698" y="7608606"/>
                  <a:pt x="2596772" y="7588698"/>
                  <a:pt x="2572550" y="7588698"/>
                </a:cubicBezTo>
                <a:cubicBezTo>
                  <a:pt x="2548419" y="7588698"/>
                  <a:pt x="2528493" y="7608606"/>
                  <a:pt x="2528493" y="7632785"/>
                </a:cubicBezTo>
                <a:cubicBezTo>
                  <a:pt x="2528493" y="7656964"/>
                  <a:pt x="2548419" y="7676873"/>
                  <a:pt x="2572550" y="7676873"/>
                </a:cubicBezTo>
                <a:cubicBezTo>
                  <a:pt x="2596772" y="7676873"/>
                  <a:pt x="2616698" y="7656964"/>
                  <a:pt x="2616698" y="7632785"/>
                </a:cubicBezTo>
                <a:close/>
                <a:moveTo>
                  <a:pt x="2319453" y="7930010"/>
                </a:moveTo>
                <a:cubicBezTo>
                  <a:pt x="2319453" y="7905832"/>
                  <a:pt x="2299528" y="7885922"/>
                  <a:pt x="2275397" y="7885922"/>
                </a:cubicBezTo>
                <a:cubicBezTo>
                  <a:pt x="2251175" y="7885922"/>
                  <a:pt x="2231249" y="7905832"/>
                  <a:pt x="2231249" y="7930010"/>
                </a:cubicBezTo>
                <a:cubicBezTo>
                  <a:pt x="2231249" y="7954189"/>
                  <a:pt x="2251175" y="7974097"/>
                  <a:pt x="2275397" y="7974097"/>
                </a:cubicBezTo>
                <a:cubicBezTo>
                  <a:pt x="2299528" y="7974097"/>
                  <a:pt x="2319453" y="7954189"/>
                  <a:pt x="2319453" y="7930010"/>
                </a:cubicBezTo>
                <a:close/>
                <a:moveTo>
                  <a:pt x="2319453" y="7632785"/>
                </a:moveTo>
                <a:cubicBezTo>
                  <a:pt x="2319453" y="7608606"/>
                  <a:pt x="2299528" y="7588698"/>
                  <a:pt x="2275397" y="7588698"/>
                </a:cubicBezTo>
                <a:cubicBezTo>
                  <a:pt x="2251175" y="7588698"/>
                  <a:pt x="2231249" y="7608606"/>
                  <a:pt x="2231249" y="7632785"/>
                </a:cubicBezTo>
                <a:cubicBezTo>
                  <a:pt x="2231249" y="7656964"/>
                  <a:pt x="2251175" y="7676873"/>
                  <a:pt x="2275397" y="7676873"/>
                </a:cubicBezTo>
                <a:cubicBezTo>
                  <a:pt x="2299528" y="7676873"/>
                  <a:pt x="2319453" y="7656964"/>
                  <a:pt x="2319453" y="7632785"/>
                </a:cubicBezTo>
                <a:close/>
                <a:moveTo>
                  <a:pt x="2467344" y="7780689"/>
                </a:moveTo>
                <a:cubicBezTo>
                  <a:pt x="2467344" y="7756511"/>
                  <a:pt x="2447418" y="7736601"/>
                  <a:pt x="2423288" y="7736601"/>
                </a:cubicBezTo>
                <a:cubicBezTo>
                  <a:pt x="2399066" y="7736601"/>
                  <a:pt x="2379232" y="7756511"/>
                  <a:pt x="2379232" y="7780689"/>
                </a:cubicBezTo>
                <a:cubicBezTo>
                  <a:pt x="2379232" y="7804867"/>
                  <a:pt x="2399066" y="7824777"/>
                  <a:pt x="2423288" y="7824777"/>
                </a:cubicBezTo>
                <a:cubicBezTo>
                  <a:pt x="2447418" y="7826194"/>
                  <a:pt x="2467344" y="7806284"/>
                  <a:pt x="2467344" y="7780689"/>
                </a:cubicBezTo>
                <a:close/>
                <a:moveTo>
                  <a:pt x="2170192" y="7780689"/>
                </a:moveTo>
                <a:cubicBezTo>
                  <a:pt x="2170192" y="7756511"/>
                  <a:pt x="2150266" y="7736601"/>
                  <a:pt x="2126044" y="7736601"/>
                </a:cubicBezTo>
                <a:cubicBezTo>
                  <a:pt x="2123210" y="7736601"/>
                  <a:pt x="2120377" y="7736601"/>
                  <a:pt x="2117544" y="7738018"/>
                </a:cubicBezTo>
                <a:cubicBezTo>
                  <a:pt x="2097617" y="7742287"/>
                  <a:pt x="2081987" y="7760770"/>
                  <a:pt x="2081987" y="7782106"/>
                </a:cubicBezTo>
                <a:cubicBezTo>
                  <a:pt x="2081987" y="7803433"/>
                  <a:pt x="2097617" y="7821925"/>
                  <a:pt x="2117544" y="7826194"/>
                </a:cubicBezTo>
                <a:cubicBezTo>
                  <a:pt x="2120377" y="7826194"/>
                  <a:pt x="2123210" y="7827620"/>
                  <a:pt x="2126044" y="7827620"/>
                </a:cubicBezTo>
                <a:cubicBezTo>
                  <a:pt x="2150266" y="7826194"/>
                  <a:pt x="2170192" y="7806284"/>
                  <a:pt x="2170192" y="7780689"/>
                </a:cubicBezTo>
                <a:close/>
                <a:moveTo>
                  <a:pt x="3061741" y="7493410"/>
                </a:moveTo>
                <a:cubicBezTo>
                  <a:pt x="3061741" y="7490567"/>
                  <a:pt x="3063203" y="7487724"/>
                  <a:pt x="3063203" y="7484881"/>
                </a:cubicBezTo>
                <a:cubicBezTo>
                  <a:pt x="3063203" y="7479196"/>
                  <a:pt x="3061741" y="7473500"/>
                  <a:pt x="3060370" y="7467815"/>
                </a:cubicBezTo>
                <a:cubicBezTo>
                  <a:pt x="3053240" y="7452174"/>
                  <a:pt x="3037610" y="7440793"/>
                  <a:pt x="3019147" y="7440793"/>
                </a:cubicBezTo>
                <a:cubicBezTo>
                  <a:pt x="3000592" y="7440793"/>
                  <a:pt x="2984962" y="7452174"/>
                  <a:pt x="2977832" y="7467815"/>
                </a:cubicBezTo>
                <a:cubicBezTo>
                  <a:pt x="2974999" y="7473500"/>
                  <a:pt x="2974999" y="7479196"/>
                  <a:pt x="2974999" y="7484881"/>
                </a:cubicBezTo>
                <a:cubicBezTo>
                  <a:pt x="2974999" y="7487724"/>
                  <a:pt x="2974999" y="7490567"/>
                  <a:pt x="2976461" y="7493410"/>
                </a:cubicBezTo>
                <a:cubicBezTo>
                  <a:pt x="2979295" y="7507633"/>
                  <a:pt x="2989258" y="7520431"/>
                  <a:pt x="3003425" y="7526117"/>
                </a:cubicBezTo>
                <a:cubicBezTo>
                  <a:pt x="3009092" y="7528960"/>
                  <a:pt x="3014851" y="7528960"/>
                  <a:pt x="3020518" y="7528960"/>
                </a:cubicBezTo>
                <a:cubicBezTo>
                  <a:pt x="3026185" y="7528960"/>
                  <a:pt x="3031943" y="7527534"/>
                  <a:pt x="3037610" y="7526117"/>
                </a:cubicBezTo>
                <a:cubicBezTo>
                  <a:pt x="3048945" y="7519005"/>
                  <a:pt x="3058907" y="7507624"/>
                  <a:pt x="3061741" y="7493410"/>
                </a:cubicBezTo>
                <a:close/>
                <a:moveTo>
                  <a:pt x="2764588" y="7493410"/>
                </a:moveTo>
                <a:cubicBezTo>
                  <a:pt x="2764588" y="7490567"/>
                  <a:pt x="2765959" y="7487724"/>
                  <a:pt x="2765959" y="7484881"/>
                </a:cubicBezTo>
                <a:cubicBezTo>
                  <a:pt x="2765959" y="7479196"/>
                  <a:pt x="2764588" y="7473500"/>
                  <a:pt x="2763126" y="7467815"/>
                </a:cubicBezTo>
                <a:cubicBezTo>
                  <a:pt x="2755997" y="7452174"/>
                  <a:pt x="2740366" y="7440793"/>
                  <a:pt x="2721903" y="7440793"/>
                </a:cubicBezTo>
                <a:cubicBezTo>
                  <a:pt x="2703440" y="7440793"/>
                  <a:pt x="2687809" y="7452174"/>
                  <a:pt x="2680680" y="7467815"/>
                </a:cubicBezTo>
                <a:cubicBezTo>
                  <a:pt x="2677847" y="7473500"/>
                  <a:pt x="2677847" y="7479196"/>
                  <a:pt x="2677847" y="7484881"/>
                </a:cubicBezTo>
                <a:cubicBezTo>
                  <a:pt x="2677847" y="7487724"/>
                  <a:pt x="2677847" y="7490567"/>
                  <a:pt x="2679218" y="7493410"/>
                </a:cubicBezTo>
                <a:cubicBezTo>
                  <a:pt x="2682051" y="7507633"/>
                  <a:pt x="2692014" y="7520431"/>
                  <a:pt x="2706273" y="7526117"/>
                </a:cubicBezTo>
                <a:cubicBezTo>
                  <a:pt x="2711940" y="7528960"/>
                  <a:pt x="2717607" y="7528960"/>
                  <a:pt x="2723366" y="7528960"/>
                </a:cubicBezTo>
                <a:cubicBezTo>
                  <a:pt x="2729033" y="7528960"/>
                  <a:pt x="2734699" y="7527534"/>
                  <a:pt x="2740366" y="7526117"/>
                </a:cubicBezTo>
                <a:cubicBezTo>
                  <a:pt x="2751792" y="7519005"/>
                  <a:pt x="2761755" y="7507624"/>
                  <a:pt x="2764588" y="7493410"/>
                </a:cubicBezTo>
                <a:close/>
                <a:moveTo>
                  <a:pt x="3211094" y="7930010"/>
                </a:moveTo>
                <a:cubicBezTo>
                  <a:pt x="3211094" y="7905832"/>
                  <a:pt x="3191168" y="7885922"/>
                  <a:pt x="3166946" y="7885922"/>
                </a:cubicBezTo>
                <a:cubicBezTo>
                  <a:pt x="3142815" y="7885922"/>
                  <a:pt x="3122890" y="7905832"/>
                  <a:pt x="3122890" y="7930010"/>
                </a:cubicBezTo>
                <a:cubicBezTo>
                  <a:pt x="3122890" y="7954189"/>
                  <a:pt x="3142815" y="7974097"/>
                  <a:pt x="3166946" y="7974097"/>
                </a:cubicBezTo>
                <a:cubicBezTo>
                  <a:pt x="3191168" y="7974097"/>
                  <a:pt x="3211094" y="7954189"/>
                  <a:pt x="3211094" y="7930010"/>
                </a:cubicBezTo>
                <a:close/>
                <a:moveTo>
                  <a:pt x="3211094" y="7632785"/>
                </a:moveTo>
                <a:cubicBezTo>
                  <a:pt x="3211094" y="7608606"/>
                  <a:pt x="3191168" y="7588698"/>
                  <a:pt x="3166946" y="7588698"/>
                </a:cubicBezTo>
                <a:cubicBezTo>
                  <a:pt x="3142815" y="7588698"/>
                  <a:pt x="3122890" y="7608606"/>
                  <a:pt x="3122890" y="7632785"/>
                </a:cubicBezTo>
                <a:cubicBezTo>
                  <a:pt x="3122890" y="7656964"/>
                  <a:pt x="3142815" y="7676873"/>
                  <a:pt x="3166946" y="7676873"/>
                </a:cubicBezTo>
                <a:cubicBezTo>
                  <a:pt x="3191168" y="7676873"/>
                  <a:pt x="3211094" y="7656964"/>
                  <a:pt x="3211094" y="7632785"/>
                </a:cubicBezTo>
                <a:close/>
                <a:moveTo>
                  <a:pt x="2913850" y="7930010"/>
                </a:moveTo>
                <a:cubicBezTo>
                  <a:pt x="2913850" y="7905832"/>
                  <a:pt x="2893924" y="7885922"/>
                  <a:pt x="2869794" y="7885922"/>
                </a:cubicBezTo>
                <a:cubicBezTo>
                  <a:pt x="2845572" y="7885922"/>
                  <a:pt x="2825737" y="7905832"/>
                  <a:pt x="2825737" y="7930010"/>
                </a:cubicBezTo>
                <a:cubicBezTo>
                  <a:pt x="2825737" y="7954189"/>
                  <a:pt x="2845572" y="7974097"/>
                  <a:pt x="2869794" y="7974097"/>
                </a:cubicBezTo>
                <a:cubicBezTo>
                  <a:pt x="2893924" y="7974097"/>
                  <a:pt x="2913850" y="7954189"/>
                  <a:pt x="2913850" y="7930010"/>
                </a:cubicBezTo>
                <a:close/>
                <a:moveTo>
                  <a:pt x="2913850" y="7632785"/>
                </a:moveTo>
                <a:cubicBezTo>
                  <a:pt x="2913850" y="7608606"/>
                  <a:pt x="2893924" y="7588698"/>
                  <a:pt x="2869794" y="7588698"/>
                </a:cubicBezTo>
                <a:cubicBezTo>
                  <a:pt x="2845572" y="7588698"/>
                  <a:pt x="2825737" y="7608606"/>
                  <a:pt x="2825737" y="7632785"/>
                </a:cubicBezTo>
                <a:cubicBezTo>
                  <a:pt x="2825737" y="7656964"/>
                  <a:pt x="2845572" y="7676873"/>
                  <a:pt x="2869794" y="7676873"/>
                </a:cubicBezTo>
                <a:cubicBezTo>
                  <a:pt x="2893924" y="7676873"/>
                  <a:pt x="2913850" y="7656964"/>
                  <a:pt x="2913850" y="7632785"/>
                </a:cubicBezTo>
                <a:close/>
                <a:moveTo>
                  <a:pt x="3063203" y="7780689"/>
                </a:moveTo>
                <a:cubicBezTo>
                  <a:pt x="3063203" y="7756511"/>
                  <a:pt x="3043278" y="7736601"/>
                  <a:pt x="3019147" y="7736601"/>
                </a:cubicBezTo>
                <a:cubicBezTo>
                  <a:pt x="2994925" y="7736601"/>
                  <a:pt x="2974999" y="7756511"/>
                  <a:pt x="2974999" y="7780689"/>
                </a:cubicBezTo>
                <a:cubicBezTo>
                  <a:pt x="2974999" y="7804867"/>
                  <a:pt x="2994925" y="7824777"/>
                  <a:pt x="3019147" y="7824777"/>
                </a:cubicBezTo>
                <a:cubicBezTo>
                  <a:pt x="3043278" y="7826194"/>
                  <a:pt x="3063203" y="7806284"/>
                  <a:pt x="3063203" y="7780689"/>
                </a:cubicBezTo>
                <a:close/>
                <a:moveTo>
                  <a:pt x="2765959" y="7780689"/>
                </a:moveTo>
                <a:cubicBezTo>
                  <a:pt x="2765959" y="7756511"/>
                  <a:pt x="2746033" y="7736601"/>
                  <a:pt x="2721903" y="7736601"/>
                </a:cubicBezTo>
                <a:cubicBezTo>
                  <a:pt x="2697681" y="7736601"/>
                  <a:pt x="2677847" y="7756511"/>
                  <a:pt x="2677847" y="7780689"/>
                </a:cubicBezTo>
                <a:cubicBezTo>
                  <a:pt x="2677847" y="7804867"/>
                  <a:pt x="2697681" y="7824777"/>
                  <a:pt x="2721903" y="7824777"/>
                </a:cubicBezTo>
                <a:cubicBezTo>
                  <a:pt x="2746033" y="7824777"/>
                  <a:pt x="2765959" y="7806284"/>
                  <a:pt x="2765959" y="7780689"/>
                </a:cubicBezTo>
                <a:close/>
                <a:moveTo>
                  <a:pt x="3657600" y="7493410"/>
                </a:moveTo>
                <a:cubicBezTo>
                  <a:pt x="3657600" y="7490567"/>
                  <a:pt x="3658971" y="7487724"/>
                  <a:pt x="3658971" y="7484881"/>
                </a:cubicBezTo>
                <a:cubicBezTo>
                  <a:pt x="3658971" y="7479196"/>
                  <a:pt x="3657600" y="7473500"/>
                  <a:pt x="3656138" y="7467815"/>
                </a:cubicBezTo>
                <a:cubicBezTo>
                  <a:pt x="3649099" y="7452174"/>
                  <a:pt x="3633378" y="7440793"/>
                  <a:pt x="3614914" y="7440793"/>
                </a:cubicBezTo>
                <a:cubicBezTo>
                  <a:pt x="3596451" y="7440793"/>
                  <a:pt x="3580821" y="7452174"/>
                  <a:pt x="3573692" y="7467815"/>
                </a:cubicBezTo>
                <a:cubicBezTo>
                  <a:pt x="3570858" y="7473500"/>
                  <a:pt x="3570858" y="7479196"/>
                  <a:pt x="3570858" y="7484881"/>
                </a:cubicBezTo>
                <a:cubicBezTo>
                  <a:pt x="3570858" y="7487724"/>
                  <a:pt x="3570858" y="7490567"/>
                  <a:pt x="3572321" y="7493410"/>
                </a:cubicBezTo>
                <a:cubicBezTo>
                  <a:pt x="3575154" y="7507633"/>
                  <a:pt x="3585117" y="7520431"/>
                  <a:pt x="3599285" y="7526117"/>
                </a:cubicBezTo>
                <a:cubicBezTo>
                  <a:pt x="3604952" y="7528960"/>
                  <a:pt x="3610710" y="7528960"/>
                  <a:pt x="3616377" y="7528960"/>
                </a:cubicBezTo>
                <a:cubicBezTo>
                  <a:pt x="3622044" y="7528960"/>
                  <a:pt x="3627711" y="7527534"/>
                  <a:pt x="3633378" y="7526117"/>
                </a:cubicBezTo>
                <a:cubicBezTo>
                  <a:pt x="3643341" y="7519005"/>
                  <a:pt x="3653304" y="7507624"/>
                  <a:pt x="3657600" y="7493410"/>
                </a:cubicBezTo>
                <a:close/>
                <a:moveTo>
                  <a:pt x="3358985" y="7493410"/>
                </a:moveTo>
                <a:cubicBezTo>
                  <a:pt x="3358985" y="7490567"/>
                  <a:pt x="3360356" y="7487724"/>
                  <a:pt x="3360356" y="7484881"/>
                </a:cubicBezTo>
                <a:cubicBezTo>
                  <a:pt x="3360356" y="7479196"/>
                  <a:pt x="3358985" y="7473500"/>
                  <a:pt x="3357522" y="7467815"/>
                </a:cubicBezTo>
                <a:cubicBezTo>
                  <a:pt x="3350484" y="7452174"/>
                  <a:pt x="3334763" y="7440793"/>
                  <a:pt x="3316300" y="7440793"/>
                </a:cubicBezTo>
                <a:cubicBezTo>
                  <a:pt x="3313466" y="7440793"/>
                  <a:pt x="3310633" y="7440793"/>
                  <a:pt x="3307799" y="7442211"/>
                </a:cubicBezTo>
                <a:cubicBezTo>
                  <a:pt x="3293540" y="7445053"/>
                  <a:pt x="3280744" y="7455008"/>
                  <a:pt x="3275076" y="7469231"/>
                </a:cubicBezTo>
                <a:cubicBezTo>
                  <a:pt x="3272243" y="7474917"/>
                  <a:pt x="3272243" y="7480612"/>
                  <a:pt x="3272243" y="7486298"/>
                </a:cubicBezTo>
                <a:cubicBezTo>
                  <a:pt x="3272243" y="7489141"/>
                  <a:pt x="3272243" y="7491983"/>
                  <a:pt x="3273705" y="7494827"/>
                </a:cubicBezTo>
                <a:cubicBezTo>
                  <a:pt x="3276539" y="7509051"/>
                  <a:pt x="3286502" y="7521848"/>
                  <a:pt x="3300669" y="7527534"/>
                </a:cubicBezTo>
                <a:cubicBezTo>
                  <a:pt x="3303503" y="7528960"/>
                  <a:pt x="3306337" y="7528960"/>
                  <a:pt x="3309170" y="7530376"/>
                </a:cubicBezTo>
                <a:cubicBezTo>
                  <a:pt x="3312095" y="7530376"/>
                  <a:pt x="3314929" y="7531803"/>
                  <a:pt x="3317762" y="7531803"/>
                </a:cubicBezTo>
                <a:cubicBezTo>
                  <a:pt x="3323429" y="7531803"/>
                  <a:pt x="3329096" y="7530376"/>
                  <a:pt x="3334855" y="7528960"/>
                </a:cubicBezTo>
                <a:cubicBezTo>
                  <a:pt x="3346188" y="7519005"/>
                  <a:pt x="3356151" y="7507624"/>
                  <a:pt x="3358985" y="7493401"/>
                </a:cubicBezTo>
                <a:close/>
                <a:moveTo>
                  <a:pt x="3806953" y="7930010"/>
                </a:moveTo>
                <a:cubicBezTo>
                  <a:pt x="3806953" y="7905832"/>
                  <a:pt x="3787028" y="7885922"/>
                  <a:pt x="3762806" y="7885922"/>
                </a:cubicBezTo>
                <a:cubicBezTo>
                  <a:pt x="3738675" y="7885922"/>
                  <a:pt x="3718749" y="7905832"/>
                  <a:pt x="3718749" y="7930010"/>
                </a:cubicBezTo>
                <a:cubicBezTo>
                  <a:pt x="3718749" y="7954189"/>
                  <a:pt x="3738675" y="7974097"/>
                  <a:pt x="3762806" y="7974097"/>
                </a:cubicBezTo>
                <a:cubicBezTo>
                  <a:pt x="3787028" y="7974097"/>
                  <a:pt x="3806953" y="7954189"/>
                  <a:pt x="3806953" y="7930010"/>
                </a:cubicBezTo>
                <a:close/>
                <a:moveTo>
                  <a:pt x="3806953" y="7632785"/>
                </a:moveTo>
                <a:cubicBezTo>
                  <a:pt x="3806953" y="7608606"/>
                  <a:pt x="3787028" y="7588698"/>
                  <a:pt x="3762806" y="7588698"/>
                </a:cubicBezTo>
                <a:cubicBezTo>
                  <a:pt x="3738675" y="7588698"/>
                  <a:pt x="3718749" y="7608606"/>
                  <a:pt x="3718749" y="7632785"/>
                </a:cubicBezTo>
                <a:cubicBezTo>
                  <a:pt x="3718749" y="7656964"/>
                  <a:pt x="3738675" y="7676873"/>
                  <a:pt x="3762806" y="7676873"/>
                </a:cubicBezTo>
                <a:cubicBezTo>
                  <a:pt x="3787028" y="7676873"/>
                  <a:pt x="3806953" y="7656964"/>
                  <a:pt x="3806953" y="7632785"/>
                </a:cubicBezTo>
                <a:close/>
                <a:moveTo>
                  <a:pt x="3509709" y="7930010"/>
                </a:moveTo>
                <a:cubicBezTo>
                  <a:pt x="3509709" y="7905832"/>
                  <a:pt x="3489783" y="7885922"/>
                  <a:pt x="3465653" y="7885922"/>
                </a:cubicBezTo>
                <a:cubicBezTo>
                  <a:pt x="3441431" y="7885922"/>
                  <a:pt x="3421505" y="7905832"/>
                  <a:pt x="3421505" y="7930010"/>
                </a:cubicBezTo>
                <a:cubicBezTo>
                  <a:pt x="3421505" y="7954189"/>
                  <a:pt x="3441431" y="7974097"/>
                  <a:pt x="3465653" y="7974097"/>
                </a:cubicBezTo>
                <a:cubicBezTo>
                  <a:pt x="3489783" y="7974097"/>
                  <a:pt x="3509709" y="7954189"/>
                  <a:pt x="3509709" y="7930010"/>
                </a:cubicBezTo>
                <a:close/>
                <a:moveTo>
                  <a:pt x="3509709" y="7632785"/>
                </a:moveTo>
                <a:cubicBezTo>
                  <a:pt x="3509709" y="7608606"/>
                  <a:pt x="3489783" y="7588698"/>
                  <a:pt x="3465653" y="7588698"/>
                </a:cubicBezTo>
                <a:cubicBezTo>
                  <a:pt x="3441431" y="7588698"/>
                  <a:pt x="3421505" y="7608606"/>
                  <a:pt x="3421505" y="7632785"/>
                </a:cubicBezTo>
                <a:cubicBezTo>
                  <a:pt x="3421505" y="7656964"/>
                  <a:pt x="3441431" y="7676873"/>
                  <a:pt x="3465653" y="7676873"/>
                </a:cubicBezTo>
                <a:cubicBezTo>
                  <a:pt x="3489783" y="7676873"/>
                  <a:pt x="3509709" y="7656964"/>
                  <a:pt x="3509709" y="7632785"/>
                </a:cubicBezTo>
                <a:close/>
                <a:moveTo>
                  <a:pt x="3657600" y="7780689"/>
                </a:moveTo>
                <a:cubicBezTo>
                  <a:pt x="3657600" y="7756511"/>
                  <a:pt x="3637674" y="7736601"/>
                  <a:pt x="3613543" y="7736601"/>
                </a:cubicBezTo>
                <a:cubicBezTo>
                  <a:pt x="3589321" y="7736601"/>
                  <a:pt x="3569395" y="7756511"/>
                  <a:pt x="3569395" y="7780689"/>
                </a:cubicBezTo>
                <a:cubicBezTo>
                  <a:pt x="3569395" y="7804867"/>
                  <a:pt x="3589321" y="7824777"/>
                  <a:pt x="3613543" y="7824777"/>
                </a:cubicBezTo>
                <a:cubicBezTo>
                  <a:pt x="3637674" y="7826194"/>
                  <a:pt x="3657600" y="7806284"/>
                  <a:pt x="3657600" y="7780689"/>
                </a:cubicBezTo>
                <a:close/>
                <a:moveTo>
                  <a:pt x="3360356" y="7780689"/>
                </a:moveTo>
                <a:cubicBezTo>
                  <a:pt x="3360356" y="7756511"/>
                  <a:pt x="3340430" y="7736601"/>
                  <a:pt x="3316300" y="7736601"/>
                </a:cubicBezTo>
                <a:cubicBezTo>
                  <a:pt x="3313466" y="7736601"/>
                  <a:pt x="3310633" y="7736601"/>
                  <a:pt x="3307799" y="7738018"/>
                </a:cubicBezTo>
                <a:cubicBezTo>
                  <a:pt x="3287873" y="7742287"/>
                  <a:pt x="3272243" y="7760770"/>
                  <a:pt x="3272243" y="7782106"/>
                </a:cubicBezTo>
                <a:cubicBezTo>
                  <a:pt x="3272243" y="7803433"/>
                  <a:pt x="3287873" y="7821925"/>
                  <a:pt x="3307799" y="7826194"/>
                </a:cubicBezTo>
                <a:cubicBezTo>
                  <a:pt x="3310633" y="7826194"/>
                  <a:pt x="3313466" y="7827620"/>
                  <a:pt x="3316300" y="7827620"/>
                </a:cubicBezTo>
                <a:cubicBezTo>
                  <a:pt x="3340430" y="7826194"/>
                  <a:pt x="3360356" y="7806284"/>
                  <a:pt x="3360356" y="7780689"/>
                </a:cubicBezTo>
                <a:close/>
                <a:moveTo>
                  <a:pt x="4251996" y="7493410"/>
                </a:moveTo>
                <a:cubicBezTo>
                  <a:pt x="4251996" y="7490567"/>
                  <a:pt x="4253459" y="7487724"/>
                  <a:pt x="4253459" y="7484881"/>
                </a:cubicBezTo>
                <a:cubicBezTo>
                  <a:pt x="4253459" y="7479196"/>
                  <a:pt x="4251996" y="7473500"/>
                  <a:pt x="4250534" y="7467815"/>
                </a:cubicBezTo>
                <a:cubicBezTo>
                  <a:pt x="4243496" y="7452174"/>
                  <a:pt x="4227866" y="7440793"/>
                  <a:pt x="4209312" y="7440793"/>
                </a:cubicBezTo>
                <a:cubicBezTo>
                  <a:pt x="4190848" y="7440793"/>
                  <a:pt x="4175217" y="7452174"/>
                  <a:pt x="4168088" y="7467815"/>
                </a:cubicBezTo>
                <a:cubicBezTo>
                  <a:pt x="4165255" y="7473500"/>
                  <a:pt x="4165255" y="7479196"/>
                  <a:pt x="4165255" y="7484881"/>
                </a:cubicBezTo>
                <a:cubicBezTo>
                  <a:pt x="4165255" y="7487724"/>
                  <a:pt x="4165255" y="7490567"/>
                  <a:pt x="4166717" y="7493410"/>
                </a:cubicBezTo>
                <a:cubicBezTo>
                  <a:pt x="4169551" y="7507633"/>
                  <a:pt x="4179513" y="7520431"/>
                  <a:pt x="4193681" y="7526117"/>
                </a:cubicBezTo>
                <a:cubicBezTo>
                  <a:pt x="4199348" y="7528960"/>
                  <a:pt x="4205106" y="7528960"/>
                  <a:pt x="4210774" y="7528960"/>
                </a:cubicBezTo>
                <a:cubicBezTo>
                  <a:pt x="4216441" y="7528960"/>
                  <a:pt x="4222108" y="7527534"/>
                  <a:pt x="4227866" y="7526117"/>
                </a:cubicBezTo>
                <a:cubicBezTo>
                  <a:pt x="4239200" y="7519005"/>
                  <a:pt x="4249163" y="7507624"/>
                  <a:pt x="4251996" y="7493410"/>
                </a:cubicBezTo>
                <a:close/>
                <a:moveTo>
                  <a:pt x="3954753" y="7493410"/>
                </a:moveTo>
                <a:cubicBezTo>
                  <a:pt x="3954753" y="7490567"/>
                  <a:pt x="3956215" y="7487724"/>
                  <a:pt x="3956215" y="7484881"/>
                </a:cubicBezTo>
                <a:cubicBezTo>
                  <a:pt x="3956215" y="7479196"/>
                  <a:pt x="3954753" y="7473500"/>
                  <a:pt x="3953382" y="7467815"/>
                </a:cubicBezTo>
                <a:cubicBezTo>
                  <a:pt x="3946252" y="7452174"/>
                  <a:pt x="3930622" y="7440793"/>
                  <a:pt x="3912158" y="7440793"/>
                </a:cubicBezTo>
                <a:cubicBezTo>
                  <a:pt x="3893604" y="7440793"/>
                  <a:pt x="3877974" y="7452174"/>
                  <a:pt x="3870936" y="7467815"/>
                </a:cubicBezTo>
                <a:cubicBezTo>
                  <a:pt x="3868011" y="7473500"/>
                  <a:pt x="3868011" y="7479196"/>
                  <a:pt x="3868011" y="7484881"/>
                </a:cubicBezTo>
                <a:cubicBezTo>
                  <a:pt x="3868011" y="7487724"/>
                  <a:pt x="3868011" y="7490567"/>
                  <a:pt x="3869473" y="7493410"/>
                </a:cubicBezTo>
                <a:cubicBezTo>
                  <a:pt x="3872307" y="7507633"/>
                  <a:pt x="3882269" y="7520431"/>
                  <a:pt x="3896529" y="7526117"/>
                </a:cubicBezTo>
                <a:cubicBezTo>
                  <a:pt x="3902196" y="7528960"/>
                  <a:pt x="3907862" y="7528960"/>
                  <a:pt x="3913529" y="7528960"/>
                </a:cubicBezTo>
                <a:cubicBezTo>
                  <a:pt x="3919197" y="7528960"/>
                  <a:pt x="3924955" y="7527534"/>
                  <a:pt x="3930622" y="7526117"/>
                </a:cubicBezTo>
                <a:cubicBezTo>
                  <a:pt x="3941956" y="7519005"/>
                  <a:pt x="3951919" y="7507624"/>
                  <a:pt x="3954753" y="7493410"/>
                </a:cubicBezTo>
                <a:close/>
                <a:moveTo>
                  <a:pt x="4401350" y="7930010"/>
                </a:moveTo>
                <a:cubicBezTo>
                  <a:pt x="4401350" y="7905832"/>
                  <a:pt x="4381424" y="7885922"/>
                  <a:pt x="4357202" y="7885922"/>
                </a:cubicBezTo>
                <a:cubicBezTo>
                  <a:pt x="4333071" y="7885922"/>
                  <a:pt x="4313146" y="7905832"/>
                  <a:pt x="4313146" y="7930010"/>
                </a:cubicBezTo>
                <a:cubicBezTo>
                  <a:pt x="4313146" y="7954189"/>
                  <a:pt x="4333071" y="7974097"/>
                  <a:pt x="4357202" y="7974097"/>
                </a:cubicBezTo>
                <a:cubicBezTo>
                  <a:pt x="4381424" y="7974097"/>
                  <a:pt x="4401350" y="7954189"/>
                  <a:pt x="4401350" y="7930010"/>
                </a:cubicBezTo>
                <a:close/>
                <a:moveTo>
                  <a:pt x="4401350" y="7632785"/>
                </a:moveTo>
                <a:cubicBezTo>
                  <a:pt x="4401350" y="7608606"/>
                  <a:pt x="4381424" y="7588698"/>
                  <a:pt x="4357202" y="7588698"/>
                </a:cubicBezTo>
                <a:cubicBezTo>
                  <a:pt x="4333071" y="7588698"/>
                  <a:pt x="4313146" y="7608606"/>
                  <a:pt x="4313146" y="7632785"/>
                </a:cubicBezTo>
                <a:cubicBezTo>
                  <a:pt x="4313146" y="7656964"/>
                  <a:pt x="4333071" y="7676873"/>
                  <a:pt x="4357202" y="7676873"/>
                </a:cubicBezTo>
                <a:cubicBezTo>
                  <a:pt x="4381424" y="7676873"/>
                  <a:pt x="4401350" y="7656964"/>
                  <a:pt x="4401350" y="7632785"/>
                </a:cubicBezTo>
                <a:close/>
                <a:moveTo>
                  <a:pt x="4104106" y="7930010"/>
                </a:moveTo>
                <a:cubicBezTo>
                  <a:pt x="4104106" y="7905832"/>
                  <a:pt x="4084180" y="7885922"/>
                  <a:pt x="4060049" y="7885922"/>
                </a:cubicBezTo>
                <a:cubicBezTo>
                  <a:pt x="4035827" y="7885922"/>
                  <a:pt x="4015901" y="7905832"/>
                  <a:pt x="4015901" y="7930010"/>
                </a:cubicBezTo>
                <a:cubicBezTo>
                  <a:pt x="4015901" y="7954189"/>
                  <a:pt x="4035827" y="7974097"/>
                  <a:pt x="4060049" y="7974097"/>
                </a:cubicBezTo>
                <a:cubicBezTo>
                  <a:pt x="4084180" y="7974097"/>
                  <a:pt x="4104106" y="7954189"/>
                  <a:pt x="4104106" y="7930010"/>
                </a:cubicBezTo>
                <a:close/>
                <a:moveTo>
                  <a:pt x="4104106" y="7632785"/>
                </a:moveTo>
                <a:cubicBezTo>
                  <a:pt x="4104106" y="7608606"/>
                  <a:pt x="4084180" y="7588698"/>
                  <a:pt x="4060049" y="7588698"/>
                </a:cubicBezTo>
                <a:cubicBezTo>
                  <a:pt x="4035827" y="7588698"/>
                  <a:pt x="4015901" y="7608606"/>
                  <a:pt x="4015901" y="7632785"/>
                </a:cubicBezTo>
                <a:cubicBezTo>
                  <a:pt x="4015901" y="7656964"/>
                  <a:pt x="4035827" y="7676873"/>
                  <a:pt x="4060049" y="7676873"/>
                </a:cubicBezTo>
                <a:cubicBezTo>
                  <a:pt x="4084180" y="7676873"/>
                  <a:pt x="4104106" y="7656964"/>
                  <a:pt x="4104106" y="7632785"/>
                </a:cubicBezTo>
                <a:close/>
                <a:moveTo>
                  <a:pt x="4253459" y="7780689"/>
                </a:moveTo>
                <a:cubicBezTo>
                  <a:pt x="4253459" y="7756511"/>
                  <a:pt x="4233533" y="7736601"/>
                  <a:pt x="4209312" y="7736601"/>
                </a:cubicBezTo>
                <a:cubicBezTo>
                  <a:pt x="4185181" y="7736601"/>
                  <a:pt x="4165255" y="7756511"/>
                  <a:pt x="4165255" y="7780689"/>
                </a:cubicBezTo>
                <a:cubicBezTo>
                  <a:pt x="4165255" y="7804867"/>
                  <a:pt x="4185181" y="7824777"/>
                  <a:pt x="4209312" y="7824777"/>
                </a:cubicBezTo>
                <a:cubicBezTo>
                  <a:pt x="4233533" y="7826194"/>
                  <a:pt x="4253459" y="7806284"/>
                  <a:pt x="4253459" y="7780689"/>
                </a:cubicBezTo>
                <a:close/>
                <a:moveTo>
                  <a:pt x="3954753" y="7780689"/>
                </a:moveTo>
                <a:cubicBezTo>
                  <a:pt x="3954753" y="7756511"/>
                  <a:pt x="3934918" y="7736601"/>
                  <a:pt x="3910696" y="7736601"/>
                </a:cubicBezTo>
                <a:cubicBezTo>
                  <a:pt x="3886565" y="7736601"/>
                  <a:pt x="3866640" y="7756511"/>
                  <a:pt x="3866640" y="7780689"/>
                </a:cubicBezTo>
                <a:cubicBezTo>
                  <a:pt x="3866640" y="7804867"/>
                  <a:pt x="3886565" y="7824777"/>
                  <a:pt x="3910696" y="7824777"/>
                </a:cubicBezTo>
                <a:cubicBezTo>
                  <a:pt x="3934918" y="7826194"/>
                  <a:pt x="3954753" y="7806284"/>
                  <a:pt x="3954753" y="7780689"/>
                </a:cubicBezTo>
                <a:close/>
                <a:moveTo>
                  <a:pt x="4847856" y="7493410"/>
                </a:moveTo>
                <a:cubicBezTo>
                  <a:pt x="4847856" y="7490567"/>
                  <a:pt x="4849227" y="7487724"/>
                  <a:pt x="4849227" y="7484881"/>
                </a:cubicBezTo>
                <a:cubicBezTo>
                  <a:pt x="4849227" y="7479196"/>
                  <a:pt x="4847856" y="7473500"/>
                  <a:pt x="4846394" y="7467815"/>
                </a:cubicBezTo>
                <a:cubicBezTo>
                  <a:pt x="4839263" y="7452174"/>
                  <a:pt x="4823634" y="7440793"/>
                  <a:pt x="4805170" y="7440793"/>
                </a:cubicBezTo>
                <a:cubicBezTo>
                  <a:pt x="4786706" y="7440793"/>
                  <a:pt x="4771077" y="7452174"/>
                  <a:pt x="4763947" y="7467815"/>
                </a:cubicBezTo>
                <a:cubicBezTo>
                  <a:pt x="4761113" y="7473500"/>
                  <a:pt x="4761113" y="7479196"/>
                  <a:pt x="4761113" y="7484881"/>
                </a:cubicBezTo>
                <a:cubicBezTo>
                  <a:pt x="4761113" y="7487724"/>
                  <a:pt x="4761113" y="7490567"/>
                  <a:pt x="4762484" y="7493410"/>
                </a:cubicBezTo>
                <a:cubicBezTo>
                  <a:pt x="4765319" y="7507633"/>
                  <a:pt x="4775281" y="7520431"/>
                  <a:pt x="4789540" y="7526117"/>
                </a:cubicBezTo>
                <a:cubicBezTo>
                  <a:pt x="4795208" y="7528960"/>
                  <a:pt x="4800874" y="7528960"/>
                  <a:pt x="4806541" y="7528960"/>
                </a:cubicBezTo>
                <a:cubicBezTo>
                  <a:pt x="4812299" y="7528960"/>
                  <a:pt x="4817967" y="7527534"/>
                  <a:pt x="4823634" y="7526117"/>
                </a:cubicBezTo>
                <a:cubicBezTo>
                  <a:pt x="4833597" y="7519005"/>
                  <a:pt x="4843560" y="7507624"/>
                  <a:pt x="4847856" y="7493410"/>
                </a:cubicBezTo>
                <a:close/>
                <a:moveTo>
                  <a:pt x="4549240" y="7493410"/>
                </a:moveTo>
                <a:cubicBezTo>
                  <a:pt x="4549240" y="7490567"/>
                  <a:pt x="4550611" y="7487724"/>
                  <a:pt x="4550611" y="7484881"/>
                </a:cubicBezTo>
                <a:cubicBezTo>
                  <a:pt x="4550611" y="7479196"/>
                  <a:pt x="4549240" y="7473500"/>
                  <a:pt x="4547778" y="7467815"/>
                </a:cubicBezTo>
                <a:cubicBezTo>
                  <a:pt x="4540649" y="7452174"/>
                  <a:pt x="4525019" y="7440793"/>
                  <a:pt x="4506555" y="7440793"/>
                </a:cubicBezTo>
                <a:cubicBezTo>
                  <a:pt x="4488000" y="7440793"/>
                  <a:pt x="4472371" y="7452174"/>
                  <a:pt x="4465332" y="7467815"/>
                </a:cubicBezTo>
                <a:cubicBezTo>
                  <a:pt x="4462407" y="7473500"/>
                  <a:pt x="4462407" y="7479196"/>
                  <a:pt x="4462407" y="7484881"/>
                </a:cubicBezTo>
                <a:cubicBezTo>
                  <a:pt x="4462407" y="7487724"/>
                  <a:pt x="4462407" y="7490567"/>
                  <a:pt x="4463870" y="7493410"/>
                </a:cubicBezTo>
                <a:cubicBezTo>
                  <a:pt x="4466703" y="7507633"/>
                  <a:pt x="4476667" y="7520431"/>
                  <a:pt x="4490925" y="7526117"/>
                </a:cubicBezTo>
                <a:cubicBezTo>
                  <a:pt x="4496592" y="7528960"/>
                  <a:pt x="4502260" y="7528960"/>
                  <a:pt x="4507926" y="7528960"/>
                </a:cubicBezTo>
                <a:cubicBezTo>
                  <a:pt x="4513593" y="7528960"/>
                  <a:pt x="4519351" y="7527534"/>
                  <a:pt x="4525019" y="7526117"/>
                </a:cubicBezTo>
                <a:cubicBezTo>
                  <a:pt x="4536353" y="7519005"/>
                  <a:pt x="4546315" y="7507624"/>
                  <a:pt x="4549149" y="7493410"/>
                </a:cubicBezTo>
                <a:close/>
                <a:moveTo>
                  <a:pt x="4997117" y="7930010"/>
                </a:moveTo>
                <a:cubicBezTo>
                  <a:pt x="4997117" y="7905832"/>
                  <a:pt x="4977192" y="7885922"/>
                  <a:pt x="4953061" y="7885922"/>
                </a:cubicBezTo>
                <a:cubicBezTo>
                  <a:pt x="4928839" y="7885922"/>
                  <a:pt x="4909005" y="7905832"/>
                  <a:pt x="4909005" y="7930010"/>
                </a:cubicBezTo>
                <a:cubicBezTo>
                  <a:pt x="4909005" y="7954189"/>
                  <a:pt x="4928839" y="7974097"/>
                  <a:pt x="4953061" y="7974097"/>
                </a:cubicBezTo>
                <a:cubicBezTo>
                  <a:pt x="4977192" y="7974097"/>
                  <a:pt x="4997117" y="7954189"/>
                  <a:pt x="4997117" y="7930010"/>
                </a:cubicBezTo>
                <a:close/>
                <a:moveTo>
                  <a:pt x="4997117" y="7632785"/>
                </a:moveTo>
                <a:cubicBezTo>
                  <a:pt x="4997117" y="7608606"/>
                  <a:pt x="4977192" y="7588698"/>
                  <a:pt x="4953061" y="7588698"/>
                </a:cubicBezTo>
                <a:cubicBezTo>
                  <a:pt x="4928839" y="7588698"/>
                  <a:pt x="4909005" y="7608606"/>
                  <a:pt x="4909005" y="7632785"/>
                </a:cubicBezTo>
                <a:cubicBezTo>
                  <a:pt x="4909005" y="7656964"/>
                  <a:pt x="4928839" y="7676873"/>
                  <a:pt x="4953061" y="7676873"/>
                </a:cubicBezTo>
                <a:cubicBezTo>
                  <a:pt x="4977192" y="7676873"/>
                  <a:pt x="4997117" y="7656964"/>
                  <a:pt x="4997117" y="7632785"/>
                </a:cubicBezTo>
                <a:close/>
                <a:moveTo>
                  <a:pt x="4699965" y="7930010"/>
                </a:moveTo>
                <a:cubicBezTo>
                  <a:pt x="4699965" y="7905832"/>
                  <a:pt x="4680039" y="7885922"/>
                  <a:pt x="4655817" y="7885922"/>
                </a:cubicBezTo>
                <a:cubicBezTo>
                  <a:pt x="4631687" y="7885922"/>
                  <a:pt x="4611761" y="7905832"/>
                  <a:pt x="4611761" y="7930010"/>
                </a:cubicBezTo>
                <a:cubicBezTo>
                  <a:pt x="4611761" y="7954189"/>
                  <a:pt x="4631687" y="7974097"/>
                  <a:pt x="4655817" y="7974097"/>
                </a:cubicBezTo>
                <a:cubicBezTo>
                  <a:pt x="4678576" y="7974097"/>
                  <a:pt x="4699965" y="7954189"/>
                  <a:pt x="4699965" y="7930010"/>
                </a:cubicBezTo>
                <a:close/>
                <a:moveTo>
                  <a:pt x="4699965" y="7632785"/>
                </a:moveTo>
                <a:cubicBezTo>
                  <a:pt x="4699965" y="7608606"/>
                  <a:pt x="4680039" y="7588698"/>
                  <a:pt x="4655817" y="7588698"/>
                </a:cubicBezTo>
                <a:cubicBezTo>
                  <a:pt x="4631687" y="7588698"/>
                  <a:pt x="4611761" y="7608606"/>
                  <a:pt x="4611761" y="7632785"/>
                </a:cubicBezTo>
                <a:cubicBezTo>
                  <a:pt x="4611761" y="7656964"/>
                  <a:pt x="4631687" y="7676873"/>
                  <a:pt x="4655817" y="7676873"/>
                </a:cubicBezTo>
                <a:cubicBezTo>
                  <a:pt x="4678576" y="7676873"/>
                  <a:pt x="4699965" y="7656964"/>
                  <a:pt x="4699965" y="7632785"/>
                </a:cubicBezTo>
                <a:close/>
                <a:moveTo>
                  <a:pt x="4847856" y="7780689"/>
                </a:moveTo>
                <a:cubicBezTo>
                  <a:pt x="4847856" y="7756511"/>
                  <a:pt x="4827930" y="7736601"/>
                  <a:pt x="4803708" y="7736601"/>
                </a:cubicBezTo>
                <a:cubicBezTo>
                  <a:pt x="4779577" y="7736601"/>
                  <a:pt x="4759651" y="7756511"/>
                  <a:pt x="4759651" y="7780689"/>
                </a:cubicBezTo>
                <a:cubicBezTo>
                  <a:pt x="4759651" y="7804867"/>
                  <a:pt x="4779577" y="7824777"/>
                  <a:pt x="4803708" y="7824777"/>
                </a:cubicBezTo>
                <a:cubicBezTo>
                  <a:pt x="4827930" y="7826194"/>
                  <a:pt x="4847856" y="7806284"/>
                  <a:pt x="4847856" y="7780689"/>
                </a:cubicBezTo>
                <a:close/>
                <a:moveTo>
                  <a:pt x="4550611" y="7780689"/>
                </a:moveTo>
                <a:cubicBezTo>
                  <a:pt x="4550611" y="7756511"/>
                  <a:pt x="4530686" y="7736601"/>
                  <a:pt x="4506555" y="7736601"/>
                </a:cubicBezTo>
                <a:cubicBezTo>
                  <a:pt x="4482333" y="7736601"/>
                  <a:pt x="4462407" y="7756511"/>
                  <a:pt x="4462407" y="7780689"/>
                </a:cubicBezTo>
                <a:cubicBezTo>
                  <a:pt x="4462407" y="7804867"/>
                  <a:pt x="4482333" y="7824777"/>
                  <a:pt x="4506555" y="7824777"/>
                </a:cubicBezTo>
                <a:cubicBezTo>
                  <a:pt x="4530686" y="7824777"/>
                  <a:pt x="4550611" y="7806284"/>
                  <a:pt x="4550611" y="7780689"/>
                </a:cubicBezTo>
                <a:close/>
                <a:moveTo>
                  <a:pt x="5442252" y="7493410"/>
                </a:moveTo>
                <a:cubicBezTo>
                  <a:pt x="5442252" y="7490567"/>
                  <a:pt x="5443623" y="7487724"/>
                  <a:pt x="5443623" y="7484881"/>
                </a:cubicBezTo>
                <a:cubicBezTo>
                  <a:pt x="5443623" y="7479196"/>
                  <a:pt x="5442252" y="7473500"/>
                  <a:pt x="5440790" y="7467815"/>
                </a:cubicBezTo>
                <a:cubicBezTo>
                  <a:pt x="5433661" y="7452174"/>
                  <a:pt x="5418030" y="7440793"/>
                  <a:pt x="5399566" y="7440793"/>
                </a:cubicBezTo>
                <a:cubicBezTo>
                  <a:pt x="5381104" y="7440793"/>
                  <a:pt x="5365473" y="7452174"/>
                  <a:pt x="5358344" y="7467815"/>
                </a:cubicBezTo>
                <a:cubicBezTo>
                  <a:pt x="5355511" y="7473500"/>
                  <a:pt x="5355511" y="7479196"/>
                  <a:pt x="5355511" y="7484881"/>
                </a:cubicBezTo>
                <a:cubicBezTo>
                  <a:pt x="5355511" y="7487724"/>
                  <a:pt x="5355511" y="7490567"/>
                  <a:pt x="5356882" y="7493410"/>
                </a:cubicBezTo>
                <a:cubicBezTo>
                  <a:pt x="5359715" y="7507633"/>
                  <a:pt x="5369678" y="7520431"/>
                  <a:pt x="5383937" y="7526117"/>
                </a:cubicBezTo>
                <a:cubicBezTo>
                  <a:pt x="5389604" y="7528960"/>
                  <a:pt x="5395271" y="7528960"/>
                  <a:pt x="5401029" y="7528960"/>
                </a:cubicBezTo>
                <a:cubicBezTo>
                  <a:pt x="5406697" y="7528960"/>
                  <a:pt x="5412363" y="7527534"/>
                  <a:pt x="5418030" y="7526117"/>
                </a:cubicBezTo>
                <a:cubicBezTo>
                  <a:pt x="5429456" y="7519005"/>
                  <a:pt x="5439419" y="7507624"/>
                  <a:pt x="5442252" y="7493410"/>
                </a:cubicBezTo>
                <a:close/>
                <a:moveTo>
                  <a:pt x="5145008" y="7493410"/>
                </a:moveTo>
                <a:cubicBezTo>
                  <a:pt x="5145008" y="7490567"/>
                  <a:pt x="5146471" y="7487724"/>
                  <a:pt x="5146471" y="7484881"/>
                </a:cubicBezTo>
                <a:cubicBezTo>
                  <a:pt x="5146471" y="7479196"/>
                  <a:pt x="5145008" y="7473500"/>
                  <a:pt x="5143637" y="7467815"/>
                </a:cubicBezTo>
                <a:cubicBezTo>
                  <a:pt x="5136508" y="7452174"/>
                  <a:pt x="5120878" y="7440793"/>
                  <a:pt x="5102323" y="7440793"/>
                </a:cubicBezTo>
                <a:cubicBezTo>
                  <a:pt x="5099489" y="7440793"/>
                  <a:pt x="5096656" y="7440793"/>
                  <a:pt x="5093822" y="7442211"/>
                </a:cubicBezTo>
                <a:cubicBezTo>
                  <a:pt x="5079563" y="7445053"/>
                  <a:pt x="5066767" y="7455008"/>
                  <a:pt x="5061100" y="7469231"/>
                </a:cubicBezTo>
                <a:cubicBezTo>
                  <a:pt x="5058267" y="7474917"/>
                  <a:pt x="5058267" y="7480612"/>
                  <a:pt x="5058267" y="7486298"/>
                </a:cubicBezTo>
                <a:cubicBezTo>
                  <a:pt x="5058267" y="7489141"/>
                  <a:pt x="5058267" y="7491983"/>
                  <a:pt x="5059729" y="7494827"/>
                </a:cubicBezTo>
                <a:cubicBezTo>
                  <a:pt x="5062563" y="7509051"/>
                  <a:pt x="5072525" y="7521848"/>
                  <a:pt x="5086693" y="7527534"/>
                </a:cubicBezTo>
                <a:cubicBezTo>
                  <a:pt x="5089618" y="7528960"/>
                  <a:pt x="5092451" y="7528960"/>
                  <a:pt x="5095285" y="7530376"/>
                </a:cubicBezTo>
                <a:cubicBezTo>
                  <a:pt x="5098118" y="7530376"/>
                  <a:pt x="5100952" y="7531803"/>
                  <a:pt x="5103785" y="7531803"/>
                </a:cubicBezTo>
                <a:cubicBezTo>
                  <a:pt x="5109452" y="7531803"/>
                  <a:pt x="5115211" y="7530376"/>
                  <a:pt x="5120878" y="7528960"/>
                </a:cubicBezTo>
                <a:cubicBezTo>
                  <a:pt x="5132211" y="7519005"/>
                  <a:pt x="5142175" y="7507624"/>
                  <a:pt x="5145008" y="7493401"/>
                </a:cubicBezTo>
                <a:close/>
                <a:moveTo>
                  <a:pt x="5591514" y="7930010"/>
                </a:moveTo>
                <a:cubicBezTo>
                  <a:pt x="5591514" y="7905832"/>
                  <a:pt x="5571588" y="7885922"/>
                  <a:pt x="5547458" y="7885922"/>
                </a:cubicBezTo>
                <a:cubicBezTo>
                  <a:pt x="5523327" y="7885922"/>
                  <a:pt x="5503401" y="7905832"/>
                  <a:pt x="5503401" y="7930010"/>
                </a:cubicBezTo>
                <a:cubicBezTo>
                  <a:pt x="5503401" y="7954189"/>
                  <a:pt x="5523327" y="7974097"/>
                  <a:pt x="5547458" y="7974097"/>
                </a:cubicBezTo>
                <a:cubicBezTo>
                  <a:pt x="5571588" y="7974097"/>
                  <a:pt x="5591514" y="7954189"/>
                  <a:pt x="5591514" y="7930010"/>
                </a:cubicBezTo>
                <a:close/>
                <a:moveTo>
                  <a:pt x="5591514" y="7632785"/>
                </a:moveTo>
                <a:cubicBezTo>
                  <a:pt x="5591514" y="7608606"/>
                  <a:pt x="5571588" y="7588698"/>
                  <a:pt x="5547458" y="7588698"/>
                </a:cubicBezTo>
                <a:cubicBezTo>
                  <a:pt x="5523327" y="7588698"/>
                  <a:pt x="5503401" y="7608606"/>
                  <a:pt x="5503401" y="7632785"/>
                </a:cubicBezTo>
                <a:cubicBezTo>
                  <a:pt x="5503401" y="7656964"/>
                  <a:pt x="5523327" y="7676873"/>
                  <a:pt x="5547458" y="7676873"/>
                </a:cubicBezTo>
                <a:cubicBezTo>
                  <a:pt x="5571588" y="7676873"/>
                  <a:pt x="5591514" y="7656964"/>
                  <a:pt x="5591514" y="7632785"/>
                </a:cubicBezTo>
                <a:close/>
                <a:moveTo>
                  <a:pt x="5294361" y="7930010"/>
                </a:moveTo>
                <a:cubicBezTo>
                  <a:pt x="5294361" y="7905832"/>
                  <a:pt x="5274436" y="7885922"/>
                  <a:pt x="5250214" y="7885922"/>
                </a:cubicBezTo>
                <a:cubicBezTo>
                  <a:pt x="5226083" y="7885922"/>
                  <a:pt x="5206157" y="7905832"/>
                  <a:pt x="5206157" y="7930010"/>
                </a:cubicBezTo>
                <a:cubicBezTo>
                  <a:pt x="5206157" y="7954189"/>
                  <a:pt x="5226083" y="7974097"/>
                  <a:pt x="5250214" y="7974097"/>
                </a:cubicBezTo>
                <a:cubicBezTo>
                  <a:pt x="5274436" y="7974097"/>
                  <a:pt x="5294361" y="7954189"/>
                  <a:pt x="5294361" y="7930010"/>
                </a:cubicBezTo>
                <a:close/>
                <a:moveTo>
                  <a:pt x="5294361" y="7632785"/>
                </a:moveTo>
                <a:cubicBezTo>
                  <a:pt x="5294361" y="7608606"/>
                  <a:pt x="5274436" y="7588698"/>
                  <a:pt x="5250214" y="7588698"/>
                </a:cubicBezTo>
                <a:cubicBezTo>
                  <a:pt x="5226083" y="7588698"/>
                  <a:pt x="5206157" y="7608606"/>
                  <a:pt x="5206157" y="7632785"/>
                </a:cubicBezTo>
                <a:cubicBezTo>
                  <a:pt x="5206157" y="7656964"/>
                  <a:pt x="5226083" y="7676873"/>
                  <a:pt x="5250214" y="7676873"/>
                </a:cubicBezTo>
                <a:cubicBezTo>
                  <a:pt x="5274436" y="7676873"/>
                  <a:pt x="5294361" y="7656964"/>
                  <a:pt x="5294361" y="7632785"/>
                </a:cubicBezTo>
                <a:close/>
                <a:moveTo>
                  <a:pt x="5443623" y="7780689"/>
                </a:moveTo>
                <a:cubicBezTo>
                  <a:pt x="5443623" y="7756511"/>
                  <a:pt x="5423697" y="7736601"/>
                  <a:pt x="5399566" y="7736601"/>
                </a:cubicBezTo>
                <a:cubicBezTo>
                  <a:pt x="5375436" y="7736601"/>
                  <a:pt x="5355511" y="7756511"/>
                  <a:pt x="5355511" y="7780689"/>
                </a:cubicBezTo>
                <a:cubicBezTo>
                  <a:pt x="5355511" y="7804867"/>
                  <a:pt x="5375436" y="7824777"/>
                  <a:pt x="5399566" y="7824777"/>
                </a:cubicBezTo>
                <a:cubicBezTo>
                  <a:pt x="5423697" y="7826194"/>
                  <a:pt x="5443623" y="7806284"/>
                  <a:pt x="5443623" y="7780689"/>
                </a:cubicBezTo>
                <a:close/>
                <a:moveTo>
                  <a:pt x="5145008" y="7780689"/>
                </a:moveTo>
                <a:cubicBezTo>
                  <a:pt x="5145008" y="7756511"/>
                  <a:pt x="5125082" y="7736601"/>
                  <a:pt x="5100952" y="7736601"/>
                </a:cubicBezTo>
                <a:cubicBezTo>
                  <a:pt x="5098118" y="7736601"/>
                  <a:pt x="5095285" y="7736601"/>
                  <a:pt x="5092451" y="7738018"/>
                </a:cubicBezTo>
                <a:cubicBezTo>
                  <a:pt x="5072525" y="7742287"/>
                  <a:pt x="5056895" y="7760770"/>
                  <a:pt x="5056895" y="7782106"/>
                </a:cubicBezTo>
                <a:cubicBezTo>
                  <a:pt x="5056895" y="7803433"/>
                  <a:pt x="5072525" y="7821925"/>
                  <a:pt x="5092451" y="7826194"/>
                </a:cubicBezTo>
                <a:cubicBezTo>
                  <a:pt x="5095285" y="7826194"/>
                  <a:pt x="5098118" y="7827620"/>
                  <a:pt x="5100952" y="7827620"/>
                </a:cubicBezTo>
                <a:cubicBezTo>
                  <a:pt x="5125082" y="7826194"/>
                  <a:pt x="5145008" y="7806284"/>
                  <a:pt x="5145008" y="7780689"/>
                </a:cubicBezTo>
                <a:close/>
                <a:moveTo>
                  <a:pt x="6036648" y="7493410"/>
                </a:moveTo>
                <a:cubicBezTo>
                  <a:pt x="6036648" y="7490567"/>
                  <a:pt x="6038111" y="7487724"/>
                  <a:pt x="6038111" y="7484881"/>
                </a:cubicBezTo>
                <a:cubicBezTo>
                  <a:pt x="6038111" y="7479196"/>
                  <a:pt x="6036648" y="7473500"/>
                  <a:pt x="6035186" y="7467815"/>
                </a:cubicBezTo>
                <a:cubicBezTo>
                  <a:pt x="6028148" y="7452174"/>
                  <a:pt x="6012518" y="7440793"/>
                  <a:pt x="5993964" y="7440793"/>
                </a:cubicBezTo>
                <a:cubicBezTo>
                  <a:pt x="5975500" y="7440793"/>
                  <a:pt x="5959870" y="7452174"/>
                  <a:pt x="5952740" y="7467815"/>
                </a:cubicBezTo>
                <a:cubicBezTo>
                  <a:pt x="5949907" y="7473500"/>
                  <a:pt x="5949907" y="7479196"/>
                  <a:pt x="5949907" y="7484881"/>
                </a:cubicBezTo>
                <a:cubicBezTo>
                  <a:pt x="5949907" y="7487724"/>
                  <a:pt x="5949907" y="7490567"/>
                  <a:pt x="5951369" y="7493410"/>
                </a:cubicBezTo>
                <a:cubicBezTo>
                  <a:pt x="5954203" y="7507633"/>
                  <a:pt x="5964166" y="7520431"/>
                  <a:pt x="5978333" y="7526117"/>
                </a:cubicBezTo>
                <a:cubicBezTo>
                  <a:pt x="5984000" y="7528960"/>
                  <a:pt x="5989759" y="7528960"/>
                  <a:pt x="5995426" y="7528960"/>
                </a:cubicBezTo>
                <a:cubicBezTo>
                  <a:pt x="6001093" y="7528960"/>
                  <a:pt x="6006760" y="7527534"/>
                  <a:pt x="6012518" y="7526117"/>
                </a:cubicBezTo>
                <a:cubicBezTo>
                  <a:pt x="6023852" y="7519005"/>
                  <a:pt x="6033815" y="7507624"/>
                  <a:pt x="6036648" y="7493410"/>
                </a:cubicBezTo>
                <a:close/>
                <a:moveTo>
                  <a:pt x="5739405" y="7493410"/>
                </a:moveTo>
                <a:cubicBezTo>
                  <a:pt x="5739405" y="7490567"/>
                  <a:pt x="5740867" y="7487724"/>
                  <a:pt x="5740867" y="7484881"/>
                </a:cubicBezTo>
                <a:cubicBezTo>
                  <a:pt x="5740867" y="7479196"/>
                  <a:pt x="5739405" y="7473500"/>
                  <a:pt x="5738034" y="7467815"/>
                </a:cubicBezTo>
                <a:cubicBezTo>
                  <a:pt x="5730904" y="7452174"/>
                  <a:pt x="5715274" y="7440793"/>
                  <a:pt x="5696811" y="7440793"/>
                </a:cubicBezTo>
                <a:cubicBezTo>
                  <a:pt x="5678256" y="7440793"/>
                  <a:pt x="5662626" y="7452174"/>
                  <a:pt x="5655496" y="7467815"/>
                </a:cubicBezTo>
                <a:cubicBezTo>
                  <a:pt x="5652663" y="7473500"/>
                  <a:pt x="5652663" y="7479196"/>
                  <a:pt x="5652663" y="7484881"/>
                </a:cubicBezTo>
                <a:cubicBezTo>
                  <a:pt x="5652663" y="7487724"/>
                  <a:pt x="5652663" y="7490567"/>
                  <a:pt x="5654125" y="7493410"/>
                </a:cubicBezTo>
                <a:cubicBezTo>
                  <a:pt x="5656959" y="7507633"/>
                  <a:pt x="5666922" y="7520431"/>
                  <a:pt x="5681181" y="7526117"/>
                </a:cubicBezTo>
                <a:cubicBezTo>
                  <a:pt x="5686848" y="7528960"/>
                  <a:pt x="5692514" y="7528960"/>
                  <a:pt x="5698182" y="7528960"/>
                </a:cubicBezTo>
                <a:cubicBezTo>
                  <a:pt x="5703849" y="7528960"/>
                  <a:pt x="5709607" y="7527534"/>
                  <a:pt x="5715274" y="7526117"/>
                </a:cubicBezTo>
                <a:cubicBezTo>
                  <a:pt x="5726609" y="7519005"/>
                  <a:pt x="5736571" y="7507624"/>
                  <a:pt x="5739405" y="7493410"/>
                </a:cubicBezTo>
                <a:close/>
                <a:moveTo>
                  <a:pt x="6187373" y="7930010"/>
                </a:moveTo>
                <a:cubicBezTo>
                  <a:pt x="6187373" y="7905832"/>
                  <a:pt x="6167447" y="7885922"/>
                  <a:pt x="6143316" y="7885922"/>
                </a:cubicBezTo>
                <a:cubicBezTo>
                  <a:pt x="6119094" y="7885922"/>
                  <a:pt x="6099169" y="7905832"/>
                  <a:pt x="6099169" y="7930010"/>
                </a:cubicBezTo>
                <a:cubicBezTo>
                  <a:pt x="6099169" y="7954189"/>
                  <a:pt x="6119094" y="7974097"/>
                  <a:pt x="6143316" y="7974097"/>
                </a:cubicBezTo>
                <a:cubicBezTo>
                  <a:pt x="6167447" y="7974097"/>
                  <a:pt x="6187373" y="7954189"/>
                  <a:pt x="6187373" y="7930010"/>
                </a:cubicBezTo>
                <a:close/>
                <a:moveTo>
                  <a:pt x="6187373" y="7632785"/>
                </a:moveTo>
                <a:cubicBezTo>
                  <a:pt x="6187373" y="7608606"/>
                  <a:pt x="6167447" y="7588698"/>
                  <a:pt x="6143316" y="7588698"/>
                </a:cubicBezTo>
                <a:cubicBezTo>
                  <a:pt x="6119094" y="7588698"/>
                  <a:pt x="6099169" y="7608606"/>
                  <a:pt x="6099169" y="7632785"/>
                </a:cubicBezTo>
                <a:cubicBezTo>
                  <a:pt x="6099169" y="7656964"/>
                  <a:pt x="6119094" y="7676873"/>
                  <a:pt x="6143316" y="7676873"/>
                </a:cubicBezTo>
                <a:cubicBezTo>
                  <a:pt x="6167447" y="7676873"/>
                  <a:pt x="6187373" y="7656964"/>
                  <a:pt x="6187373" y="7632785"/>
                </a:cubicBezTo>
                <a:close/>
                <a:moveTo>
                  <a:pt x="5888758" y="7930010"/>
                </a:moveTo>
                <a:cubicBezTo>
                  <a:pt x="5888758" y="7905832"/>
                  <a:pt x="5868832" y="7885922"/>
                  <a:pt x="5844701" y="7885922"/>
                </a:cubicBezTo>
                <a:cubicBezTo>
                  <a:pt x="5820479" y="7885922"/>
                  <a:pt x="5800554" y="7905832"/>
                  <a:pt x="5800554" y="7930010"/>
                </a:cubicBezTo>
                <a:cubicBezTo>
                  <a:pt x="5800554" y="7954189"/>
                  <a:pt x="5820479" y="7974097"/>
                  <a:pt x="5844701" y="7974097"/>
                </a:cubicBezTo>
                <a:cubicBezTo>
                  <a:pt x="5868832" y="7974097"/>
                  <a:pt x="5888758" y="7954189"/>
                  <a:pt x="5888758" y="7930010"/>
                </a:cubicBezTo>
                <a:close/>
                <a:moveTo>
                  <a:pt x="5888758" y="7632785"/>
                </a:moveTo>
                <a:cubicBezTo>
                  <a:pt x="5888758" y="7608606"/>
                  <a:pt x="5868832" y="7588698"/>
                  <a:pt x="5844701" y="7588698"/>
                </a:cubicBezTo>
                <a:cubicBezTo>
                  <a:pt x="5820479" y="7588698"/>
                  <a:pt x="5800554" y="7608606"/>
                  <a:pt x="5800554" y="7632785"/>
                </a:cubicBezTo>
                <a:cubicBezTo>
                  <a:pt x="5800554" y="7656964"/>
                  <a:pt x="5820479" y="7676873"/>
                  <a:pt x="5844701" y="7676873"/>
                </a:cubicBezTo>
                <a:cubicBezTo>
                  <a:pt x="5868832" y="7676873"/>
                  <a:pt x="5888758" y="7656964"/>
                  <a:pt x="5888758" y="7632785"/>
                </a:cubicBezTo>
                <a:close/>
                <a:moveTo>
                  <a:pt x="6038111" y="7780689"/>
                </a:moveTo>
                <a:cubicBezTo>
                  <a:pt x="6038111" y="7756511"/>
                  <a:pt x="6018186" y="7736601"/>
                  <a:pt x="5993964" y="7736601"/>
                </a:cubicBezTo>
                <a:cubicBezTo>
                  <a:pt x="5969833" y="7736601"/>
                  <a:pt x="5949907" y="7756511"/>
                  <a:pt x="5949907" y="7780689"/>
                </a:cubicBezTo>
                <a:cubicBezTo>
                  <a:pt x="5949907" y="7804867"/>
                  <a:pt x="5969833" y="7824777"/>
                  <a:pt x="5993964" y="7824777"/>
                </a:cubicBezTo>
                <a:cubicBezTo>
                  <a:pt x="6018186" y="7826194"/>
                  <a:pt x="6038111" y="7806284"/>
                  <a:pt x="6038111" y="7780689"/>
                </a:cubicBezTo>
                <a:close/>
                <a:moveTo>
                  <a:pt x="5740867" y="7780689"/>
                </a:moveTo>
                <a:cubicBezTo>
                  <a:pt x="5740867" y="7756511"/>
                  <a:pt x="5720941" y="7736601"/>
                  <a:pt x="5696811" y="7736601"/>
                </a:cubicBezTo>
                <a:cubicBezTo>
                  <a:pt x="5672589" y="7736601"/>
                  <a:pt x="5652663" y="7756511"/>
                  <a:pt x="5652663" y="7780689"/>
                </a:cubicBezTo>
                <a:cubicBezTo>
                  <a:pt x="5652663" y="7804867"/>
                  <a:pt x="5672589" y="7824777"/>
                  <a:pt x="5696811" y="7824777"/>
                </a:cubicBezTo>
                <a:cubicBezTo>
                  <a:pt x="5720941" y="7826194"/>
                  <a:pt x="5740867" y="7806284"/>
                  <a:pt x="5740867" y="7780689"/>
                </a:cubicBezTo>
                <a:close/>
                <a:moveTo>
                  <a:pt x="6632508" y="7493410"/>
                </a:moveTo>
                <a:cubicBezTo>
                  <a:pt x="6632508" y="7490567"/>
                  <a:pt x="6633879" y="7487724"/>
                  <a:pt x="6633879" y="7484881"/>
                </a:cubicBezTo>
                <a:cubicBezTo>
                  <a:pt x="6633879" y="7479196"/>
                  <a:pt x="6632508" y="7473500"/>
                  <a:pt x="6631046" y="7467815"/>
                </a:cubicBezTo>
                <a:cubicBezTo>
                  <a:pt x="6623916" y="7452174"/>
                  <a:pt x="6608286" y="7440793"/>
                  <a:pt x="6589822" y="7440793"/>
                </a:cubicBezTo>
                <a:cubicBezTo>
                  <a:pt x="6571359" y="7440793"/>
                  <a:pt x="6555729" y="7452174"/>
                  <a:pt x="6548600" y="7467815"/>
                </a:cubicBezTo>
                <a:cubicBezTo>
                  <a:pt x="6545766" y="7473500"/>
                  <a:pt x="6545766" y="7479196"/>
                  <a:pt x="6545766" y="7484881"/>
                </a:cubicBezTo>
                <a:cubicBezTo>
                  <a:pt x="6545766" y="7487724"/>
                  <a:pt x="6545766" y="7490567"/>
                  <a:pt x="6547137" y="7493410"/>
                </a:cubicBezTo>
                <a:cubicBezTo>
                  <a:pt x="6549971" y="7507633"/>
                  <a:pt x="6559933" y="7520431"/>
                  <a:pt x="6574193" y="7526117"/>
                </a:cubicBezTo>
                <a:cubicBezTo>
                  <a:pt x="6579860" y="7528960"/>
                  <a:pt x="6585526" y="7528960"/>
                  <a:pt x="6591193" y="7528960"/>
                </a:cubicBezTo>
                <a:cubicBezTo>
                  <a:pt x="6596951" y="7528960"/>
                  <a:pt x="6602619" y="7527534"/>
                  <a:pt x="6608286" y="7526117"/>
                </a:cubicBezTo>
                <a:cubicBezTo>
                  <a:pt x="6619711" y="7519005"/>
                  <a:pt x="6629583" y="7507624"/>
                  <a:pt x="6632508" y="7493410"/>
                </a:cubicBezTo>
                <a:close/>
                <a:moveTo>
                  <a:pt x="6335264" y="7493410"/>
                </a:moveTo>
                <a:cubicBezTo>
                  <a:pt x="6335264" y="7490567"/>
                  <a:pt x="6336727" y="7487724"/>
                  <a:pt x="6336727" y="7484881"/>
                </a:cubicBezTo>
                <a:cubicBezTo>
                  <a:pt x="6336727" y="7479196"/>
                  <a:pt x="6335264" y="7473500"/>
                  <a:pt x="6333893" y="7467815"/>
                </a:cubicBezTo>
                <a:cubicBezTo>
                  <a:pt x="6326763" y="7452174"/>
                  <a:pt x="6311134" y="7440793"/>
                  <a:pt x="6292578" y="7440793"/>
                </a:cubicBezTo>
                <a:cubicBezTo>
                  <a:pt x="6289745" y="7440793"/>
                  <a:pt x="6286912" y="7440793"/>
                  <a:pt x="6284078" y="7442211"/>
                </a:cubicBezTo>
                <a:cubicBezTo>
                  <a:pt x="6269819" y="7445053"/>
                  <a:pt x="6257023" y="7455008"/>
                  <a:pt x="6251355" y="7469231"/>
                </a:cubicBezTo>
                <a:cubicBezTo>
                  <a:pt x="6248522" y="7474917"/>
                  <a:pt x="6248522" y="7480612"/>
                  <a:pt x="6248522" y="7486298"/>
                </a:cubicBezTo>
                <a:cubicBezTo>
                  <a:pt x="6248522" y="7489141"/>
                  <a:pt x="6248522" y="7491983"/>
                  <a:pt x="6249984" y="7494827"/>
                </a:cubicBezTo>
                <a:cubicBezTo>
                  <a:pt x="6252818" y="7509051"/>
                  <a:pt x="6262781" y="7521848"/>
                  <a:pt x="6276948" y="7527534"/>
                </a:cubicBezTo>
                <a:cubicBezTo>
                  <a:pt x="6279782" y="7528960"/>
                  <a:pt x="6282616" y="7528960"/>
                  <a:pt x="6285449" y="7530376"/>
                </a:cubicBezTo>
                <a:cubicBezTo>
                  <a:pt x="6288374" y="7530376"/>
                  <a:pt x="6291207" y="7531803"/>
                  <a:pt x="6294041" y="7531803"/>
                </a:cubicBezTo>
                <a:cubicBezTo>
                  <a:pt x="6299708" y="7531803"/>
                  <a:pt x="6305375" y="7530376"/>
                  <a:pt x="6311042" y="7528960"/>
                </a:cubicBezTo>
                <a:cubicBezTo>
                  <a:pt x="6322467" y="7519005"/>
                  <a:pt x="6332430" y="7507624"/>
                  <a:pt x="6335264" y="7493401"/>
                </a:cubicBezTo>
                <a:close/>
                <a:moveTo>
                  <a:pt x="6781769" y="7930010"/>
                </a:moveTo>
                <a:cubicBezTo>
                  <a:pt x="6781769" y="7905832"/>
                  <a:pt x="6761844" y="7885922"/>
                  <a:pt x="6737713" y="7885922"/>
                </a:cubicBezTo>
                <a:cubicBezTo>
                  <a:pt x="6713491" y="7885922"/>
                  <a:pt x="6693657" y="7905832"/>
                  <a:pt x="6693657" y="7930010"/>
                </a:cubicBezTo>
                <a:cubicBezTo>
                  <a:pt x="6693657" y="7954189"/>
                  <a:pt x="6713491" y="7974097"/>
                  <a:pt x="6737713" y="7974097"/>
                </a:cubicBezTo>
                <a:cubicBezTo>
                  <a:pt x="6761844" y="7974097"/>
                  <a:pt x="6781769" y="7954189"/>
                  <a:pt x="6781769" y="7930010"/>
                </a:cubicBezTo>
                <a:close/>
                <a:moveTo>
                  <a:pt x="6781769" y="7632785"/>
                </a:moveTo>
                <a:cubicBezTo>
                  <a:pt x="6781769" y="7608606"/>
                  <a:pt x="6761844" y="7588698"/>
                  <a:pt x="6737713" y="7588698"/>
                </a:cubicBezTo>
                <a:cubicBezTo>
                  <a:pt x="6713491" y="7588698"/>
                  <a:pt x="6693657" y="7608606"/>
                  <a:pt x="6693657" y="7632785"/>
                </a:cubicBezTo>
                <a:cubicBezTo>
                  <a:pt x="6693657" y="7656964"/>
                  <a:pt x="6713491" y="7676873"/>
                  <a:pt x="6737713" y="7676873"/>
                </a:cubicBezTo>
                <a:cubicBezTo>
                  <a:pt x="6761844" y="7676873"/>
                  <a:pt x="6781769" y="7656964"/>
                  <a:pt x="6781769" y="7632785"/>
                </a:cubicBezTo>
                <a:close/>
                <a:moveTo>
                  <a:pt x="6484617" y="7930010"/>
                </a:moveTo>
                <a:cubicBezTo>
                  <a:pt x="6484617" y="7905832"/>
                  <a:pt x="6464691" y="7885922"/>
                  <a:pt x="6440470" y="7885922"/>
                </a:cubicBezTo>
                <a:cubicBezTo>
                  <a:pt x="6416339" y="7885922"/>
                  <a:pt x="6396413" y="7905832"/>
                  <a:pt x="6396413" y="7930010"/>
                </a:cubicBezTo>
                <a:cubicBezTo>
                  <a:pt x="6396413" y="7954189"/>
                  <a:pt x="6416339" y="7974097"/>
                  <a:pt x="6440470" y="7974097"/>
                </a:cubicBezTo>
                <a:cubicBezTo>
                  <a:pt x="6464691" y="7974097"/>
                  <a:pt x="6484617" y="7954189"/>
                  <a:pt x="6484617" y="7930010"/>
                </a:cubicBezTo>
                <a:close/>
                <a:moveTo>
                  <a:pt x="6484617" y="7632785"/>
                </a:moveTo>
                <a:cubicBezTo>
                  <a:pt x="6484617" y="7608606"/>
                  <a:pt x="6464691" y="7588698"/>
                  <a:pt x="6440470" y="7588698"/>
                </a:cubicBezTo>
                <a:cubicBezTo>
                  <a:pt x="6416339" y="7588698"/>
                  <a:pt x="6396413" y="7608606"/>
                  <a:pt x="6396413" y="7632785"/>
                </a:cubicBezTo>
                <a:cubicBezTo>
                  <a:pt x="6396413" y="7656964"/>
                  <a:pt x="6416339" y="7676873"/>
                  <a:pt x="6440470" y="7676873"/>
                </a:cubicBezTo>
                <a:cubicBezTo>
                  <a:pt x="6464691" y="7676873"/>
                  <a:pt x="6484617" y="7656964"/>
                  <a:pt x="6484617" y="7632785"/>
                </a:cubicBezTo>
                <a:close/>
                <a:moveTo>
                  <a:pt x="6633879" y="7780689"/>
                </a:moveTo>
                <a:cubicBezTo>
                  <a:pt x="6633879" y="7756511"/>
                  <a:pt x="6613953" y="7736601"/>
                  <a:pt x="6589822" y="7736601"/>
                </a:cubicBezTo>
                <a:cubicBezTo>
                  <a:pt x="6565600" y="7736601"/>
                  <a:pt x="6545766" y="7756511"/>
                  <a:pt x="6545766" y="7780689"/>
                </a:cubicBezTo>
                <a:cubicBezTo>
                  <a:pt x="6545766" y="7804867"/>
                  <a:pt x="6565600" y="7824777"/>
                  <a:pt x="6589822" y="7824777"/>
                </a:cubicBezTo>
                <a:cubicBezTo>
                  <a:pt x="6613953" y="7826194"/>
                  <a:pt x="6633879" y="7806284"/>
                  <a:pt x="6633879" y="7780689"/>
                </a:cubicBezTo>
                <a:close/>
                <a:moveTo>
                  <a:pt x="6335264" y="7780689"/>
                </a:moveTo>
                <a:cubicBezTo>
                  <a:pt x="6335264" y="7756511"/>
                  <a:pt x="6315338" y="7736601"/>
                  <a:pt x="6291207" y="7736601"/>
                </a:cubicBezTo>
                <a:cubicBezTo>
                  <a:pt x="6288374" y="7736601"/>
                  <a:pt x="6285541" y="7736601"/>
                  <a:pt x="6282707" y="7738018"/>
                </a:cubicBezTo>
                <a:cubicBezTo>
                  <a:pt x="6262781" y="7742287"/>
                  <a:pt x="6247059" y="7760770"/>
                  <a:pt x="6247059" y="7782106"/>
                </a:cubicBezTo>
                <a:cubicBezTo>
                  <a:pt x="6247059" y="7803433"/>
                  <a:pt x="6262781" y="7821925"/>
                  <a:pt x="6282707" y="7826194"/>
                </a:cubicBezTo>
                <a:cubicBezTo>
                  <a:pt x="6285541" y="7826194"/>
                  <a:pt x="6288374" y="7827620"/>
                  <a:pt x="6291207" y="7827620"/>
                </a:cubicBezTo>
                <a:cubicBezTo>
                  <a:pt x="6315338" y="7826194"/>
                  <a:pt x="6335264" y="7806284"/>
                  <a:pt x="6335264" y="7780689"/>
                </a:cubicBezTo>
                <a:close/>
                <a:moveTo>
                  <a:pt x="7440239" y="8062273"/>
                </a:moveTo>
                <a:cubicBezTo>
                  <a:pt x="7437315" y="8067959"/>
                  <a:pt x="7437315" y="8073654"/>
                  <a:pt x="7437315" y="8079340"/>
                </a:cubicBezTo>
                <a:cubicBezTo>
                  <a:pt x="7437315" y="8082183"/>
                  <a:pt x="7437315" y="8083609"/>
                  <a:pt x="7437315" y="8086452"/>
                </a:cubicBezTo>
                <a:lnTo>
                  <a:pt x="7444445" y="8079340"/>
                </a:lnTo>
                <a:lnTo>
                  <a:pt x="7481464" y="8042364"/>
                </a:lnTo>
                <a:lnTo>
                  <a:pt x="7487130" y="8035252"/>
                </a:lnTo>
                <a:cubicBezTo>
                  <a:pt x="7485668" y="8035252"/>
                  <a:pt x="7482835" y="8035252"/>
                  <a:pt x="7481464" y="8035252"/>
                </a:cubicBezTo>
                <a:cubicBezTo>
                  <a:pt x="7462999" y="8033826"/>
                  <a:pt x="7447278" y="8045198"/>
                  <a:pt x="7440239" y="8062264"/>
                </a:cubicBezTo>
                <a:close/>
                <a:moveTo>
                  <a:pt x="7226905" y="7493410"/>
                </a:moveTo>
                <a:cubicBezTo>
                  <a:pt x="7226905" y="7490567"/>
                  <a:pt x="7228276" y="7487724"/>
                  <a:pt x="7228276" y="7484881"/>
                </a:cubicBezTo>
                <a:cubicBezTo>
                  <a:pt x="7228276" y="7479196"/>
                  <a:pt x="7226905" y="7473500"/>
                  <a:pt x="7225441" y="7467815"/>
                </a:cubicBezTo>
                <a:cubicBezTo>
                  <a:pt x="7218313" y="7452174"/>
                  <a:pt x="7202683" y="7440793"/>
                  <a:pt x="7184219" y="7440793"/>
                </a:cubicBezTo>
                <a:cubicBezTo>
                  <a:pt x="7165756" y="7440793"/>
                  <a:pt x="7150126" y="7452174"/>
                  <a:pt x="7142996" y="7467815"/>
                </a:cubicBezTo>
                <a:cubicBezTo>
                  <a:pt x="7140163" y="7473500"/>
                  <a:pt x="7140163" y="7479196"/>
                  <a:pt x="7140163" y="7484881"/>
                </a:cubicBezTo>
                <a:cubicBezTo>
                  <a:pt x="7140163" y="7487724"/>
                  <a:pt x="7140163" y="7490567"/>
                  <a:pt x="7141534" y="7493410"/>
                </a:cubicBezTo>
                <a:cubicBezTo>
                  <a:pt x="7144458" y="7507633"/>
                  <a:pt x="7154330" y="7520431"/>
                  <a:pt x="7168589" y="7526117"/>
                </a:cubicBezTo>
                <a:cubicBezTo>
                  <a:pt x="7174255" y="7528960"/>
                  <a:pt x="7179923" y="7528960"/>
                  <a:pt x="7185681" y="7528960"/>
                </a:cubicBezTo>
                <a:cubicBezTo>
                  <a:pt x="7191349" y="7528960"/>
                  <a:pt x="7197015" y="7527534"/>
                  <a:pt x="7202683" y="7526117"/>
                </a:cubicBezTo>
                <a:cubicBezTo>
                  <a:pt x="7214109" y="7519005"/>
                  <a:pt x="7224070" y="7507624"/>
                  <a:pt x="7226905" y="7493410"/>
                </a:cubicBezTo>
                <a:close/>
                <a:moveTo>
                  <a:pt x="6929660" y="7493410"/>
                </a:moveTo>
                <a:cubicBezTo>
                  <a:pt x="6929660" y="7490567"/>
                  <a:pt x="6931122" y="7487724"/>
                  <a:pt x="6931122" y="7484881"/>
                </a:cubicBezTo>
                <a:cubicBezTo>
                  <a:pt x="6931122" y="7479196"/>
                  <a:pt x="6929660" y="7473500"/>
                  <a:pt x="6928289" y="7467815"/>
                </a:cubicBezTo>
                <a:cubicBezTo>
                  <a:pt x="6921161" y="7452174"/>
                  <a:pt x="6905529" y="7440793"/>
                  <a:pt x="6886975" y="7440793"/>
                </a:cubicBezTo>
                <a:cubicBezTo>
                  <a:pt x="6868511" y="7440793"/>
                  <a:pt x="6852881" y="7452174"/>
                  <a:pt x="6845753" y="7467815"/>
                </a:cubicBezTo>
                <a:cubicBezTo>
                  <a:pt x="6842918" y="7473500"/>
                  <a:pt x="6842918" y="7479196"/>
                  <a:pt x="6842918" y="7484881"/>
                </a:cubicBezTo>
                <a:cubicBezTo>
                  <a:pt x="6842918" y="7487724"/>
                  <a:pt x="6842918" y="7490567"/>
                  <a:pt x="6844382" y="7493410"/>
                </a:cubicBezTo>
                <a:cubicBezTo>
                  <a:pt x="6847215" y="7507633"/>
                  <a:pt x="6857178" y="7520431"/>
                  <a:pt x="6871346" y="7526117"/>
                </a:cubicBezTo>
                <a:cubicBezTo>
                  <a:pt x="6877103" y="7528960"/>
                  <a:pt x="6882771" y="7528960"/>
                  <a:pt x="6888437" y="7528960"/>
                </a:cubicBezTo>
                <a:cubicBezTo>
                  <a:pt x="6894104" y="7528960"/>
                  <a:pt x="6899863" y="7527534"/>
                  <a:pt x="6905529" y="7526117"/>
                </a:cubicBezTo>
                <a:cubicBezTo>
                  <a:pt x="6916864" y="7519005"/>
                  <a:pt x="6926827" y="7507624"/>
                  <a:pt x="6929660" y="7493410"/>
                </a:cubicBezTo>
                <a:close/>
                <a:moveTo>
                  <a:pt x="7377628" y="7930010"/>
                </a:moveTo>
                <a:cubicBezTo>
                  <a:pt x="7377628" y="7905832"/>
                  <a:pt x="7357703" y="7885922"/>
                  <a:pt x="7333572" y="7885922"/>
                </a:cubicBezTo>
                <a:cubicBezTo>
                  <a:pt x="7309350" y="7885922"/>
                  <a:pt x="7289424" y="7905832"/>
                  <a:pt x="7289424" y="7930010"/>
                </a:cubicBezTo>
                <a:cubicBezTo>
                  <a:pt x="7289424" y="7954189"/>
                  <a:pt x="7309350" y="7974097"/>
                  <a:pt x="7333572" y="7974097"/>
                </a:cubicBezTo>
                <a:cubicBezTo>
                  <a:pt x="7357703" y="7974097"/>
                  <a:pt x="7377628" y="7954189"/>
                  <a:pt x="7377628" y="7930010"/>
                </a:cubicBezTo>
                <a:close/>
                <a:moveTo>
                  <a:pt x="7377628" y="7632785"/>
                </a:moveTo>
                <a:cubicBezTo>
                  <a:pt x="7377628" y="7608606"/>
                  <a:pt x="7357703" y="7588698"/>
                  <a:pt x="7333572" y="7588698"/>
                </a:cubicBezTo>
                <a:cubicBezTo>
                  <a:pt x="7309350" y="7588698"/>
                  <a:pt x="7289424" y="7608606"/>
                  <a:pt x="7289424" y="7632785"/>
                </a:cubicBezTo>
                <a:cubicBezTo>
                  <a:pt x="7289424" y="7656964"/>
                  <a:pt x="7309350" y="7676873"/>
                  <a:pt x="7333572" y="7676873"/>
                </a:cubicBezTo>
                <a:cubicBezTo>
                  <a:pt x="7357703" y="7676873"/>
                  <a:pt x="7377628" y="7656964"/>
                  <a:pt x="7377628" y="7632785"/>
                </a:cubicBezTo>
                <a:close/>
                <a:moveTo>
                  <a:pt x="7079014" y="7930010"/>
                </a:moveTo>
                <a:cubicBezTo>
                  <a:pt x="7079014" y="7905832"/>
                  <a:pt x="7059087" y="7885922"/>
                  <a:pt x="7034958" y="7885922"/>
                </a:cubicBezTo>
                <a:cubicBezTo>
                  <a:pt x="7010736" y="7885922"/>
                  <a:pt x="6990809" y="7905832"/>
                  <a:pt x="6990809" y="7930010"/>
                </a:cubicBezTo>
                <a:cubicBezTo>
                  <a:pt x="6990809" y="7954189"/>
                  <a:pt x="7010736" y="7974097"/>
                  <a:pt x="7034958" y="7974097"/>
                </a:cubicBezTo>
                <a:cubicBezTo>
                  <a:pt x="7059087" y="7974097"/>
                  <a:pt x="7079014" y="7954189"/>
                  <a:pt x="7079014" y="7930010"/>
                </a:cubicBezTo>
                <a:close/>
                <a:moveTo>
                  <a:pt x="7079014" y="7632785"/>
                </a:moveTo>
                <a:cubicBezTo>
                  <a:pt x="7079014" y="7608606"/>
                  <a:pt x="7059087" y="7588698"/>
                  <a:pt x="7034958" y="7588698"/>
                </a:cubicBezTo>
                <a:cubicBezTo>
                  <a:pt x="7010736" y="7588698"/>
                  <a:pt x="6990809" y="7608606"/>
                  <a:pt x="6990809" y="7632785"/>
                </a:cubicBezTo>
                <a:cubicBezTo>
                  <a:pt x="6990809" y="7656964"/>
                  <a:pt x="7010736" y="7676873"/>
                  <a:pt x="7034958" y="7676873"/>
                </a:cubicBezTo>
                <a:cubicBezTo>
                  <a:pt x="7059087" y="7676873"/>
                  <a:pt x="7079014" y="7656964"/>
                  <a:pt x="7079014" y="7632785"/>
                </a:cubicBezTo>
                <a:close/>
                <a:moveTo>
                  <a:pt x="7228276" y="7780689"/>
                </a:moveTo>
                <a:cubicBezTo>
                  <a:pt x="7228276" y="7756511"/>
                  <a:pt x="7208440" y="7736601"/>
                  <a:pt x="7184219" y="7736601"/>
                </a:cubicBezTo>
                <a:cubicBezTo>
                  <a:pt x="7160088" y="7736601"/>
                  <a:pt x="7140163" y="7756511"/>
                  <a:pt x="7140163" y="7780689"/>
                </a:cubicBezTo>
                <a:cubicBezTo>
                  <a:pt x="7140163" y="7804867"/>
                  <a:pt x="7160088" y="7824777"/>
                  <a:pt x="7184219" y="7824777"/>
                </a:cubicBezTo>
                <a:cubicBezTo>
                  <a:pt x="7208440" y="7826194"/>
                  <a:pt x="7228276" y="7806284"/>
                  <a:pt x="7228276" y="7780689"/>
                </a:cubicBezTo>
                <a:close/>
                <a:moveTo>
                  <a:pt x="6931122" y="7780689"/>
                </a:moveTo>
                <a:cubicBezTo>
                  <a:pt x="6931122" y="7756511"/>
                  <a:pt x="6911197" y="7736601"/>
                  <a:pt x="6886975" y="7736601"/>
                </a:cubicBezTo>
                <a:cubicBezTo>
                  <a:pt x="6862844" y="7736601"/>
                  <a:pt x="6842918" y="7756511"/>
                  <a:pt x="6842918" y="7780689"/>
                </a:cubicBezTo>
                <a:cubicBezTo>
                  <a:pt x="6842918" y="7804867"/>
                  <a:pt x="6862844" y="7824777"/>
                  <a:pt x="6886975" y="7824777"/>
                </a:cubicBezTo>
                <a:cubicBezTo>
                  <a:pt x="6911197" y="7824777"/>
                  <a:pt x="6931122" y="7806284"/>
                  <a:pt x="6931122" y="7780689"/>
                </a:cubicBezTo>
                <a:close/>
                <a:moveTo>
                  <a:pt x="7822763" y="7493410"/>
                </a:moveTo>
                <a:cubicBezTo>
                  <a:pt x="7822763" y="7490567"/>
                  <a:pt x="7824134" y="7487724"/>
                  <a:pt x="7824134" y="7484881"/>
                </a:cubicBezTo>
                <a:cubicBezTo>
                  <a:pt x="7824134" y="7479196"/>
                  <a:pt x="7822763" y="7473500"/>
                  <a:pt x="7821301" y="7467815"/>
                </a:cubicBezTo>
                <a:cubicBezTo>
                  <a:pt x="7814172" y="7452174"/>
                  <a:pt x="7798541" y="7440793"/>
                  <a:pt x="7780078" y="7440793"/>
                </a:cubicBezTo>
                <a:cubicBezTo>
                  <a:pt x="7761615" y="7440793"/>
                  <a:pt x="7745893" y="7452174"/>
                  <a:pt x="7738855" y="7467815"/>
                </a:cubicBezTo>
                <a:cubicBezTo>
                  <a:pt x="7736022" y="7473500"/>
                  <a:pt x="7736022" y="7479196"/>
                  <a:pt x="7736022" y="7484881"/>
                </a:cubicBezTo>
                <a:cubicBezTo>
                  <a:pt x="7736022" y="7487724"/>
                  <a:pt x="7736022" y="7490567"/>
                  <a:pt x="7737393" y="7493410"/>
                </a:cubicBezTo>
                <a:cubicBezTo>
                  <a:pt x="7740226" y="7507633"/>
                  <a:pt x="7750190" y="7520431"/>
                  <a:pt x="7764448" y="7526117"/>
                </a:cubicBezTo>
                <a:cubicBezTo>
                  <a:pt x="7770115" y="7528960"/>
                  <a:pt x="7775783" y="7528960"/>
                  <a:pt x="7781449" y="7528960"/>
                </a:cubicBezTo>
                <a:cubicBezTo>
                  <a:pt x="7787208" y="7528960"/>
                  <a:pt x="7792874" y="7527534"/>
                  <a:pt x="7798541" y="7526117"/>
                </a:cubicBezTo>
                <a:cubicBezTo>
                  <a:pt x="7809966" y="7519005"/>
                  <a:pt x="7819838" y="7507624"/>
                  <a:pt x="7822763" y="7493410"/>
                </a:cubicBezTo>
                <a:close/>
                <a:moveTo>
                  <a:pt x="7525519" y="7493410"/>
                </a:moveTo>
                <a:cubicBezTo>
                  <a:pt x="7525519" y="7490567"/>
                  <a:pt x="7526890" y="7487724"/>
                  <a:pt x="7526890" y="7484881"/>
                </a:cubicBezTo>
                <a:cubicBezTo>
                  <a:pt x="7526890" y="7479196"/>
                  <a:pt x="7525519" y="7473500"/>
                  <a:pt x="7524057" y="7467815"/>
                </a:cubicBezTo>
                <a:cubicBezTo>
                  <a:pt x="7517018" y="7452174"/>
                  <a:pt x="7501297" y="7440793"/>
                  <a:pt x="7482835" y="7440793"/>
                </a:cubicBezTo>
                <a:cubicBezTo>
                  <a:pt x="7464370" y="7440793"/>
                  <a:pt x="7448740" y="7452174"/>
                  <a:pt x="7441610" y="7467815"/>
                </a:cubicBezTo>
                <a:cubicBezTo>
                  <a:pt x="7438777" y="7473500"/>
                  <a:pt x="7438777" y="7479196"/>
                  <a:pt x="7438777" y="7484881"/>
                </a:cubicBezTo>
                <a:cubicBezTo>
                  <a:pt x="7438777" y="7487724"/>
                  <a:pt x="7438777" y="7490567"/>
                  <a:pt x="7440239" y="7493410"/>
                </a:cubicBezTo>
                <a:cubicBezTo>
                  <a:pt x="7443074" y="7507633"/>
                  <a:pt x="7453036" y="7520431"/>
                  <a:pt x="7467203" y="7526117"/>
                </a:cubicBezTo>
                <a:cubicBezTo>
                  <a:pt x="7472871" y="7528960"/>
                  <a:pt x="7478629" y="7528960"/>
                  <a:pt x="7484297" y="7528960"/>
                </a:cubicBezTo>
                <a:cubicBezTo>
                  <a:pt x="7489963" y="7528960"/>
                  <a:pt x="7495631" y="7527534"/>
                  <a:pt x="7501389" y="7526117"/>
                </a:cubicBezTo>
                <a:cubicBezTo>
                  <a:pt x="7511261" y="7519005"/>
                  <a:pt x="7522686" y="7507624"/>
                  <a:pt x="7525519" y="7493410"/>
                </a:cubicBezTo>
                <a:close/>
                <a:moveTo>
                  <a:pt x="7882450" y="7632785"/>
                </a:moveTo>
                <a:cubicBezTo>
                  <a:pt x="7882450" y="7634202"/>
                  <a:pt x="7882450" y="7635628"/>
                  <a:pt x="7882450" y="7637054"/>
                </a:cubicBezTo>
                <a:lnTo>
                  <a:pt x="7930803" y="7588698"/>
                </a:lnTo>
                <a:cubicBezTo>
                  <a:pt x="7929340" y="7588698"/>
                  <a:pt x="7927969" y="7588698"/>
                  <a:pt x="7926506" y="7588698"/>
                </a:cubicBezTo>
                <a:cubicBezTo>
                  <a:pt x="7902376" y="7587280"/>
                  <a:pt x="7882450" y="7608606"/>
                  <a:pt x="7882450" y="7632785"/>
                </a:cubicBezTo>
                <a:close/>
                <a:moveTo>
                  <a:pt x="7585207" y="7930010"/>
                </a:moveTo>
                <a:cubicBezTo>
                  <a:pt x="7585207" y="7931436"/>
                  <a:pt x="7585207" y="7934279"/>
                  <a:pt x="7585207" y="7935696"/>
                </a:cubicBezTo>
                <a:lnTo>
                  <a:pt x="7635021" y="7885922"/>
                </a:lnTo>
                <a:cubicBezTo>
                  <a:pt x="7633558" y="7885922"/>
                  <a:pt x="7630724" y="7885922"/>
                  <a:pt x="7629353" y="7885922"/>
                </a:cubicBezTo>
                <a:cubicBezTo>
                  <a:pt x="7605131" y="7885922"/>
                  <a:pt x="7585207" y="7905832"/>
                  <a:pt x="7585207" y="7930010"/>
                </a:cubicBezTo>
                <a:close/>
                <a:moveTo>
                  <a:pt x="7674782" y="7632785"/>
                </a:moveTo>
                <a:cubicBezTo>
                  <a:pt x="7674782" y="7608606"/>
                  <a:pt x="7654946" y="7588698"/>
                  <a:pt x="7630724" y="7588698"/>
                </a:cubicBezTo>
                <a:cubicBezTo>
                  <a:pt x="7606594" y="7588698"/>
                  <a:pt x="7586669" y="7608606"/>
                  <a:pt x="7586669" y="7632785"/>
                </a:cubicBezTo>
                <a:cubicBezTo>
                  <a:pt x="7586669" y="7656964"/>
                  <a:pt x="7606594" y="7676873"/>
                  <a:pt x="7630724" y="7676873"/>
                </a:cubicBezTo>
                <a:cubicBezTo>
                  <a:pt x="7654946" y="7676873"/>
                  <a:pt x="7674782" y="7656964"/>
                  <a:pt x="7674782" y="7632785"/>
                </a:cubicBezTo>
                <a:close/>
                <a:moveTo>
                  <a:pt x="7734558" y="7780689"/>
                </a:moveTo>
                <a:cubicBezTo>
                  <a:pt x="7734558" y="7782115"/>
                  <a:pt x="7734558" y="7783532"/>
                  <a:pt x="7734558" y="7786375"/>
                </a:cubicBezTo>
                <a:lnTo>
                  <a:pt x="7784282" y="7736601"/>
                </a:lnTo>
                <a:cubicBezTo>
                  <a:pt x="7782911" y="7736601"/>
                  <a:pt x="7781449" y="7736601"/>
                  <a:pt x="7778616" y="7736601"/>
                </a:cubicBezTo>
                <a:cubicBezTo>
                  <a:pt x="7754485" y="7736601"/>
                  <a:pt x="7734558" y="7756511"/>
                  <a:pt x="7734558" y="7780689"/>
                </a:cubicBezTo>
                <a:close/>
                <a:moveTo>
                  <a:pt x="7525519" y="7780689"/>
                </a:moveTo>
                <a:cubicBezTo>
                  <a:pt x="7525519" y="7756511"/>
                  <a:pt x="7505593" y="7736601"/>
                  <a:pt x="7481464" y="7736601"/>
                </a:cubicBezTo>
                <a:cubicBezTo>
                  <a:pt x="7457242" y="7736601"/>
                  <a:pt x="7437315" y="7756511"/>
                  <a:pt x="7437315" y="7780689"/>
                </a:cubicBezTo>
                <a:cubicBezTo>
                  <a:pt x="7437315" y="7804867"/>
                  <a:pt x="7457242" y="7824777"/>
                  <a:pt x="7481464" y="7824777"/>
                </a:cubicBezTo>
                <a:cubicBezTo>
                  <a:pt x="7505593" y="7824777"/>
                  <a:pt x="7525519" y="7806284"/>
                  <a:pt x="7525519" y="7780689"/>
                </a:cubicBezTo>
                <a:close/>
                <a:moveTo>
                  <a:pt x="1426442" y="8525904"/>
                </a:moveTo>
                <a:cubicBezTo>
                  <a:pt x="1426442" y="8501725"/>
                  <a:pt x="1406516" y="8481815"/>
                  <a:pt x="1382294" y="8481815"/>
                </a:cubicBezTo>
                <a:cubicBezTo>
                  <a:pt x="1358163" y="8481815"/>
                  <a:pt x="1338237" y="8501725"/>
                  <a:pt x="1338237" y="8525904"/>
                </a:cubicBezTo>
                <a:cubicBezTo>
                  <a:pt x="1338237" y="8550082"/>
                  <a:pt x="1358163" y="8569991"/>
                  <a:pt x="1382294" y="8569991"/>
                </a:cubicBezTo>
                <a:cubicBezTo>
                  <a:pt x="1406516" y="8569991"/>
                  <a:pt x="1426442" y="8550082"/>
                  <a:pt x="1426442" y="8525904"/>
                </a:cubicBezTo>
                <a:close/>
                <a:moveTo>
                  <a:pt x="1871485" y="8087878"/>
                </a:moveTo>
                <a:cubicBezTo>
                  <a:pt x="1871485" y="8085035"/>
                  <a:pt x="1872948" y="8082192"/>
                  <a:pt x="1872948" y="8079349"/>
                </a:cubicBezTo>
                <a:cubicBezTo>
                  <a:pt x="1872948" y="8073663"/>
                  <a:pt x="1871485" y="8067968"/>
                  <a:pt x="1870114" y="8062283"/>
                </a:cubicBezTo>
                <a:cubicBezTo>
                  <a:pt x="1862985" y="8046642"/>
                  <a:pt x="1847355" y="8035261"/>
                  <a:pt x="1828891" y="8035261"/>
                </a:cubicBezTo>
                <a:cubicBezTo>
                  <a:pt x="1810336" y="8035261"/>
                  <a:pt x="1794707" y="8046642"/>
                  <a:pt x="1787577" y="8062283"/>
                </a:cubicBezTo>
                <a:cubicBezTo>
                  <a:pt x="1784743" y="8067968"/>
                  <a:pt x="1784743" y="8073663"/>
                  <a:pt x="1784743" y="8079349"/>
                </a:cubicBezTo>
                <a:cubicBezTo>
                  <a:pt x="1784743" y="8082192"/>
                  <a:pt x="1784743" y="8085035"/>
                  <a:pt x="1786206" y="8087878"/>
                </a:cubicBezTo>
                <a:cubicBezTo>
                  <a:pt x="1789039" y="8099258"/>
                  <a:pt x="1796169" y="8109213"/>
                  <a:pt x="1804669" y="8116325"/>
                </a:cubicBezTo>
                <a:cubicBezTo>
                  <a:pt x="1811799" y="8120594"/>
                  <a:pt x="1820300" y="8123437"/>
                  <a:pt x="1830262" y="8123437"/>
                </a:cubicBezTo>
                <a:cubicBezTo>
                  <a:pt x="1840225" y="8123437"/>
                  <a:pt x="1848726" y="8120594"/>
                  <a:pt x="1855855" y="8116325"/>
                </a:cubicBezTo>
                <a:cubicBezTo>
                  <a:pt x="1862985" y="8109213"/>
                  <a:pt x="1868651" y="8099258"/>
                  <a:pt x="1871485" y="8087878"/>
                </a:cubicBezTo>
                <a:close/>
                <a:moveTo>
                  <a:pt x="2020838" y="8525904"/>
                </a:moveTo>
                <a:cubicBezTo>
                  <a:pt x="2020838" y="8501725"/>
                  <a:pt x="2000912" y="8481815"/>
                  <a:pt x="1976782" y="8481815"/>
                </a:cubicBezTo>
                <a:cubicBezTo>
                  <a:pt x="1952560" y="8481815"/>
                  <a:pt x="1932634" y="8501725"/>
                  <a:pt x="1932634" y="8525904"/>
                </a:cubicBezTo>
                <a:cubicBezTo>
                  <a:pt x="1932634" y="8550082"/>
                  <a:pt x="1952560" y="8569991"/>
                  <a:pt x="1976782" y="8569991"/>
                </a:cubicBezTo>
                <a:cubicBezTo>
                  <a:pt x="2000912" y="8569991"/>
                  <a:pt x="2020838" y="8550082"/>
                  <a:pt x="2020838" y="8525904"/>
                </a:cubicBezTo>
                <a:close/>
                <a:moveTo>
                  <a:pt x="2020838" y="8227253"/>
                </a:moveTo>
                <a:cubicBezTo>
                  <a:pt x="2020838" y="8203075"/>
                  <a:pt x="2000912" y="8183165"/>
                  <a:pt x="1976782" y="8183165"/>
                </a:cubicBezTo>
                <a:cubicBezTo>
                  <a:pt x="1952560" y="8183165"/>
                  <a:pt x="1932634" y="8203075"/>
                  <a:pt x="1932634" y="8227253"/>
                </a:cubicBezTo>
                <a:cubicBezTo>
                  <a:pt x="1932634" y="8251432"/>
                  <a:pt x="1952560" y="8271340"/>
                  <a:pt x="1976782" y="8271340"/>
                </a:cubicBezTo>
                <a:cubicBezTo>
                  <a:pt x="2000912" y="8272767"/>
                  <a:pt x="2020838" y="8252857"/>
                  <a:pt x="2020838" y="8227253"/>
                </a:cubicBezTo>
                <a:close/>
                <a:moveTo>
                  <a:pt x="1723595" y="8525904"/>
                </a:moveTo>
                <a:cubicBezTo>
                  <a:pt x="1723595" y="8501725"/>
                  <a:pt x="1703760" y="8481815"/>
                  <a:pt x="1679538" y="8481815"/>
                </a:cubicBezTo>
                <a:cubicBezTo>
                  <a:pt x="1655407" y="8481815"/>
                  <a:pt x="1635482" y="8501725"/>
                  <a:pt x="1635482" y="8525904"/>
                </a:cubicBezTo>
                <a:cubicBezTo>
                  <a:pt x="1635482" y="8550082"/>
                  <a:pt x="1655407" y="8569991"/>
                  <a:pt x="1679538" y="8569991"/>
                </a:cubicBezTo>
                <a:cubicBezTo>
                  <a:pt x="1703760" y="8569991"/>
                  <a:pt x="1723595" y="8550082"/>
                  <a:pt x="1723595" y="8525904"/>
                </a:cubicBezTo>
                <a:close/>
                <a:moveTo>
                  <a:pt x="1723595" y="8227253"/>
                </a:moveTo>
                <a:cubicBezTo>
                  <a:pt x="1723595" y="8203075"/>
                  <a:pt x="1703760" y="8183165"/>
                  <a:pt x="1679538" y="8183165"/>
                </a:cubicBezTo>
                <a:cubicBezTo>
                  <a:pt x="1655407" y="8183165"/>
                  <a:pt x="1635482" y="8203075"/>
                  <a:pt x="1635482" y="8227253"/>
                </a:cubicBezTo>
                <a:cubicBezTo>
                  <a:pt x="1635482" y="8251432"/>
                  <a:pt x="1655407" y="8271340"/>
                  <a:pt x="1679538" y="8271340"/>
                </a:cubicBezTo>
                <a:cubicBezTo>
                  <a:pt x="1703760" y="8272767"/>
                  <a:pt x="1723595" y="8252857"/>
                  <a:pt x="1723595" y="8227253"/>
                </a:cubicBezTo>
                <a:close/>
                <a:moveTo>
                  <a:pt x="1872948" y="8376583"/>
                </a:moveTo>
                <a:cubicBezTo>
                  <a:pt x="1872948" y="8352405"/>
                  <a:pt x="1853022" y="8332495"/>
                  <a:pt x="1828891" y="8332495"/>
                </a:cubicBezTo>
                <a:cubicBezTo>
                  <a:pt x="1804669" y="8332495"/>
                  <a:pt x="1784743" y="8352405"/>
                  <a:pt x="1784743" y="8376583"/>
                </a:cubicBezTo>
                <a:cubicBezTo>
                  <a:pt x="1784743" y="8400761"/>
                  <a:pt x="1804669" y="8420670"/>
                  <a:pt x="1828891" y="8420670"/>
                </a:cubicBezTo>
                <a:cubicBezTo>
                  <a:pt x="1853022" y="8420670"/>
                  <a:pt x="1872948" y="8400761"/>
                  <a:pt x="1872948" y="8376583"/>
                </a:cubicBezTo>
                <a:close/>
                <a:moveTo>
                  <a:pt x="1575703" y="8376583"/>
                </a:moveTo>
                <a:cubicBezTo>
                  <a:pt x="1575703" y="8352405"/>
                  <a:pt x="1555778" y="8332495"/>
                  <a:pt x="1531648" y="8332495"/>
                </a:cubicBezTo>
                <a:cubicBezTo>
                  <a:pt x="1507517" y="8332495"/>
                  <a:pt x="1487591" y="8352405"/>
                  <a:pt x="1487591" y="8376583"/>
                </a:cubicBezTo>
                <a:cubicBezTo>
                  <a:pt x="1487591" y="8400761"/>
                  <a:pt x="1507517" y="8420670"/>
                  <a:pt x="1531648" y="8420670"/>
                </a:cubicBezTo>
                <a:cubicBezTo>
                  <a:pt x="1555778" y="8420670"/>
                  <a:pt x="1575703" y="8400761"/>
                  <a:pt x="1575703" y="8376583"/>
                </a:cubicBezTo>
                <a:close/>
                <a:moveTo>
                  <a:pt x="2467344" y="8087887"/>
                </a:moveTo>
                <a:cubicBezTo>
                  <a:pt x="2467344" y="8085044"/>
                  <a:pt x="2468807" y="8082201"/>
                  <a:pt x="2468807" y="8079358"/>
                </a:cubicBezTo>
                <a:cubicBezTo>
                  <a:pt x="2468807" y="8073673"/>
                  <a:pt x="2467344" y="8067977"/>
                  <a:pt x="2465882" y="8062292"/>
                </a:cubicBezTo>
                <a:cubicBezTo>
                  <a:pt x="2458844" y="8046651"/>
                  <a:pt x="2443214" y="8035270"/>
                  <a:pt x="2424659" y="8035270"/>
                </a:cubicBezTo>
                <a:cubicBezTo>
                  <a:pt x="2406196" y="8035270"/>
                  <a:pt x="2390565" y="8046651"/>
                  <a:pt x="2383436" y="8062292"/>
                </a:cubicBezTo>
                <a:cubicBezTo>
                  <a:pt x="2380603" y="8067977"/>
                  <a:pt x="2380603" y="8073673"/>
                  <a:pt x="2380603" y="8079358"/>
                </a:cubicBezTo>
                <a:cubicBezTo>
                  <a:pt x="2380603" y="8082201"/>
                  <a:pt x="2380603" y="8085044"/>
                  <a:pt x="2382065" y="8087887"/>
                </a:cubicBezTo>
                <a:cubicBezTo>
                  <a:pt x="2384899" y="8099268"/>
                  <a:pt x="2391936" y="8109222"/>
                  <a:pt x="2400528" y="8116334"/>
                </a:cubicBezTo>
                <a:cubicBezTo>
                  <a:pt x="2407658" y="8120603"/>
                  <a:pt x="2416158" y="8123446"/>
                  <a:pt x="2426121" y="8123446"/>
                </a:cubicBezTo>
                <a:cubicBezTo>
                  <a:pt x="2436085" y="8123446"/>
                  <a:pt x="2444585" y="8120603"/>
                  <a:pt x="2451714" y="8116334"/>
                </a:cubicBezTo>
                <a:cubicBezTo>
                  <a:pt x="2457382" y="8109222"/>
                  <a:pt x="2464511" y="8099268"/>
                  <a:pt x="2467344" y="8087887"/>
                </a:cubicBezTo>
                <a:close/>
                <a:moveTo>
                  <a:pt x="2168730" y="8087887"/>
                </a:moveTo>
                <a:cubicBezTo>
                  <a:pt x="2168730" y="8085044"/>
                  <a:pt x="2170101" y="8082201"/>
                  <a:pt x="2170101" y="8079358"/>
                </a:cubicBezTo>
                <a:cubicBezTo>
                  <a:pt x="2170101" y="8073673"/>
                  <a:pt x="2168730" y="8067977"/>
                  <a:pt x="2167267" y="8062292"/>
                </a:cubicBezTo>
                <a:cubicBezTo>
                  <a:pt x="2160137" y="8046651"/>
                  <a:pt x="2144508" y="8035270"/>
                  <a:pt x="2126044" y="8035270"/>
                </a:cubicBezTo>
                <a:cubicBezTo>
                  <a:pt x="2123210" y="8035270"/>
                  <a:pt x="2120377" y="8035270"/>
                  <a:pt x="2117544" y="8036688"/>
                </a:cubicBezTo>
                <a:cubicBezTo>
                  <a:pt x="2103284" y="8039530"/>
                  <a:pt x="2090488" y="8049485"/>
                  <a:pt x="2084821" y="8063708"/>
                </a:cubicBezTo>
                <a:cubicBezTo>
                  <a:pt x="2081987" y="8069394"/>
                  <a:pt x="2081987" y="8075089"/>
                  <a:pt x="2081987" y="8080775"/>
                </a:cubicBezTo>
                <a:cubicBezTo>
                  <a:pt x="2081987" y="8083618"/>
                  <a:pt x="2081987" y="8086461"/>
                  <a:pt x="2083358" y="8089304"/>
                </a:cubicBezTo>
                <a:cubicBezTo>
                  <a:pt x="2086284" y="8100685"/>
                  <a:pt x="2093322" y="8110630"/>
                  <a:pt x="2101913" y="8117751"/>
                </a:cubicBezTo>
                <a:cubicBezTo>
                  <a:pt x="2106209" y="8120594"/>
                  <a:pt x="2111877" y="8123437"/>
                  <a:pt x="2117544" y="8124863"/>
                </a:cubicBezTo>
                <a:cubicBezTo>
                  <a:pt x="2120377" y="8124863"/>
                  <a:pt x="2123210" y="8126289"/>
                  <a:pt x="2126044" y="8126289"/>
                </a:cubicBezTo>
                <a:cubicBezTo>
                  <a:pt x="2136007" y="8126289"/>
                  <a:pt x="2144599" y="8123446"/>
                  <a:pt x="2151637" y="8119177"/>
                </a:cubicBezTo>
                <a:cubicBezTo>
                  <a:pt x="2160228" y="8109222"/>
                  <a:pt x="2167267" y="8099268"/>
                  <a:pt x="2168730" y="8087887"/>
                </a:cubicBezTo>
                <a:close/>
                <a:moveTo>
                  <a:pt x="2616698" y="8525913"/>
                </a:moveTo>
                <a:cubicBezTo>
                  <a:pt x="2616698" y="8501734"/>
                  <a:pt x="2596772" y="8481825"/>
                  <a:pt x="2572550" y="8481825"/>
                </a:cubicBezTo>
                <a:cubicBezTo>
                  <a:pt x="2548419" y="8481825"/>
                  <a:pt x="2528493" y="8501734"/>
                  <a:pt x="2528493" y="8525913"/>
                </a:cubicBezTo>
                <a:cubicBezTo>
                  <a:pt x="2528493" y="8550091"/>
                  <a:pt x="2548419" y="8570001"/>
                  <a:pt x="2572550" y="8570001"/>
                </a:cubicBezTo>
                <a:cubicBezTo>
                  <a:pt x="2596772" y="8570001"/>
                  <a:pt x="2616698" y="8550091"/>
                  <a:pt x="2616698" y="8525913"/>
                </a:cubicBezTo>
                <a:close/>
                <a:moveTo>
                  <a:pt x="2616698" y="8227262"/>
                </a:moveTo>
                <a:cubicBezTo>
                  <a:pt x="2616698" y="8203083"/>
                  <a:pt x="2596772" y="8183175"/>
                  <a:pt x="2572550" y="8183175"/>
                </a:cubicBezTo>
                <a:cubicBezTo>
                  <a:pt x="2548419" y="8183175"/>
                  <a:pt x="2528493" y="8203083"/>
                  <a:pt x="2528493" y="8227262"/>
                </a:cubicBezTo>
                <a:cubicBezTo>
                  <a:pt x="2528493" y="8251441"/>
                  <a:pt x="2548419" y="8271350"/>
                  <a:pt x="2572550" y="8271350"/>
                </a:cubicBezTo>
                <a:cubicBezTo>
                  <a:pt x="2596772" y="8272776"/>
                  <a:pt x="2616698" y="8252866"/>
                  <a:pt x="2616698" y="8227262"/>
                </a:cubicBezTo>
                <a:close/>
                <a:moveTo>
                  <a:pt x="2319453" y="8525913"/>
                </a:moveTo>
                <a:cubicBezTo>
                  <a:pt x="2319453" y="8501734"/>
                  <a:pt x="2299528" y="8481825"/>
                  <a:pt x="2275397" y="8481825"/>
                </a:cubicBezTo>
                <a:cubicBezTo>
                  <a:pt x="2251175" y="8481825"/>
                  <a:pt x="2231249" y="8501734"/>
                  <a:pt x="2231249" y="8525913"/>
                </a:cubicBezTo>
                <a:cubicBezTo>
                  <a:pt x="2231249" y="8550091"/>
                  <a:pt x="2251175" y="8570001"/>
                  <a:pt x="2275397" y="8570001"/>
                </a:cubicBezTo>
                <a:cubicBezTo>
                  <a:pt x="2299528" y="8570001"/>
                  <a:pt x="2319453" y="8550091"/>
                  <a:pt x="2319453" y="8525913"/>
                </a:cubicBezTo>
                <a:close/>
                <a:moveTo>
                  <a:pt x="2319453" y="8227262"/>
                </a:moveTo>
                <a:cubicBezTo>
                  <a:pt x="2319453" y="8203083"/>
                  <a:pt x="2299528" y="8183175"/>
                  <a:pt x="2275397" y="8183175"/>
                </a:cubicBezTo>
                <a:cubicBezTo>
                  <a:pt x="2251175" y="8183175"/>
                  <a:pt x="2231249" y="8203083"/>
                  <a:pt x="2231249" y="8227262"/>
                </a:cubicBezTo>
                <a:cubicBezTo>
                  <a:pt x="2231249" y="8251441"/>
                  <a:pt x="2251175" y="8271350"/>
                  <a:pt x="2275397" y="8271350"/>
                </a:cubicBezTo>
                <a:cubicBezTo>
                  <a:pt x="2299528" y="8272776"/>
                  <a:pt x="2319453" y="8252866"/>
                  <a:pt x="2319453" y="8227262"/>
                </a:cubicBezTo>
                <a:close/>
                <a:moveTo>
                  <a:pt x="2467344" y="8376592"/>
                </a:moveTo>
                <a:cubicBezTo>
                  <a:pt x="2467344" y="8352414"/>
                  <a:pt x="2447418" y="8332504"/>
                  <a:pt x="2423288" y="8332504"/>
                </a:cubicBezTo>
                <a:cubicBezTo>
                  <a:pt x="2399066" y="8332504"/>
                  <a:pt x="2379140" y="8352414"/>
                  <a:pt x="2379140" y="8376592"/>
                </a:cubicBezTo>
                <a:cubicBezTo>
                  <a:pt x="2379140" y="8400771"/>
                  <a:pt x="2399066" y="8420679"/>
                  <a:pt x="2423288" y="8420679"/>
                </a:cubicBezTo>
                <a:cubicBezTo>
                  <a:pt x="2447418" y="8420679"/>
                  <a:pt x="2467344" y="8400771"/>
                  <a:pt x="2467344" y="8376592"/>
                </a:cubicBezTo>
                <a:close/>
                <a:moveTo>
                  <a:pt x="2170101" y="8376592"/>
                </a:moveTo>
                <a:cubicBezTo>
                  <a:pt x="2170101" y="8352414"/>
                  <a:pt x="2150266" y="8332504"/>
                  <a:pt x="2126044" y="8332504"/>
                </a:cubicBezTo>
                <a:cubicBezTo>
                  <a:pt x="2123210" y="8332504"/>
                  <a:pt x="2120377" y="8332504"/>
                  <a:pt x="2117544" y="8333931"/>
                </a:cubicBezTo>
                <a:cubicBezTo>
                  <a:pt x="2097617" y="8338199"/>
                  <a:pt x="2081987" y="8356683"/>
                  <a:pt x="2081987" y="8378018"/>
                </a:cubicBezTo>
                <a:cubicBezTo>
                  <a:pt x="2081987" y="8399353"/>
                  <a:pt x="2097617" y="8417837"/>
                  <a:pt x="2117544" y="8422106"/>
                </a:cubicBezTo>
                <a:cubicBezTo>
                  <a:pt x="2120377" y="8422106"/>
                  <a:pt x="2123210" y="8423523"/>
                  <a:pt x="2126044" y="8423523"/>
                </a:cubicBezTo>
                <a:cubicBezTo>
                  <a:pt x="2150266" y="8420679"/>
                  <a:pt x="2170101" y="8400771"/>
                  <a:pt x="2170101" y="8376592"/>
                </a:cubicBezTo>
                <a:close/>
                <a:moveTo>
                  <a:pt x="3061741" y="8087896"/>
                </a:moveTo>
                <a:cubicBezTo>
                  <a:pt x="3061741" y="8085053"/>
                  <a:pt x="3063203" y="8082210"/>
                  <a:pt x="3063203" y="8079367"/>
                </a:cubicBezTo>
                <a:cubicBezTo>
                  <a:pt x="3063203" y="8073682"/>
                  <a:pt x="3061741" y="8067986"/>
                  <a:pt x="3060278" y="8062301"/>
                </a:cubicBezTo>
                <a:cubicBezTo>
                  <a:pt x="3053240" y="8046660"/>
                  <a:pt x="3037610" y="8035280"/>
                  <a:pt x="3019056" y="8035280"/>
                </a:cubicBezTo>
                <a:cubicBezTo>
                  <a:pt x="3000592" y="8035280"/>
                  <a:pt x="2984962" y="8046660"/>
                  <a:pt x="2977832" y="8062301"/>
                </a:cubicBezTo>
                <a:cubicBezTo>
                  <a:pt x="2974999" y="8067986"/>
                  <a:pt x="2974999" y="8073682"/>
                  <a:pt x="2974999" y="8079367"/>
                </a:cubicBezTo>
                <a:cubicBezTo>
                  <a:pt x="2974999" y="8082210"/>
                  <a:pt x="2974999" y="8085053"/>
                  <a:pt x="2976461" y="8087896"/>
                </a:cubicBezTo>
                <a:cubicBezTo>
                  <a:pt x="2979295" y="8099277"/>
                  <a:pt x="2986424" y="8109231"/>
                  <a:pt x="2994925" y="8116343"/>
                </a:cubicBezTo>
                <a:cubicBezTo>
                  <a:pt x="3002054" y="8120612"/>
                  <a:pt x="3010555" y="8123455"/>
                  <a:pt x="3020518" y="8123455"/>
                </a:cubicBezTo>
                <a:cubicBezTo>
                  <a:pt x="3030481" y="8123455"/>
                  <a:pt x="3038981" y="8120612"/>
                  <a:pt x="3046111" y="8116343"/>
                </a:cubicBezTo>
                <a:cubicBezTo>
                  <a:pt x="3053240" y="8109231"/>
                  <a:pt x="3058907" y="8099277"/>
                  <a:pt x="3061741" y="8087896"/>
                </a:cubicBezTo>
                <a:close/>
                <a:moveTo>
                  <a:pt x="2764588" y="8087896"/>
                </a:moveTo>
                <a:cubicBezTo>
                  <a:pt x="2764588" y="8085053"/>
                  <a:pt x="2765959" y="8082210"/>
                  <a:pt x="2765959" y="8079367"/>
                </a:cubicBezTo>
                <a:cubicBezTo>
                  <a:pt x="2765959" y="8073682"/>
                  <a:pt x="2764588" y="8067986"/>
                  <a:pt x="2763126" y="8062301"/>
                </a:cubicBezTo>
                <a:cubicBezTo>
                  <a:pt x="2755997" y="8046660"/>
                  <a:pt x="2740366" y="8035280"/>
                  <a:pt x="2721903" y="8035280"/>
                </a:cubicBezTo>
                <a:cubicBezTo>
                  <a:pt x="2703348" y="8035280"/>
                  <a:pt x="2687718" y="8046660"/>
                  <a:pt x="2680680" y="8062301"/>
                </a:cubicBezTo>
                <a:cubicBezTo>
                  <a:pt x="2677755" y="8067986"/>
                  <a:pt x="2677755" y="8073682"/>
                  <a:pt x="2677755" y="8079367"/>
                </a:cubicBezTo>
                <a:cubicBezTo>
                  <a:pt x="2677755" y="8082210"/>
                  <a:pt x="2677755" y="8085053"/>
                  <a:pt x="2679218" y="8087896"/>
                </a:cubicBezTo>
                <a:cubicBezTo>
                  <a:pt x="2682051" y="8099277"/>
                  <a:pt x="2689180" y="8109231"/>
                  <a:pt x="2697681" y="8116343"/>
                </a:cubicBezTo>
                <a:cubicBezTo>
                  <a:pt x="2704811" y="8120612"/>
                  <a:pt x="2713402" y="8123455"/>
                  <a:pt x="2723274" y="8123455"/>
                </a:cubicBezTo>
                <a:cubicBezTo>
                  <a:pt x="2733237" y="8123455"/>
                  <a:pt x="2741829" y="8120612"/>
                  <a:pt x="2748867" y="8116343"/>
                </a:cubicBezTo>
                <a:cubicBezTo>
                  <a:pt x="2754626" y="8109231"/>
                  <a:pt x="2761663" y="8099277"/>
                  <a:pt x="2764588" y="8087896"/>
                </a:cubicBezTo>
                <a:close/>
                <a:moveTo>
                  <a:pt x="3211094" y="8525921"/>
                </a:moveTo>
                <a:cubicBezTo>
                  <a:pt x="3211094" y="8501744"/>
                  <a:pt x="3191168" y="8481834"/>
                  <a:pt x="3166946" y="8481834"/>
                </a:cubicBezTo>
                <a:cubicBezTo>
                  <a:pt x="3142815" y="8481834"/>
                  <a:pt x="3122890" y="8501744"/>
                  <a:pt x="3122890" y="8525921"/>
                </a:cubicBezTo>
                <a:cubicBezTo>
                  <a:pt x="3122890" y="8550100"/>
                  <a:pt x="3142815" y="8570010"/>
                  <a:pt x="3166946" y="8570010"/>
                </a:cubicBezTo>
                <a:cubicBezTo>
                  <a:pt x="3191168" y="8570010"/>
                  <a:pt x="3211094" y="8550100"/>
                  <a:pt x="3211094" y="8525921"/>
                </a:cubicBezTo>
                <a:close/>
                <a:moveTo>
                  <a:pt x="3211094" y="8227271"/>
                </a:moveTo>
                <a:cubicBezTo>
                  <a:pt x="3211094" y="8203093"/>
                  <a:pt x="3191168" y="8183184"/>
                  <a:pt x="3166946" y="8183184"/>
                </a:cubicBezTo>
                <a:cubicBezTo>
                  <a:pt x="3142815" y="8183184"/>
                  <a:pt x="3122890" y="8203093"/>
                  <a:pt x="3122890" y="8227271"/>
                </a:cubicBezTo>
                <a:cubicBezTo>
                  <a:pt x="3122890" y="8251450"/>
                  <a:pt x="3142815" y="8271359"/>
                  <a:pt x="3166946" y="8271359"/>
                </a:cubicBezTo>
                <a:cubicBezTo>
                  <a:pt x="3191168" y="8272785"/>
                  <a:pt x="3211094" y="8252876"/>
                  <a:pt x="3211094" y="8227271"/>
                </a:cubicBezTo>
                <a:close/>
                <a:moveTo>
                  <a:pt x="2913850" y="8525921"/>
                </a:moveTo>
                <a:cubicBezTo>
                  <a:pt x="2913850" y="8501744"/>
                  <a:pt x="2893924" y="8481834"/>
                  <a:pt x="2869794" y="8481834"/>
                </a:cubicBezTo>
                <a:cubicBezTo>
                  <a:pt x="2845572" y="8481834"/>
                  <a:pt x="2825737" y="8501744"/>
                  <a:pt x="2825737" y="8525921"/>
                </a:cubicBezTo>
                <a:cubicBezTo>
                  <a:pt x="2825737" y="8550100"/>
                  <a:pt x="2845572" y="8570010"/>
                  <a:pt x="2869794" y="8570010"/>
                </a:cubicBezTo>
                <a:cubicBezTo>
                  <a:pt x="2893924" y="8570010"/>
                  <a:pt x="2913850" y="8550100"/>
                  <a:pt x="2913850" y="8525921"/>
                </a:cubicBezTo>
                <a:close/>
                <a:moveTo>
                  <a:pt x="2913850" y="8227271"/>
                </a:moveTo>
                <a:cubicBezTo>
                  <a:pt x="2913850" y="8203093"/>
                  <a:pt x="2893924" y="8183184"/>
                  <a:pt x="2869794" y="8183184"/>
                </a:cubicBezTo>
                <a:cubicBezTo>
                  <a:pt x="2845572" y="8183184"/>
                  <a:pt x="2825737" y="8203093"/>
                  <a:pt x="2825737" y="8227271"/>
                </a:cubicBezTo>
                <a:cubicBezTo>
                  <a:pt x="2825737" y="8251450"/>
                  <a:pt x="2845572" y="8271359"/>
                  <a:pt x="2869794" y="8271359"/>
                </a:cubicBezTo>
                <a:cubicBezTo>
                  <a:pt x="2893924" y="8272785"/>
                  <a:pt x="2913850" y="8252876"/>
                  <a:pt x="2913850" y="8227271"/>
                </a:cubicBezTo>
                <a:close/>
                <a:moveTo>
                  <a:pt x="3063203" y="8376601"/>
                </a:moveTo>
                <a:cubicBezTo>
                  <a:pt x="3063203" y="8352423"/>
                  <a:pt x="3043278" y="8332513"/>
                  <a:pt x="3019056" y="8332513"/>
                </a:cubicBezTo>
                <a:cubicBezTo>
                  <a:pt x="2994925" y="8332513"/>
                  <a:pt x="2974999" y="8352423"/>
                  <a:pt x="2974999" y="8376601"/>
                </a:cubicBezTo>
                <a:cubicBezTo>
                  <a:pt x="2974999" y="8400780"/>
                  <a:pt x="2994925" y="8420689"/>
                  <a:pt x="3019056" y="8420689"/>
                </a:cubicBezTo>
                <a:cubicBezTo>
                  <a:pt x="3043278" y="8420689"/>
                  <a:pt x="3063203" y="8400780"/>
                  <a:pt x="3063203" y="8376601"/>
                </a:cubicBezTo>
                <a:close/>
                <a:moveTo>
                  <a:pt x="2765959" y="8376601"/>
                </a:moveTo>
                <a:cubicBezTo>
                  <a:pt x="2765959" y="8352423"/>
                  <a:pt x="2746033" y="8332513"/>
                  <a:pt x="2721903" y="8332513"/>
                </a:cubicBezTo>
                <a:cubicBezTo>
                  <a:pt x="2697681" y="8332513"/>
                  <a:pt x="2677755" y="8352423"/>
                  <a:pt x="2677755" y="8376601"/>
                </a:cubicBezTo>
                <a:cubicBezTo>
                  <a:pt x="2677755" y="8400780"/>
                  <a:pt x="2697681" y="8420689"/>
                  <a:pt x="2721903" y="8420689"/>
                </a:cubicBezTo>
                <a:cubicBezTo>
                  <a:pt x="2746033" y="8420689"/>
                  <a:pt x="2765959" y="8400780"/>
                  <a:pt x="2765959" y="8376601"/>
                </a:cubicBezTo>
                <a:close/>
                <a:moveTo>
                  <a:pt x="3657600" y="8087905"/>
                </a:moveTo>
                <a:cubicBezTo>
                  <a:pt x="3657600" y="8085063"/>
                  <a:pt x="3658971" y="8082219"/>
                  <a:pt x="3658971" y="8079376"/>
                </a:cubicBezTo>
                <a:cubicBezTo>
                  <a:pt x="3658971" y="8073691"/>
                  <a:pt x="3657600" y="8067996"/>
                  <a:pt x="3656138" y="8062310"/>
                </a:cubicBezTo>
                <a:cubicBezTo>
                  <a:pt x="3649099" y="8046670"/>
                  <a:pt x="3633378" y="8035289"/>
                  <a:pt x="3614914" y="8035289"/>
                </a:cubicBezTo>
                <a:cubicBezTo>
                  <a:pt x="3596451" y="8035289"/>
                  <a:pt x="3580821" y="8046670"/>
                  <a:pt x="3573692" y="8062310"/>
                </a:cubicBezTo>
                <a:cubicBezTo>
                  <a:pt x="3570858" y="8067996"/>
                  <a:pt x="3570858" y="8073691"/>
                  <a:pt x="3570858" y="8079376"/>
                </a:cubicBezTo>
                <a:cubicBezTo>
                  <a:pt x="3570858" y="8082219"/>
                  <a:pt x="3570858" y="8085063"/>
                  <a:pt x="3572229" y="8087905"/>
                </a:cubicBezTo>
                <a:cubicBezTo>
                  <a:pt x="3575063" y="8099286"/>
                  <a:pt x="3582192" y="8109240"/>
                  <a:pt x="3590784" y="8116352"/>
                </a:cubicBezTo>
                <a:cubicBezTo>
                  <a:pt x="3597822" y="8120621"/>
                  <a:pt x="3606414" y="8123464"/>
                  <a:pt x="3616377" y="8123464"/>
                </a:cubicBezTo>
                <a:cubicBezTo>
                  <a:pt x="3626249" y="8123464"/>
                  <a:pt x="3634841" y="8120621"/>
                  <a:pt x="3641970" y="8116352"/>
                </a:cubicBezTo>
                <a:cubicBezTo>
                  <a:pt x="3647637" y="8109240"/>
                  <a:pt x="3654767" y="8099286"/>
                  <a:pt x="3657600" y="8087905"/>
                </a:cubicBezTo>
                <a:close/>
                <a:moveTo>
                  <a:pt x="3358985" y="8087905"/>
                </a:moveTo>
                <a:cubicBezTo>
                  <a:pt x="3358985" y="8085063"/>
                  <a:pt x="3360356" y="8082219"/>
                  <a:pt x="3360356" y="8079376"/>
                </a:cubicBezTo>
                <a:cubicBezTo>
                  <a:pt x="3360356" y="8073691"/>
                  <a:pt x="3358985" y="8067996"/>
                  <a:pt x="3357522" y="8062310"/>
                </a:cubicBezTo>
                <a:cubicBezTo>
                  <a:pt x="3350393" y="8046670"/>
                  <a:pt x="3334763" y="8035289"/>
                  <a:pt x="3316300" y="8035289"/>
                </a:cubicBezTo>
                <a:cubicBezTo>
                  <a:pt x="3313466" y="8035289"/>
                  <a:pt x="3310633" y="8035289"/>
                  <a:pt x="3307799" y="8036705"/>
                </a:cubicBezTo>
                <a:cubicBezTo>
                  <a:pt x="3293540" y="8039549"/>
                  <a:pt x="3280744" y="8049503"/>
                  <a:pt x="3275076" y="8063727"/>
                </a:cubicBezTo>
                <a:cubicBezTo>
                  <a:pt x="3272243" y="8069413"/>
                  <a:pt x="3272243" y="8075107"/>
                  <a:pt x="3272243" y="8080794"/>
                </a:cubicBezTo>
                <a:cubicBezTo>
                  <a:pt x="3272243" y="8083636"/>
                  <a:pt x="3272243" y="8086479"/>
                  <a:pt x="3273614" y="8089322"/>
                </a:cubicBezTo>
                <a:cubicBezTo>
                  <a:pt x="3276447" y="8100703"/>
                  <a:pt x="3283577" y="8110648"/>
                  <a:pt x="3292169" y="8117769"/>
                </a:cubicBezTo>
                <a:cubicBezTo>
                  <a:pt x="3296373" y="8120612"/>
                  <a:pt x="3302040" y="8123455"/>
                  <a:pt x="3307799" y="8124881"/>
                </a:cubicBezTo>
                <a:cubicBezTo>
                  <a:pt x="3310633" y="8124881"/>
                  <a:pt x="3313466" y="8126308"/>
                  <a:pt x="3316300" y="8126308"/>
                </a:cubicBezTo>
                <a:cubicBezTo>
                  <a:pt x="3326262" y="8126308"/>
                  <a:pt x="3334763" y="8123464"/>
                  <a:pt x="3341893" y="8119196"/>
                </a:cubicBezTo>
                <a:cubicBezTo>
                  <a:pt x="3350393" y="8109240"/>
                  <a:pt x="3357522" y="8099286"/>
                  <a:pt x="3358985" y="8087905"/>
                </a:cubicBezTo>
                <a:close/>
                <a:moveTo>
                  <a:pt x="3806861" y="8525931"/>
                </a:moveTo>
                <a:cubicBezTo>
                  <a:pt x="3806861" y="8501753"/>
                  <a:pt x="3787028" y="8481843"/>
                  <a:pt x="3762806" y="8481843"/>
                </a:cubicBezTo>
                <a:cubicBezTo>
                  <a:pt x="3738675" y="8481843"/>
                  <a:pt x="3718749" y="8501753"/>
                  <a:pt x="3718749" y="8525931"/>
                </a:cubicBezTo>
                <a:cubicBezTo>
                  <a:pt x="3718749" y="8550109"/>
                  <a:pt x="3738675" y="8570019"/>
                  <a:pt x="3762806" y="8570019"/>
                </a:cubicBezTo>
                <a:cubicBezTo>
                  <a:pt x="3787028" y="8570019"/>
                  <a:pt x="3806861" y="8550109"/>
                  <a:pt x="3806861" y="8525931"/>
                </a:cubicBezTo>
                <a:close/>
                <a:moveTo>
                  <a:pt x="3806861" y="8227281"/>
                </a:moveTo>
                <a:cubicBezTo>
                  <a:pt x="3806861" y="8203102"/>
                  <a:pt x="3787028" y="8183193"/>
                  <a:pt x="3762806" y="8183193"/>
                </a:cubicBezTo>
                <a:cubicBezTo>
                  <a:pt x="3738675" y="8183193"/>
                  <a:pt x="3718749" y="8203102"/>
                  <a:pt x="3718749" y="8227281"/>
                </a:cubicBezTo>
                <a:cubicBezTo>
                  <a:pt x="3718749" y="8251458"/>
                  <a:pt x="3738675" y="8271368"/>
                  <a:pt x="3762806" y="8271368"/>
                </a:cubicBezTo>
                <a:cubicBezTo>
                  <a:pt x="3787028" y="8272795"/>
                  <a:pt x="3806861" y="8252885"/>
                  <a:pt x="3806861" y="8227281"/>
                </a:cubicBezTo>
                <a:close/>
                <a:moveTo>
                  <a:pt x="3509709" y="8525931"/>
                </a:moveTo>
                <a:cubicBezTo>
                  <a:pt x="3509709" y="8501753"/>
                  <a:pt x="3489783" y="8481843"/>
                  <a:pt x="3465653" y="8481843"/>
                </a:cubicBezTo>
                <a:cubicBezTo>
                  <a:pt x="3441431" y="8481843"/>
                  <a:pt x="3421505" y="8501753"/>
                  <a:pt x="3421505" y="8525931"/>
                </a:cubicBezTo>
                <a:cubicBezTo>
                  <a:pt x="3421505" y="8550109"/>
                  <a:pt x="3441431" y="8570019"/>
                  <a:pt x="3465653" y="8570019"/>
                </a:cubicBezTo>
                <a:cubicBezTo>
                  <a:pt x="3489783" y="8570019"/>
                  <a:pt x="3509709" y="8550109"/>
                  <a:pt x="3509709" y="8525931"/>
                </a:cubicBezTo>
                <a:close/>
                <a:moveTo>
                  <a:pt x="3509709" y="8227281"/>
                </a:moveTo>
                <a:cubicBezTo>
                  <a:pt x="3509709" y="8203102"/>
                  <a:pt x="3489783" y="8183193"/>
                  <a:pt x="3465653" y="8183193"/>
                </a:cubicBezTo>
                <a:cubicBezTo>
                  <a:pt x="3441431" y="8183193"/>
                  <a:pt x="3421505" y="8203102"/>
                  <a:pt x="3421505" y="8227281"/>
                </a:cubicBezTo>
                <a:cubicBezTo>
                  <a:pt x="3421505" y="8251458"/>
                  <a:pt x="3441431" y="8271368"/>
                  <a:pt x="3465653" y="8271368"/>
                </a:cubicBezTo>
                <a:cubicBezTo>
                  <a:pt x="3489783" y="8272795"/>
                  <a:pt x="3509709" y="8252885"/>
                  <a:pt x="3509709" y="8227281"/>
                </a:cubicBezTo>
                <a:close/>
                <a:moveTo>
                  <a:pt x="3657600" y="8376610"/>
                </a:moveTo>
                <a:cubicBezTo>
                  <a:pt x="3657600" y="8352432"/>
                  <a:pt x="3637674" y="8332523"/>
                  <a:pt x="3613452" y="8332523"/>
                </a:cubicBezTo>
                <a:cubicBezTo>
                  <a:pt x="3589321" y="8332523"/>
                  <a:pt x="3569395" y="8352432"/>
                  <a:pt x="3569395" y="8376610"/>
                </a:cubicBezTo>
                <a:cubicBezTo>
                  <a:pt x="3569395" y="8400788"/>
                  <a:pt x="3589321" y="8420698"/>
                  <a:pt x="3613452" y="8420698"/>
                </a:cubicBezTo>
                <a:cubicBezTo>
                  <a:pt x="3637674" y="8420698"/>
                  <a:pt x="3657600" y="8400788"/>
                  <a:pt x="3657600" y="8376610"/>
                </a:cubicBezTo>
                <a:close/>
                <a:moveTo>
                  <a:pt x="3360356" y="8376610"/>
                </a:moveTo>
                <a:cubicBezTo>
                  <a:pt x="3360356" y="8352432"/>
                  <a:pt x="3340430" y="8332523"/>
                  <a:pt x="3316300" y="8332523"/>
                </a:cubicBezTo>
                <a:cubicBezTo>
                  <a:pt x="3313466" y="8332523"/>
                  <a:pt x="3310633" y="8332523"/>
                  <a:pt x="3307799" y="8333948"/>
                </a:cubicBezTo>
                <a:cubicBezTo>
                  <a:pt x="3287873" y="8338217"/>
                  <a:pt x="3272243" y="8356701"/>
                  <a:pt x="3272243" y="8378037"/>
                </a:cubicBezTo>
                <a:cubicBezTo>
                  <a:pt x="3272243" y="8399372"/>
                  <a:pt x="3287873" y="8417855"/>
                  <a:pt x="3307799" y="8422124"/>
                </a:cubicBezTo>
                <a:cubicBezTo>
                  <a:pt x="3310633" y="8422124"/>
                  <a:pt x="3313466" y="8423540"/>
                  <a:pt x="3316300" y="8423540"/>
                </a:cubicBezTo>
                <a:cubicBezTo>
                  <a:pt x="3340430" y="8420698"/>
                  <a:pt x="3360356" y="8400788"/>
                  <a:pt x="3360356" y="8376610"/>
                </a:cubicBezTo>
                <a:close/>
                <a:moveTo>
                  <a:pt x="4251996" y="8087915"/>
                </a:moveTo>
                <a:cubicBezTo>
                  <a:pt x="4251996" y="8085071"/>
                  <a:pt x="4253459" y="8082228"/>
                  <a:pt x="4253459" y="8079386"/>
                </a:cubicBezTo>
                <a:cubicBezTo>
                  <a:pt x="4253459" y="8073700"/>
                  <a:pt x="4251996" y="8068005"/>
                  <a:pt x="4250534" y="8062319"/>
                </a:cubicBezTo>
                <a:cubicBezTo>
                  <a:pt x="4243496" y="8046679"/>
                  <a:pt x="4227866" y="8035298"/>
                  <a:pt x="4209312" y="8035298"/>
                </a:cubicBezTo>
                <a:cubicBezTo>
                  <a:pt x="4190848" y="8035298"/>
                  <a:pt x="4175217" y="8046679"/>
                  <a:pt x="4168088" y="8062319"/>
                </a:cubicBezTo>
                <a:cubicBezTo>
                  <a:pt x="4165255" y="8068005"/>
                  <a:pt x="4165255" y="8073700"/>
                  <a:pt x="4165255" y="8079386"/>
                </a:cubicBezTo>
                <a:cubicBezTo>
                  <a:pt x="4165255" y="8082228"/>
                  <a:pt x="4165255" y="8085071"/>
                  <a:pt x="4166717" y="8087915"/>
                </a:cubicBezTo>
                <a:cubicBezTo>
                  <a:pt x="4169551" y="8099295"/>
                  <a:pt x="4176588" y="8109250"/>
                  <a:pt x="4185181" y="8116361"/>
                </a:cubicBezTo>
                <a:cubicBezTo>
                  <a:pt x="4192310" y="8120631"/>
                  <a:pt x="4200810" y="8123473"/>
                  <a:pt x="4210774" y="8123473"/>
                </a:cubicBezTo>
                <a:cubicBezTo>
                  <a:pt x="4220737" y="8123473"/>
                  <a:pt x="4229237" y="8120631"/>
                  <a:pt x="4236367" y="8116361"/>
                </a:cubicBezTo>
                <a:cubicBezTo>
                  <a:pt x="4243496" y="8109250"/>
                  <a:pt x="4249163" y="8099295"/>
                  <a:pt x="4251996" y="8087915"/>
                </a:cubicBezTo>
                <a:close/>
                <a:moveTo>
                  <a:pt x="3954753" y="8087915"/>
                </a:moveTo>
                <a:cubicBezTo>
                  <a:pt x="3954753" y="8085071"/>
                  <a:pt x="3956215" y="8082228"/>
                  <a:pt x="3956215" y="8079386"/>
                </a:cubicBezTo>
                <a:cubicBezTo>
                  <a:pt x="3956215" y="8073700"/>
                  <a:pt x="3954753" y="8068005"/>
                  <a:pt x="3953382" y="8062319"/>
                </a:cubicBezTo>
                <a:cubicBezTo>
                  <a:pt x="3946252" y="8046679"/>
                  <a:pt x="3930622" y="8035298"/>
                  <a:pt x="3912158" y="8035298"/>
                </a:cubicBezTo>
                <a:cubicBezTo>
                  <a:pt x="3893604" y="8035298"/>
                  <a:pt x="3877974" y="8046679"/>
                  <a:pt x="3870844" y="8062319"/>
                </a:cubicBezTo>
                <a:cubicBezTo>
                  <a:pt x="3868011" y="8068005"/>
                  <a:pt x="3868011" y="8073700"/>
                  <a:pt x="3868011" y="8079386"/>
                </a:cubicBezTo>
                <a:cubicBezTo>
                  <a:pt x="3868011" y="8082228"/>
                  <a:pt x="3868011" y="8085071"/>
                  <a:pt x="3869473" y="8087915"/>
                </a:cubicBezTo>
                <a:cubicBezTo>
                  <a:pt x="3872307" y="8099295"/>
                  <a:pt x="3879436" y="8109250"/>
                  <a:pt x="3887936" y="8116361"/>
                </a:cubicBezTo>
                <a:cubicBezTo>
                  <a:pt x="3895066" y="8120631"/>
                  <a:pt x="3903567" y="8123473"/>
                  <a:pt x="3913529" y="8123473"/>
                </a:cubicBezTo>
                <a:cubicBezTo>
                  <a:pt x="3923493" y="8123473"/>
                  <a:pt x="3931993" y="8120631"/>
                  <a:pt x="3939122" y="8116361"/>
                </a:cubicBezTo>
                <a:cubicBezTo>
                  <a:pt x="3944790" y="8109250"/>
                  <a:pt x="3951919" y="8099295"/>
                  <a:pt x="3954753" y="8087915"/>
                </a:cubicBezTo>
                <a:close/>
                <a:moveTo>
                  <a:pt x="4401259" y="8525940"/>
                </a:moveTo>
                <a:cubicBezTo>
                  <a:pt x="4401259" y="8501762"/>
                  <a:pt x="4381424" y="8481852"/>
                  <a:pt x="4357202" y="8481852"/>
                </a:cubicBezTo>
                <a:cubicBezTo>
                  <a:pt x="4333071" y="8481852"/>
                  <a:pt x="4313146" y="8501762"/>
                  <a:pt x="4313146" y="8525940"/>
                </a:cubicBezTo>
                <a:cubicBezTo>
                  <a:pt x="4313146" y="8550119"/>
                  <a:pt x="4333071" y="8570028"/>
                  <a:pt x="4357202" y="8570028"/>
                </a:cubicBezTo>
                <a:cubicBezTo>
                  <a:pt x="4381424" y="8570028"/>
                  <a:pt x="4401259" y="8550119"/>
                  <a:pt x="4401259" y="8525940"/>
                </a:cubicBezTo>
                <a:close/>
                <a:moveTo>
                  <a:pt x="4401259" y="8227290"/>
                </a:moveTo>
                <a:cubicBezTo>
                  <a:pt x="4401259" y="8203111"/>
                  <a:pt x="4381424" y="8183201"/>
                  <a:pt x="4357202" y="8183201"/>
                </a:cubicBezTo>
                <a:cubicBezTo>
                  <a:pt x="4333071" y="8183201"/>
                  <a:pt x="4313146" y="8203111"/>
                  <a:pt x="4313146" y="8227290"/>
                </a:cubicBezTo>
                <a:cubicBezTo>
                  <a:pt x="4313146" y="8251468"/>
                  <a:pt x="4333071" y="8271377"/>
                  <a:pt x="4357202" y="8271377"/>
                </a:cubicBezTo>
                <a:cubicBezTo>
                  <a:pt x="4381424" y="8272804"/>
                  <a:pt x="4401259" y="8252894"/>
                  <a:pt x="4401259" y="8227290"/>
                </a:cubicBezTo>
                <a:close/>
                <a:moveTo>
                  <a:pt x="4104106" y="8525940"/>
                </a:moveTo>
                <a:cubicBezTo>
                  <a:pt x="4104106" y="8501762"/>
                  <a:pt x="4084180" y="8481852"/>
                  <a:pt x="4059958" y="8481852"/>
                </a:cubicBezTo>
                <a:cubicBezTo>
                  <a:pt x="4035827" y="8481852"/>
                  <a:pt x="4015901" y="8501762"/>
                  <a:pt x="4015901" y="8525940"/>
                </a:cubicBezTo>
                <a:cubicBezTo>
                  <a:pt x="4015901" y="8550119"/>
                  <a:pt x="4035827" y="8570028"/>
                  <a:pt x="4059958" y="8570028"/>
                </a:cubicBezTo>
                <a:cubicBezTo>
                  <a:pt x="4084180" y="8570028"/>
                  <a:pt x="4104106" y="8550119"/>
                  <a:pt x="4104106" y="8525940"/>
                </a:cubicBezTo>
                <a:close/>
                <a:moveTo>
                  <a:pt x="4104106" y="8227290"/>
                </a:moveTo>
                <a:cubicBezTo>
                  <a:pt x="4104106" y="8203111"/>
                  <a:pt x="4084180" y="8183201"/>
                  <a:pt x="4059958" y="8183201"/>
                </a:cubicBezTo>
                <a:cubicBezTo>
                  <a:pt x="4035827" y="8183201"/>
                  <a:pt x="4015901" y="8203111"/>
                  <a:pt x="4015901" y="8227290"/>
                </a:cubicBezTo>
                <a:cubicBezTo>
                  <a:pt x="4015901" y="8251468"/>
                  <a:pt x="4035827" y="8271377"/>
                  <a:pt x="4059958" y="8271377"/>
                </a:cubicBezTo>
                <a:cubicBezTo>
                  <a:pt x="4084180" y="8272804"/>
                  <a:pt x="4104106" y="8252894"/>
                  <a:pt x="4104106" y="8227290"/>
                </a:cubicBezTo>
                <a:close/>
                <a:moveTo>
                  <a:pt x="4253367" y="8376619"/>
                </a:moveTo>
                <a:cubicBezTo>
                  <a:pt x="4253367" y="8352441"/>
                  <a:pt x="4233533" y="8332532"/>
                  <a:pt x="4209312" y="8332532"/>
                </a:cubicBezTo>
                <a:cubicBezTo>
                  <a:pt x="4185181" y="8332532"/>
                  <a:pt x="4165255" y="8352441"/>
                  <a:pt x="4165255" y="8376619"/>
                </a:cubicBezTo>
                <a:cubicBezTo>
                  <a:pt x="4165255" y="8400797"/>
                  <a:pt x="4185181" y="8420707"/>
                  <a:pt x="4209312" y="8420707"/>
                </a:cubicBezTo>
                <a:cubicBezTo>
                  <a:pt x="4233533" y="8420707"/>
                  <a:pt x="4253367" y="8400797"/>
                  <a:pt x="4253367" y="8376619"/>
                </a:cubicBezTo>
                <a:close/>
                <a:moveTo>
                  <a:pt x="3954753" y="8376619"/>
                </a:moveTo>
                <a:cubicBezTo>
                  <a:pt x="3954753" y="8352441"/>
                  <a:pt x="3934918" y="8332532"/>
                  <a:pt x="3910696" y="8332532"/>
                </a:cubicBezTo>
                <a:cubicBezTo>
                  <a:pt x="3886565" y="8332532"/>
                  <a:pt x="3866640" y="8352441"/>
                  <a:pt x="3866640" y="8376619"/>
                </a:cubicBezTo>
                <a:cubicBezTo>
                  <a:pt x="3866640" y="8400797"/>
                  <a:pt x="3886565" y="8420707"/>
                  <a:pt x="3910696" y="8420707"/>
                </a:cubicBezTo>
                <a:cubicBezTo>
                  <a:pt x="3934918" y="8420707"/>
                  <a:pt x="3954753" y="8400797"/>
                  <a:pt x="3954753" y="8376619"/>
                </a:cubicBezTo>
                <a:close/>
                <a:moveTo>
                  <a:pt x="4847856" y="8087924"/>
                </a:moveTo>
                <a:cubicBezTo>
                  <a:pt x="4847856" y="8085080"/>
                  <a:pt x="4849227" y="8082238"/>
                  <a:pt x="4849227" y="8079395"/>
                </a:cubicBezTo>
                <a:cubicBezTo>
                  <a:pt x="4849227" y="8073709"/>
                  <a:pt x="4847856" y="8068014"/>
                  <a:pt x="4846394" y="8062328"/>
                </a:cubicBezTo>
                <a:cubicBezTo>
                  <a:pt x="4839263" y="8046688"/>
                  <a:pt x="4823634" y="8035307"/>
                  <a:pt x="4805170" y="8035307"/>
                </a:cubicBezTo>
                <a:cubicBezTo>
                  <a:pt x="4786706" y="8035307"/>
                  <a:pt x="4770986" y="8046688"/>
                  <a:pt x="4763947" y="8062328"/>
                </a:cubicBezTo>
                <a:cubicBezTo>
                  <a:pt x="4761113" y="8068014"/>
                  <a:pt x="4761113" y="8073709"/>
                  <a:pt x="4761113" y="8079395"/>
                </a:cubicBezTo>
                <a:cubicBezTo>
                  <a:pt x="4761113" y="8082238"/>
                  <a:pt x="4761113" y="8085080"/>
                  <a:pt x="4762484" y="8087924"/>
                </a:cubicBezTo>
                <a:cubicBezTo>
                  <a:pt x="4765319" y="8099305"/>
                  <a:pt x="4772448" y="8109259"/>
                  <a:pt x="4780948" y="8116371"/>
                </a:cubicBezTo>
                <a:cubicBezTo>
                  <a:pt x="4788077" y="8120640"/>
                  <a:pt x="4796670" y="8123482"/>
                  <a:pt x="4806541" y="8123482"/>
                </a:cubicBezTo>
                <a:cubicBezTo>
                  <a:pt x="4816504" y="8123482"/>
                  <a:pt x="4825096" y="8120640"/>
                  <a:pt x="4832134" y="8116371"/>
                </a:cubicBezTo>
                <a:cubicBezTo>
                  <a:pt x="4837892" y="8109259"/>
                  <a:pt x="4844931" y="8099305"/>
                  <a:pt x="4847856" y="8087924"/>
                </a:cubicBezTo>
                <a:close/>
                <a:moveTo>
                  <a:pt x="4549149" y="8087924"/>
                </a:moveTo>
                <a:cubicBezTo>
                  <a:pt x="4549149" y="8085080"/>
                  <a:pt x="4550611" y="8082238"/>
                  <a:pt x="4550611" y="8079395"/>
                </a:cubicBezTo>
                <a:cubicBezTo>
                  <a:pt x="4550611" y="8073709"/>
                  <a:pt x="4549149" y="8068014"/>
                  <a:pt x="4547778" y="8062328"/>
                </a:cubicBezTo>
                <a:cubicBezTo>
                  <a:pt x="4540649" y="8046688"/>
                  <a:pt x="4525019" y="8035307"/>
                  <a:pt x="4506555" y="8035307"/>
                </a:cubicBezTo>
                <a:cubicBezTo>
                  <a:pt x="4488000" y="8035307"/>
                  <a:pt x="4472371" y="8046688"/>
                  <a:pt x="4465332" y="8062328"/>
                </a:cubicBezTo>
                <a:cubicBezTo>
                  <a:pt x="4462407" y="8068014"/>
                  <a:pt x="4462407" y="8073709"/>
                  <a:pt x="4462407" y="8079395"/>
                </a:cubicBezTo>
                <a:cubicBezTo>
                  <a:pt x="4462407" y="8082238"/>
                  <a:pt x="4462407" y="8085080"/>
                  <a:pt x="4463870" y="8087924"/>
                </a:cubicBezTo>
                <a:cubicBezTo>
                  <a:pt x="4466703" y="8099305"/>
                  <a:pt x="4473833" y="8109259"/>
                  <a:pt x="4482333" y="8116371"/>
                </a:cubicBezTo>
                <a:cubicBezTo>
                  <a:pt x="4489463" y="8120640"/>
                  <a:pt x="4497963" y="8123482"/>
                  <a:pt x="4507926" y="8123482"/>
                </a:cubicBezTo>
                <a:cubicBezTo>
                  <a:pt x="4517889" y="8123482"/>
                  <a:pt x="4526390" y="8120640"/>
                  <a:pt x="4533519" y="8116371"/>
                </a:cubicBezTo>
                <a:cubicBezTo>
                  <a:pt x="4540649" y="8109259"/>
                  <a:pt x="4547778" y="8099305"/>
                  <a:pt x="4549149" y="8087924"/>
                </a:cubicBezTo>
                <a:close/>
                <a:moveTo>
                  <a:pt x="4997117" y="8525949"/>
                </a:moveTo>
                <a:cubicBezTo>
                  <a:pt x="4997117" y="8501771"/>
                  <a:pt x="4977192" y="8481862"/>
                  <a:pt x="4953061" y="8481862"/>
                </a:cubicBezTo>
                <a:cubicBezTo>
                  <a:pt x="4928839" y="8481862"/>
                  <a:pt x="4908913" y="8501771"/>
                  <a:pt x="4908913" y="8525949"/>
                </a:cubicBezTo>
                <a:cubicBezTo>
                  <a:pt x="4908913" y="8550128"/>
                  <a:pt x="4928839" y="8570037"/>
                  <a:pt x="4953061" y="8570037"/>
                </a:cubicBezTo>
                <a:cubicBezTo>
                  <a:pt x="4977192" y="8570037"/>
                  <a:pt x="4997117" y="8550128"/>
                  <a:pt x="4997117" y="8525949"/>
                </a:cubicBezTo>
                <a:close/>
                <a:moveTo>
                  <a:pt x="4997117" y="8227299"/>
                </a:moveTo>
                <a:cubicBezTo>
                  <a:pt x="4997117" y="8203120"/>
                  <a:pt x="4977192" y="8183211"/>
                  <a:pt x="4953061" y="8183211"/>
                </a:cubicBezTo>
                <a:cubicBezTo>
                  <a:pt x="4928839" y="8183211"/>
                  <a:pt x="4908913" y="8203120"/>
                  <a:pt x="4908913" y="8227299"/>
                </a:cubicBezTo>
                <a:cubicBezTo>
                  <a:pt x="4908913" y="8251477"/>
                  <a:pt x="4928839" y="8271387"/>
                  <a:pt x="4953061" y="8271387"/>
                </a:cubicBezTo>
                <a:cubicBezTo>
                  <a:pt x="4977192" y="8272812"/>
                  <a:pt x="4997117" y="8252903"/>
                  <a:pt x="4997117" y="8227299"/>
                </a:cubicBezTo>
                <a:close/>
                <a:moveTo>
                  <a:pt x="4699965" y="8525949"/>
                </a:moveTo>
                <a:cubicBezTo>
                  <a:pt x="4699965" y="8501771"/>
                  <a:pt x="4680039" y="8481862"/>
                  <a:pt x="4655817" y="8481862"/>
                </a:cubicBezTo>
                <a:cubicBezTo>
                  <a:pt x="4631687" y="8481862"/>
                  <a:pt x="4611761" y="8501771"/>
                  <a:pt x="4611761" y="8525949"/>
                </a:cubicBezTo>
                <a:cubicBezTo>
                  <a:pt x="4611761" y="8550128"/>
                  <a:pt x="4631687" y="8570037"/>
                  <a:pt x="4655817" y="8570037"/>
                </a:cubicBezTo>
                <a:cubicBezTo>
                  <a:pt x="4678576" y="8570037"/>
                  <a:pt x="4699965" y="8550128"/>
                  <a:pt x="4699965" y="8525949"/>
                </a:cubicBezTo>
                <a:close/>
                <a:moveTo>
                  <a:pt x="4699965" y="8227299"/>
                </a:moveTo>
                <a:cubicBezTo>
                  <a:pt x="4699965" y="8203120"/>
                  <a:pt x="4680039" y="8183211"/>
                  <a:pt x="4655817" y="8183211"/>
                </a:cubicBezTo>
                <a:cubicBezTo>
                  <a:pt x="4631687" y="8183211"/>
                  <a:pt x="4611761" y="8203120"/>
                  <a:pt x="4611761" y="8227299"/>
                </a:cubicBezTo>
                <a:cubicBezTo>
                  <a:pt x="4611761" y="8251477"/>
                  <a:pt x="4631687" y="8271387"/>
                  <a:pt x="4655817" y="8271387"/>
                </a:cubicBezTo>
                <a:cubicBezTo>
                  <a:pt x="4678576" y="8272812"/>
                  <a:pt x="4699965" y="8252903"/>
                  <a:pt x="4699965" y="8227299"/>
                </a:cubicBezTo>
                <a:close/>
                <a:moveTo>
                  <a:pt x="4847856" y="8376629"/>
                </a:moveTo>
                <a:cubicBezTo>
                  <a:pt x="4847856" y="8352450"/>
                  <a:pt x="4827930" y="8332541"/>
                  <a:pt x="4803708" y="8332541"/>
                </a:cubicBezTo>
                <a:cubicBezTo>
                  <a:pt x="4779577" y="8332541"/>
                  <a:pt x="4759651" y="8352450"/>
                  <a:pt x="4759651" y="8376629"/>
                </a:cubicBezTo>
                <a:cubicBezTo>
                  <a:pt x="4759651" y="8400807"/>
                  <a:pt x="4779577" y="8420716"/>
                  <a:pt x="4803708" y="8420716"/>
                </a:cubicBezTo>
                <a:cubicBezTo>
                  <a:pt x="4827930" y="8420716"/>
                  <a:pt x="4847856" y="8400807"/>
                  <a:pt x="4847856" y="8376629"/>
                </a:cubicBezTo>
                <a:close/>
                <a:moveTo>
                  <a:pt x="4550611" y="8376629"/>
                </a:moveTo>
                <a:cubicBezTo>
                  <a:pt x="4550611" y="8352450"/>
                  <a:pt x="4530686" y="8332541"/>
                  <a:pt x="4506555" y="8332541"/>
                </a:cubicBezTo>
                <a:cubicBezTo>
                  <a:pt x="4482333" y="8332541"/>
                  <a:pt x="4462407" y="8352450"/>
                  <a:pt x="4462407" y="8376629"/>
                </a:cubicBezTo>
                <a:cubicBezTo>
                  <a:pt x="4462407" y="8400807"/>
                  <a:pt x="4482333" y="8420716"/>
                  <a:pt x="4506555" y="8420716"/>
                </a:cubicBezTo>
                <a:cubicBezTo>
                  <a:pt x="4530686" y="8420716"/>
                  <a:pt x="4550611" y="8400807"/>
                  <a:pt x="4550611" y="8376629"/>
                </a:cubicBezTo>
                <a:close/>
                <a:moveTo>
                  <a:pt x="5442252" y="8087933"/>
                </a:moveTo>
                <a:cubicBezTo>
                  <a:pt x="5442252" y="8085089"/>
                  <a:pt x="5443623" y="8082247"/>
                  <a:pt x="5443623" y="8079404"/>
                </a:cubicBezTo>
                <a:cubicBezTo>
                  <a:pt x="5443623" y="8073718"/>
                  <a:pt x="5442252" y="8068023"/>
                  <a:pt x="5440790" y="8062337"/>
                </a:cubicBezTo>
                <a:cubicBezTo>
                  <a:pt x="5433661" y="8046696"/>
                  <a:pt x="5418030" y="8035316"/>
                  <a:pt x="5399566" y="8035316"/>
                </a:cubicBezTo>
                <a:cubicBezTo>
                  <a:pt x="5381104" y="8035316"/>
                  <a:pt x="5365382" y="8046696"/>
                  <a:pt x="5358344" y="8062337"/>
                </a:cubicBezTo>
                <a:cubicBezTo>
                  <a:pt x="5355511" y="8068023"/>
                  <a:pt x="5355511" y="8073718"/>
                  <a:pt x="5355511" y="8079404"/>
                </a:cubicBezTo>
                <a:cubicBezTo>
                  <a:pt x="5355511" y="8082247"/>
                  <a:pt x="5355511" y="8085089"/>
                  <a:pt x="5356882" y="8087933"/>
                </a:cubicBezTo>
                <a:cubicBezTo>
                  <a:pt x="5359715" y="8099313"/>
                  <a:pt x="5366844" y="8109268"/>
                  <a:pt x="5375345" y="8116380"/>
                </a:cubicBezTo>
                <a:cubicBezTo>
                  <a:pt x="5382475" y="8120649"/>
                  <a:pt x="5391066" y="8123492"/>
                  <a:pt x="5400937" y="8123492"/>
                </a:cubicBezTo>
                <a:cubicBezTo>
                  <a:pt x="5410901" y="8123492"/>
                  <a:pt x="5419493" y="8120649"/>
                  <a:pt x="5426530" y="8116380"/>
                </a:cubicBezTo>
                <a:cubicBezTo>
                  <a:pt x="5432290" y="8109268"/>
                  <a:pt x="5439327" y="8099313"/>
                  <a:pt x="5442252" y="8087933"/>
                </a:cubicBezTo>
                <a:close/>
                <a:moveTo>
                  <a:pt x="5145008" y="8087933"/>
                </a:moveTo>
                <a:cubicBezTo>
                  <a:pt x="5145008" y="8085089"/>
                  <a:pt x="5146471" y="8082247"/>
                  <a:pt x="5146471" y="8079404"/>
                </a:cubicBezTo>
                <a:cubicBezTo>
                  <a:pt x="5146471" y="8073718"/>
                  <a:pt x="5145008" y="8068023"/>
                  <a:pt x="5143546" y="8062337"/>
                </a:cubicBezTo>
                <a:cubicBezTo>
                  <a:pt x="5136508" y="8046696"/>
                  <a:pt x="5120878" y="8035316"/>
                  <a:pt x="5102323" y="8035316"/>
                </a:cubicBezTo>
                <a:cubicBezTo>
                  <a:pt x="5099489" y="8035316"/>
                  <a:pt x="5096656" y="8035316"/>
                  <a:pt x="5093822" y="8036733"/>
                </a:cubicBezTo>
                <a:cubicBezTo>
                  <a:pt x="5079563" y="8039575"/>
                  <a:pt x="5066767" y="8049531"/>
                  <a:pt x="5061100" y="8063754"/>
                </a:cubicBezTo>
                <a:cubicBezTo>
                  <a:pt x="5058267" y="8069440"/>
                  <a:pt x="5058267" y="8075135"/>
                  <a:pt x="5058267" y="8080820"/>
                </a:cubicBezTo>
                <a:cubicBezTo>
                  <a:pt x="5058267" y="8083664"/>
                  <a:pt x="5058267" y="8086507"/>
                  <a:pt x="5059729" y="8089349"/>
                </a:cubicBezTo>
                <a:cubicBezTo>
                  <a:pt x="5062563" y="8100730"/>
                  <a:pt x="5069692" y="8110676"/>
                  <a:pt x="5078192" y="8117797"/>
                </a:cubicBezTo>
                <a:cubicBezTo>
                  <a:pt x="5082488" y="8120640"/>
                  <a:pt x="5088156" y="8123482"/>
                  <a:pt x="5093822" y="8124909"/>
                </a:cubicBezTo>
                <a:cubicBezTo>
                  <a:pt x="5096656" y="8124909"/>
                  <a:pt x="5099489" y="8126334"/>
                  <a:pt x="5102323" y="8126334"/>
                </a:cubicBezTo>
                <a:cubicBezTo>
                  <a:pt x="5112286" y="8126334"/>
                  <a:pt x="5120878" y="8123492"/>
                  <a:pt x="5127916" y="8119223"/>
                </a:cubicBezTo>
                <a:cubicBezTo>
                  <a:pt x="5135045" y="8109268"/>
                  <a:pt x="5142175" y="8099313"/>
                  <a:pt x="5145008" y="8087933"/>
                </a:cubicBezTo>
                <a:close/>
                <a:moveTo>
                  <a:pt x="5591514" y="8525958"/>
                </a:moveTo>
                <a:cubicBezTo>
                  <a:pt x="5591514" y="8501780"/>
                  <a:pt x="5571588" y="8481871"/>
                  <a:pt x="5547458" y="8481871"/>
                </a:cubicBezTo>
                <a:cubicBezTo>
                  <a:pt x="5523236" y="8481871"/>
                  <a:pt x="5503401" y="8501780"/>
                  <a:pt x="5503401" y="8525958"/>
                </a:cubicBezTo>
                <a:cubicBezTo>
                  <a:pt x="5503401" y="8550137"/>
                  <a:pt x="5523236" y="8570046"/>
                  <a:pt x="5547458" y="8570046"/>
                </a:cubicBezTo>
                <a:cubicBezTo>
                  <a:pt x="5571588" y="8570046"/>
                  <a:pt x="5591514" y="8550137"/>
                  <a:pt x="5591514" y="8525958"/>
                </a:cubicBezTo>
                <a:close/>
                <a:moveTo>
                  <a:pt x="5591514" y="8227308"/>
                </a:moveTo>
                <a:cubicBezTo>
                  <a:pt x="5591514" y="8203130"/>
                  <a:pt x="5571588" y="8183220"/>
                  <a:pt x="5547458" y="8183220"/>
                </a:cubicBezTo>
                <a:cubicBezTo>
                  <a:pt x="5523236" y="8183220"/>
                  <a:pt x="5503401" y="8203130"/>
                  <a:pt x="5503401" y="8227308"/>
                </a:cubicBezTo>
                <a:cubicBezTo>
                  <a:pt x="5503401" y="8251486"/>
                  <a:pt x="5523236" y="8271396"/>
                  <a:pt x="5547458" y="8271396"/>
                </a:cubicBezTo>
                <a:cubicBezTo>
                  <a:pt x="5571588" y="8272821"/>
                  <a:pt x="5591514" y="8252913"/>
                  <a:pt x="5591514" y="8227308"/>
                </a:cubicBezTo>
                <a:close/>
                <a:moveTo>
                  <a:pt x="5294361" y="8525958"/>
                </a:moveTo>
                <a:cubicBezTo>
                  <a:pt x="5294361" y="8501780"/>
                  <a:pt x="5274436" y="8481871"/>
                  <a:pt x="5250214" y="8481871"/>
                </a:cubicBezTo>
                <a:cubicBezTo>
                  <a:pt x="5226083" y="8481871"/>
                  <a:pt x="5206157" y="8501780"/>
                  <a:pt x="5206157" y="8525958"/>
                </a:cubicBezTo>
                <a:cubicBezTo>
                  <a:pt x="5206157" y="8550137"/>
                  <a:pt x="5226083" y="8570046"/>
                  <a:pt x="5250214" y="8570046"/>
                </a:cubicBezTo>
                <a:cubicBezTo>
                  <a:pt x="5274436" y="8570046"/>
                  <a:pt x="5294361" y="8550137"/>
                  <a:pt x="5294361" y="8525958"/>
                </a:cubicBezTo>
                <a:close/>
                <a:moveTo>
                  <a:pt x="5294361" y="8227308"/>
                </a:moveTo>
                <a:cubicBezTo>
                  <a:pt x="5294361" y="8203130"/>
                  <a:pt x="5274436" y="8183220"/>
                  <a:pt x="5250214" y="8183220"/>
                </a:cubicBezTo>
                <a:cubicBezTo>
                  <a:pt x="5226083" y="8183220"/>
                  <a:pt x="5206157" y="8203130"/>
                  <a:pt x="5206157" y="8227308"/>
                </a:cubicBezTo>
                <a:cubicBezTo>
                  <a:pt x="5206157" y="8251486"/>
                  <a:pt x="5226083" y="8271396"/>
                  <a:pt x="5250214" y="8271396"/>
                </a:cubicBezTo>
                <a:cubicBezTo>
                  <a:pt x="5274436" y="8272821"/>
                  <a:pt x="5294361" y="8252913"/>
                  <a:pt x="5294361" y="8227308"/>
                </a:cubicBezTo>
                <a:close/>
                <a:moveTo>
                  <a:pt x="5443623" y="8376638"/>
                </a:moveTo>
                <a:cubicBezTo>
                  <a:pt x="5443623" y="8352459"/>
                  <a:pt x="5423697" y="8332550"/>
                  <a:pt x="5399566" y="8332550"/>
                </a:cubicBezTo>
                <a:cubicBezTo>
                  <a:pt x="5375345" y="8332550"/>
                  <a:pt x="5355511" y="8352459"/>
                  <a:pt x="5355511" y="8376638"/>
                </a:cubicBezTo>
                <a:cubicBezTo>
                  <a:pt x="5355511" y="8400816"/>
                  <a:pt x="5375345" y="8420725"/>
                  <a:pt x="5399566" y="8420725"/>
                </a:cubicBezTo>
                <a:cubicBezTo>
                  <a:pt x="5423697" y="8420725"/>
                  <a:pt x="5443623" y="8400816"/>
                  <a:pt x="5443623" y="8376638"/>
                </a:cubicBezTo>
                <a:close/>
                <a:moveTo>
                  <a:pt x="5145008" y="8376638"/>
                </a:moveTo>
                <a:cubicBezTo>
                  <a:pt x="5145008" y="8352459"/>
                  <a:pt x="5125082" y="8332550"/>
                  <a:pt x="5100952" y="8332550"/>
                </a:cubicBezTo>
                <a:cubicBezTo>
                  <a:pt x="5098118" y="8332550"/>
                  <a:pt x="5095285" y="8332550"/>
                  <a:pt x="5092360" y="8333976"/>
                </a:cubicBezTo>
                <a:cubicBezTo>
                  <a:pt x="5072525" y="8338245"/>
                  <a:pt x="5056895" y="8356728"/>
                  <a:pt x="5056895" y="8378063"/>
                </a:cubicBezTo>
                <a:cubicBezTo>
                  <a:pt x="5056895" y="8399399"/>
                  <a:pt x="5072525" y="8417883"/>
                  <a:pt x="5092360" y="8422151"/>
                </a:cubicBezTo>
                <a:cubicBezTo>
                  <a:pt x="5095285" y="8422151"/>
                  <a:pt x="5098118" y="8423568"/>
                  <a:pt x="5100952" y="8423568"/>
                </a:cubicBezTo>
                <a:cubicBezTo>
                  <a:pt x="5125082" y="8420725"/>
                  <a:pt x="5145008" y="8400816"/>
                  <a:pt x="5145008" y="8376638"/>
                </a:cubicBezTo>
                <a:close/>
                <a:moveTo>
                  <a:pt x="6036648" y="8087941"/>
                </a:moveTo>
                <a:cubicBezTo>
                  <a:pt x="6036648" y="8085099"/>
                  <a:pt x="6038019" y="8082256"/>
                  <a:pt x="6038019" y="8079413"/>
                </a:cubicBezTo>
                <a:cubicBezTo>
                  <a:pt x="6038019" y="8073727"/>
                  <a:pt x="6036648" y="8068033"/>
                  <a:pt x="6035186" y="8062346"/>
                </a:cubicBezTo>
                <a:cubicBezTo>
                  <a:pt x="6028148" y="8046706"/>
                  <a:pt x="6012427" y="8035325"/>
                  <a:pt x="5993964" y="8035325"/>
                </a:cubicBezTo>
                <a:cubicBezTo>
                  <a:pt x="5975500" y="8035325"/>
                  <a:pt x="5959870" y="8046706"/>
                  <a:pt x="5952740" y="8062346"/>
                </a:cubicBezTo>
                <a:cubicBezTo>
                  <a:pt x="5949907" y="8068033"/>
                  <a:pt x="5949907" y="8073727"/>
                  <a:pt x="5949907" y="8079413"/>
                </a:cubicBezTo>
                <a:cubicBezTo>
                  <a:pt x="5949907" y="8082256"/>
                  <a:pt x="5949907" y="8085099"/>
                  <a:pt x="5951278" y="8087941"/>
                </a:cubicBezTo>
                <a:cubicBezTo>
                  <a:pt x="5954111" y="8099322"/>
                  <a:pt x="5961241" y="8109277"/>
                  <a:pt x="5969833" y="8116389"/>
                </a:cubicBezTo>
                <a:cubicBezTo>
                  <a:pt x="5976962" y="8120658"/>
                  <a:pt x="5985462" y="8123501"/>
                  <a:pt x="5995426" y="8123501"/>
                </a:cubicBezTo>
                <a:cubicBezTo>
                  <a:pt x="6005389" y="8123501"/>
                  <a:pt x="6013889" y="8120658"/>
                  <a:pt x="6021019" y="8116389"/>
                </a:cubicBezTo>
                <a:cubicBezTo>
                  <a:pt x="6028057" y="8109277"/>
                  <a:pt x="6035186" y="8099322"/>
                  <a:pt x="6036648" y="8087941"/>
                </a:cubicBezTo>
                <a:close/>
                <a:moveTo>
                  <a:pt x="5739405" y="8087941"/>
                </a:moveTo>
                <a:cubicBezTo>
                  <a:pt x="5739405" y="8085099"/>
                  <a:pt x="5740867" y="8082256"/>
                  <a:pt x="5740867" y="8079413"/>
                </a:cubicBezTo>
                <a:cubicBezTo>
                  <a:pt x="5740867" y="8073727"/>
                  <a:pt x="5739405" y="8068033"/>
                  <a:pt x="5738034" y="8062346"/>
                </a:cubicBezTo>
                <a:cubicBezTo>
                  <a:pt x="5730904" y="8046706"/>
                  <a:pt x="5715274" y="8035325"/>
                  <a:pt x="5696811" y="8035325"/>
                </a:cubicBezTo>
                <a:cubicBezTo>
                  <a:pt x="5678256" y="8035325"/>
                  <a:pt x="5662626" y="8046706"/>
                  <a:pt x="5655496" y="8062346"/>
                </a:cubicBezTo>
                <a:cubicBezTo>
                  <a:pt x="5652663" y="8068033"/>
                  <a:pt x="5652663" y="8073727"/>
                  <a:pt x="5652663" y="8079413"/>
                </a:cubicBezTo>
                <a:cubicBezTo>
                  <a:pt x="5652663" y="8082256"/>
                  <a:pt x="5652663" y="8085099"/>
                  <a:pt x="5654125" y="8087941"/>
                </a:cubicBezTo>
                <a:cubicBezTo>
                  <a:pt x="5656959" y="8099322"/>
                  <a:pt x="5664088" y="8109277"/>
                  <a:pt x="5672589" y="8116389"/>
                </a:cubicBezTo>
                <a:cubicBezTo>
                  <a:pt x="5679718" y="8120658"/>
                  <a:pt x="5688219" y="8123501"/>
                  <a:pt x="5698182" y="8123501"/>
                </a:cubicBezTo>
                <a:cubicBezTo>
                  <a:pt x="5708145" y="8123501"/>
                  <a:pt x="5716645" y="8120658"/>
                  <a:pt x="5723775" y="8116389"/>
                </a:cubicBezTo>
                <a:cubicBezTo>
                  <a:pt x="5730904" y="8109277"/>
                  <a:pt x="5738034" y="8099322"/>
                  <a:pt x="5739405" y="8087941"/>
                </a:cubicBezTo>
                <a:close/>
                <a:moveTo>
                  <a:pt x="6187373" y="8525968"/>
                </a:moveTo>
                <a:cubicBezTo>
                  <a:pt x="6187373" y="8501789"/>
                  <a:pt x="6167447" y="8481880"/>
                  <a:pt x="6143316" y="8481880"/>
                </a:cubicBezTo>
                <a:cubicBezTo>
                  <a:pt x="6119094" y="8481880"/>
                  <a:pt x="6099169" y="8501789"/>
                  <a:pt x="6099169" y="8525968"/>
                </a:cubicBezTo>
                <a:cubicBezTo>
                  <a:pt x="6099169" y="8550146"/>
                  <a:pt x="6119094" y="8570055"/>
                  <a:pt x="6143316" y="8570055"/>
                </a:cubicBezTo>
                <a:cubicBezTo>
                  <a:pt x="6167447" y="8570055"/>
                  <a:pt x="6187373" y="8550146"/>
                  <a:pt x="6187373" y="8525968"/>
                </a:cubicBezTo>
                <a:close/>
                <a:moveTo>
                  <a:pt x="6187373" y="8227317"/>
                </a:moveTo>
                <a:cubicBezTo>
                  <a:pt x="6187373" y="8203139"/>
                  <a:pt x="6167447" y="8183229"/>
                  <a:pt x="6143316" y="8183229"/>
                </a:cubicBezTo>
                <a:cubicBezTo>
                  <a:pt x="6119094" y="8183229"/>
                  <a:pt x="6099169" y="8203139"/>
                  <a:pt x="6099169" y="8227317"/>
                </a:cubicBezTo>
                <a:cubicBezTo>
                  <a:pt x="6099169" y="8251495"/>
                  <a:pt x="6119094" y="8271405"/>
                  <a:pt x="6143316" y="8271405"/>
                </a:cubicBezTo>
                <a:cubicBezTo>
                  <a:pt x="6167447" y="8272831"/>
                  <a:pt x="6187373" y="8252922"/>
                  <a:pt x="6187373" y="8227317"/>
                </a:cubicBezTo>
                <a:close/>
                <a:moveTo>
                  <a:pt x="5888758" y="8525968"/>
                </a:moveTo>
                <a:cubicBezTo>
                  <a:pt x="5888758" y="8501789"/>
                  <a:pt x="5868832" y="8481880"/>
                  <a:pt x="5844610" y="8481880"/>
                </a:cubicBezTo>
                <a:cubicBezTo>
                  <a:pt x="5820479" y="8481880"/>
                  <a:pt x="5800554" y="8501789"/>
                  <a:pt x="5800554" y="8525968"/>
                </a:cubicBezTo>
                <a:cubicBezTo>
                  <a:pt x="5800554" y="8550146"/>
                  <a:pt x="5820479" y="8570055"/>
                  <a:pt x="5844610" y="8570055"/>
                </a:cubicBezTo>
                <a:cubicBezTo>
                  <a:pt x="5868832" y="8570055"/>
                  <a:pt x="5888758" y="8550146"/>
                  <a:pt x="5888758" y="8525968"/>
                </a:cubicBezTo>
                <a:close/>
                <a:moveTo>
                  <a:pt x="5888758" y="8227317"/>
                </a:moveTo>
                <a:cubicBezTo>
                  <a:pt x="5888758" y="8203139"/>
                  <a:pt x="5868832" y="8183229"/>
                  <a:pt x="5844610" y="8183229"/>
                </a:cubicBezTo>
                <a:cubicBezTo>
                  <a:pt x="5820479" y="8183229"/>
                  <a:pt x="5800554" y="8203139"/>
                  <a:pt x="5800554" y="8227317"/>
                </a:cubicBezTo>
                <a:cubicBezTo>
                  <a:pt x="5800554" y="8251495"/>
                  <a:pt x="5820479" y="8271405"/>
                  <a:pt x="5844610" y="8271405"/>
                </a:cubicBezTo>
                <a:cubicBezTo>
                  <a:pt x="5868832" y="8272831"/>
                  <a:pt x="5888758" y="8252922"/>
                  <a:pt x="5888758" y="8227317"/>
                </a:cubicBezTo>
                <a:close/>
                <a:moveTo>
                  <a:pt x="6038019" y="8376647"/>
                </a:moveTo>
                <a:cubicBezTo>
                  <a:pt x="6038019" y="8352468"/>
                  <a:pt x="6018186" y="8332559"/>
                  <a:pt x="5993964" y="8332559"/>
                </a:cubicBezTo>
                <a:cubicBezTo>
                  <a:pt x="5969833" y="8332559"/>
                  <a:pt x="5949907" y="8352468"/>
                  <a:pt x="5949907" y="8376647"/>
                </a:cubicBezTo>
                <a:cubicBezTo>
                  <a:pt x="5949907" y="8400825"/>
                  <a:pt x="5969833" y="8420735"/>
                  <a:pt x="5993964" y="8420735"/>
                </a:cubicBezTo>
                <a:cubicBezTo>
                  <a:pt x="6018186" y="8420735"/>
                  <a:pt x="6038019" y="8400825"/>
                  <a:pt x="6038019" y="8376647"/>
                </a:cubicBezTo>
                <a:close/>
                <a:moveTo>
                  <a:pt x="5740867" y="8376647"/>
                </a:moveTo>
                <a:cubicBezTo>
                  <a:pt x="5740867" y="8352468"/>
                  <a:pt x="5720941" y="8332559"/>
                  <a:pt x="5696811" y="8332559"/>
                </a:cubicBezTo>
                <a:cubicBezTo>
                  <a:pt x="5672589" y="8332559"/>
                  <a:pt x="5652663" y="8352468"/>
                  <a:pt x="5652663" y="8376647"/>
                </a:cubicBezTo>
                <a:cubicBezTo>
                  <a:pt x="5652663" y="8400825"/>
                  <a:pt x="5672589" y="8420735"/>
                  <a:pt x="5696811" y="8420735"/>
                </a:cubicBezTo>
                <a:cubicBezTo>
                  <a:pt x="5720941" y="8420735"/>
                  <a:pt x="5740867" y="8400825"/>
                  <a:pt x="5740867" y="8376647"/>
                </a:cubicBezTo>
                <a:close/>
                <a:moveTo>
                  <a:pt x="6842918" y="8665343"/>
                </a:moveTo>
                <a:cubicBezTo>
                  <a:pt x="6842918" y="8668186"/>
                  <a:pt x="6841456" y="8671028"/>
                  <a:pt x="6841456" y="8673872"/>
                </a:cubicBezTo>
                <a:cubicBezTo>
                  <a:pt x="6841456" y="8676714"/>
                  <a:pt x="6841456" y="8679557"/>
                  <a:pt x="6842918" y="8683826"/>
                </a:cubicBezTo>
                <a:lnTo>
                  <a:pt x="6851419" y="8673872"/>
                </a:lnTo>
                <a:lnTo>
                  <a:pt x="6885604" y="8639739"/>
                </a:lnTo>
                <a:lnTo>
                  <a:pt x="6894104" y="8631210"/>
                </a:lnTo>
                <a:cubicBezTo>
                  <a:pt x="6891271" y="8631210"/>
                  <a:pt x="6888437" y="8629793"/>
                  <a:pt x="6885604" y="8629793"/>
                </a:cubicBezTo>
                <a:cubicBezTo>
                  <a:pt x="6864216" y="8629793"/>
                  <a:pt x="6847215" y="8645433"/>
                  <a:pt x="6842918" y="8665343"/>
                </a:cubicBezTo>
                <a:close/>
                <a:moveTo>
                  <a:pt x="6632417" y="8087951"/>
                </a:moveTo>
                <a:cubicBezTo>
                  <a:pt x="6632417" y="8085108"/>
                  <a:pt x="6633879" y="8082265"/>
                  <a:pt x="6633879" y="8079423"/>
                </a:cubicBezTo>
                <a:cubicBezTo>
                  <a:pt x="6633879" y="8073736"/>
                  <a:pt x="6632417" y="8068042"/>
                  <a:pt x="6631046" y="8062356"/>
                </a:cubicBezTo>
                <a:cubicBezTo>
                  <a:pt x="6623916" y="8046715"/>
                  <a:pt x="6608286" y="8035334"/>
                  <a:pt x="6589822" y="8035334"/>
                </a:cubicBezTo>
                <a:cubicBezTo>
                  <a:pt x="6571267" y="8035334"/>
                  <a:pt x="6555638" y="8046715"/>
                  <a:pt x="6548600" y="8062356"/>
                </a:cubicBezTo>
                <a:cubicBezTo>
                  <a:pt x="6545675" y="8068042"/>
                  <a:pt x="6545675" y="8073736"/>
                  <a:pt x="6545675" y="8079423"/>
                </a:cubicBezTo>
                <a:cubicBezTo>
                  <a:pt x="6545675" y="8082265"/>
                  <a:pt x="6545675" y="8085108"/>
                  <a:pt x="6547137" y="8087951"/>
                </a:cubicBezTo>
                <a:cubicBezTo>
                  <a:pt x="6549971" y="8099331"/>
                  <a:pt x="6557100" y="8109287"/>
                  <a:pt x="6565600" y="8116398"/>
                </a:cubicBezTo>
                <a:cubicBezTo>
                  <a:pt x="6572730" y="8120667"/>
                  <a:pt x="6581231" y="8123510"/>
                  <a:pt x="6591193" y="8123510"/>
                </a:cubicBezTo>
                <a:cubicBezTo>
                  <a:pt x="6601157" y="8123510"/>
                  <a:pt x="6609657" y="8120667"/>
                  <a:pt x="6616786" y="8116398"/>
                </a:cubicBezTo>
                <a:cubicBezTo>
                  <a:pt x="6622453" y="8109287"/>
                  <a:pt x="6629583" y="8099331"/>
                  <a:pt x="6632417" y="8087951"/>
                </a:cubicBezTo>
                <a:close/>
                <a:moveTo>
                  <a:pt x="6335264" y="8087951"/>
                </a:moveTo>
                <a:cubicBezTo>
                  <a:pt x="6335264" y="8085108"/>
                  <a:pt x="6336635" y="8082265"/>
                  <a:pt x="6336635" y="8079423"/>
                </a:cubicBezTo>
                <a:cubicBezTo>
                  <a:pt x="6336635" y="8073736"/>
                  <a:pt x="6335264" y="8068042"/>
                  <a:pt x="6333802" y="8062356"/>
                </a:cubicBezTo>
                <a:cubicBezTo>
                  <a:pt x="6326763" y="8046715"/>
                  <a:pt x="6311042" y="8035334"/>
                  <a:pt x="6292578" y="8035334"/>
                </a:cubicBezTo>
                <a:cubicBezTo>
                  <a:pt x="6289745" y="8035334"/>
                  <a:pt x="6286912" y="8035334"/>
                  <a:pt x="6284078" y="8036751"/>
                </a:cubicBezTo>
                <a:cubicBezTo>
                  <a:pt x="6269819" y="8039594"/>
                  <a:pt x="6257023" y="8049549"/>
                  <a:pt x="6251355" y="8063773"/>
                </a:cubicBezTo>
                <a:cubicBezTo>
                  <a:pt x="6248522" y="8069458"/>
                  <a:pt x="6248522" y="8075154"/>
                  <a:pt x="6248522" y="8080839"/>
                </a:cubicBezTo>
                <a:cubicBezTo>
                  <a:pt x="6248522" y="8083682"/>
                  <a:pt x="6248522" y="8086525"/>
                  <a:pt x="6249893" y="8089368"/>
                </a:cubicBezTo>
                <a:cubicBezTo>
                  <a:pt x="6252727" y="8100749"/>
                  <a:pt x="6259856" y="8110694"/>
                  <a:pt x="6268448" y="8117815"/>
                </a:cubicBezTo>
                <a:cubicBezTo>
                  <a:pt x="6272652" y="8120658"/>
                  <a:pt x="6278411" y="8123501"/>
                  <a:pt x="6284078" y="8124927"/>
                </a:cubicBezTo>
                <a:cubicBezTo>
                  <a:pt x="6286912" y="8124927"/>
                  <a:pt x="6289745" y="8126353"/>
                  <a:pt x="6292578" y="8126353"/>
                </a:cubicBezTo>
                <a:cubicBezTo>
                  <a:pt x="6302541" y="8126353"/>
                  <a:pt x="6311042" y="8123510"/>
                  <a:pt x="6318171" y="8119241"/>
                </a:cubicBezTo>
                <a:cubicBezTo>
                  <a:pt x="6325301" y="8109287"/>
                  <a:pt x="6332430" y="8099331"/>
                  <a:pt x="6335264" y="8087951"/>
                </a:cubicBezTo>
                <a:close/>
                <a:moveTo>
                  <a:pt x="6781769" y="8525977"/>
                </a:moveTo>
                <a:cubicBezTo>
                  <a:pt x="6781769" y="8501798"/>
                  <a:pt x="6761844" y="8481889"/>
                  <a:pt x="6737713" y="8481889"/>
                </a:cubicBezTo>
                <a:cubicBezTo>
                  <a:pt x="6713491" y="8481889"/>
                  <a:pt x="6693565" y="8501798"/>
                  <a:pt x="6693565" y="8525977"/>
                </a:cubicBezTo>
                <a:cubicBezTo>
                  <a:pt x="6693565" y="8550155"/>
                  <a:pt x="6713491" y="8570064"/>
                  <a:pt x="6737713" y="8570064"/>
                </a:cubicBezTo>
                <a:cubicBezTo>
                  <a:pt x="6761844" y="8570064"/>
                  <a:pt x="6781769" y="8550155"/>
                  <a:pt x="6781769" y="8525977"/>
                </a:cubicBezTo>
                <a:close/>
                <a:moveTo>
                  <a:pt x="6781769" y="8227326"/>
                </a:moveTo>
                <a:cubicBezTo>
                  <a:pt x="6781769" y="8203148"/>
                  <a:pt x="6761844" y="8183238"/>
                  <a:pt x="6737713" y="8183238"/>
                </a:cubicBezTo>
                <a:cubicBezTo>
                  <a:pt x="6713491" y="8183238"/>
                  <a:pt x="6693565" y="8203148"/>
                  <a:pt x="6693565" y="8227326"/>
                </a:cubicBezTo>
                <a:cubicBezTo>
                  <a:pt x="6693565" y="8251505"/>
                  <a:pt x="6713491" y="8271414"/>
                  <a:pt x="6737713" y="8271414"/>
                </a:cubicBezTo>
                <a:cubicBezTo>
                  <a:pt x="6761844" y="8272840"/>
                  <a:pt x="6781769" y="8252930"/>
                  <a:pt x="6781769" y="8227326"/>
                </a:cubicBezTo>
                <a:close/>
                <a:moveTo>
                  <a:pt x="6484525" y="8525977"/>
                </a:moveTo>
                <a:cubicBezTo>
                  <a:pt x="6484525" y="8501798"/>
                  <a:pt x="6464691" y="8481889"/>
                  <a:pt x="6440470" y="8481889"/>
                </a:cubicBezTo>
                <a:cubicBezTo>
                  <a:pt x="6416339" y="8481889"/>
                  <a:pt x="6396413" y="8501798"/>
                  <a:pt x="6396413" y="8525977"/>
                </a:cubicBezTo>
                <a:cubicBezTo>
                  <a:pt x="6396413" y="8550155"/>
                  <a:pt x="6416339" y="8570064"/>
                  <a:pt x="6440470" y="8570064"/>
                </a:cubicBezTo>
                <a:cubicBezTo>
                  <a:pt x="6464691" y="8570064"/>
                  <a:pt x="6484525" y="8550155"/>
                  <a:pt x="6484525" y="8525977"/>
                </a:cubicBezTo>
                <a:close/>
                <a:moveTo>
                  <a:pt x="6484525" y="8227326"/>
                </a:moveTo>
                <a:cubicBezTo>
                  <a:pt x="6484525" y="8203148"/>
                  <a:pt x="6464691" y="8183238"/>
                  <a:pt x="6440470" y="8183238"/>
                </a:cubicBezTo>
                <a:cubicBezTo>
                  <a:pt x="6416339" y="8183238"/>
                  <a:pt x="6396413" y="8203148"/>
                  <a:pt x="6396413" y="8227326"/>
                </a:cubicBezTo>
                <a:cubicBezTo>
                  <a:pt x="6396413" y="8251505"/>
                  <a:pt x="6416339" y="8271414"/>
                  <a:pt x="6440470" y="8271414"/>
                </a:cubicBezTo>
                <a:cubicBezTo>
                  <a:pt x="6464691" y="8272840"/>
                  <a:pt x="6484525" y="8252930"/>
                  <a:pt x="6484525" y="8227326"/>
                </a:cubicBezTo>
                <a:close/>
                <a:moveTo>
                  <a:pt x="6633879" y="8376656"/>
                </a:moveTo>
                <a:cubicBezTo>
                  <a:pt x="6633879" y="8352478"/>
                  <a:pt x="6613953" y="8332568"/>
                  <a:pt x="6589822" y="8332568"/>
                </a:cubicBezTo>
                <a:cubicBezTo>
                  <a:pt x="6565600" y="8332568"/>
                  <a:pt x="6545675" y="8352478"/>
                  <a:pt x="6545675" y="8376656"/>
                </a:cubicBezTo>
                <a:cubicBezTo>
                  <a:pt x="6545675" y="8400834"/>
                  <a:pt x="6565600" y="8420744"/>
                  <a:pt x="6589822" y="8420744"/>
                </a:cubicBezTo>
                <a:cubicBezTo>
                  <a:pt x="6613953" y="8420744"/>
                  <a:pt x="6633879" y="8400834"/>
                  <a:pt x="6633879" y="8376656"/>
                </a:cubicBezTo>
                <a:close/>
                <a:moveTo>
                  <a:pt x="6335264" y="8376656"/>
                </a:moveTo>
                <a:cubicBezTo>
                  <a:pt x="6335264" y="8352478"/>
                  <a:pt x="6315338" y="8332568"/>
                  <a:pt x="6291207" y="8332568"/>
                </a:cubicBezTo>
                <a:cubicBezTo>
                  <a:pt x="6288374" y="8332568"/>
                  <a:pt x="6285449" y="8332568"/>
                  <a:pt x="6282616" y="8333994"/>
                </a:cubicBezTo>
                <a:cubicBezTo>
                  <a:pt x="6262781" y="8338263"/>
                  <a:pt x="6247059" y="8356747"/>
                  <a:pt x="6247059" y="8378082"/>
                </a:cubicBezTo>
                <a:cubicBezTo>
                  <a:pt x="6247059" y="8399417"/>
                  <a:pt x="6262781" y="8417900"/>
                  <a:pt x="6282616" y="8422169"/>
                </a:cubicBezTo>
                <a:cubicBezTo>
                  <a:pt x="6285449" y="8422169"/>
                  <a:pt x="6288374" y="8423587"/>
                  <a:pt x="6291207" y="8423587"/>
                </a:cubicBezTo>
                <a:cubicBezTo>
                  <a:pt x="6315338" y="8420744"/>
                  <a:pt x="6335264" y="8400834"/>
                  <a:pt x="6335264" y="8376656"/>
                </a:cubicBezTo>
                <a:close/>
                <a:moveTo>
                  <a:pt x="7226905" y="8087960"/>
                </a:moveTo>
                <a:cubicBezTo>
                  <a:pt x="7226905" y="8085117"/>
                  <a:pt x="7228276" y="8082274"/>
                  <a:pt x="7228276" y="8079431"/>
                </a:cubicBezTo>
                <a:cubicBezTo>
                  <a:pt x="7228276" y="8073746"/>
                  <a:pt x="7226905" y="8068051"/>
                  <a:pt x="7225441" y="8062365"/>
                </a:cubicBezTo>
                <a:cubicBezTo>
                  <a:pt x="7218313" y="8046724"/>
                  <a:pt x="7202683" y="8035343"/>
                  <a:pt x="7184219" y="8035343"/>
                </a:cubicBezTo>
                <a:cubicBezTo>
                  <a:pt x="7165756" y="8035343"/>
                  <a:pt x="7150126" y="8046724"/>
                  <a:pt x="7142996" y="8062365"/>
                </a:cubicBezTo>
                <a:cubicBezTo>
                  <a:pt x="7140163" y="8068051"/>
                  <a:pt x="7140163" y="8073746"/>
                  <a:pt x="7140163" y="8079431"/>
                </a:cubicBezTo>
                <a:cubicBezTo>
                  <a:pt x="7140163" y="8082274"/>
                  <a:pt x="7140163" y="8085117"/>
                  <a:pt x="7141534" y="8087960"/>
                </a:cubicBezTo>
                <a:cubicBezTo>
                  <a:pt x="7144367" y="8099341"/>
                  <a:pt x="7151497" y="8109296"/>
                  <a:pt x="7159997" y="8116408"/>
                </a:cubicBezTo>
                <a:cubicBezTo>
                  <a:pt x="7167127" y="8120676"/>
                  <a:pt x="7175719" y="8123519"/>
                  <a:pt x="7185590" y="8123519"/>
                </a:cubicBezTo>
                <a:cubicBezTo>
                  <a:pt x="7195553" y="8123519"/>
                  <a:pt x="7204145" y="8120676"/>
                  <a:pt x="7211183" y="8116408"/>
                </a:cubicBezTo>
                <a:cubicBezTo>
                  <a:pt x="7218313" y="8109296"/>
                  <a:pt x="7225441" y="8099341"/>
                  <a:pt x="7226905" y="8087960"/>
                </a:cubicBezTo>
                <a:close/>
                <a:moveTo>
                  <a:pt x="6929660" y="8087960"/>
                </a:moveTo>
                <a:cubicBezTo>
                  <a:pt x="6929660" y="8085117"/>
                  <a:pt x="6931122" y="8082274"/>
                  <a:pt x="6931122" y="8079431"/>
                </a:cubicBezTo>
                <a:cubicBezTo>
                  <a:pt x="6931122" y="8073746"/>
                  <a:pt x="6929660" y="8068051"/>
                  <a:pt x="6928289" y="8062365"/>
                </a:cubicBezTo>
                <a:cubicBezTo>
                  <a:pt x="6921161" y="8046724"/>
                  <a:pt x="6905529" y="8035343"/>
                  <a:pt x="6886975" y="8035343"/>
                </a:cubicBezTo>
                <a:cubicBezTo>
                  <a:pt x="6868511" y="8035343"/>
                  <a:pt x="6852881" y="8046724"/>
                  <a:pt x="6845753" y="8062365"/>
                </a:cubicBezTo>
                <a:cubicBezTo>
                  <a:pt x="6842918" y="8068051"/>
                  <a:pt x="6842918" y="8073746"/>
                  <a:pt x="6842918" y="8079431"/>
                </a:cubicBezTo>
                <a:cubicBezTo>
                  <a:pt x="6842918" y="8082274"/>
                  <a:pt x="6842918" y="8085117"/>
                  <a:pt x="6844382" y="8087960"/>
                </a:cubicBezTo>
                <a:cubicBezTo>
                  <a:pt x="6847215" y="8099341"/>
                  <a:pt x="6854343" y="8109296"/>
                  <a:pt x="6862844" y="8116408"/>
                </a:cubicBezTo>
                <a:cubicBezTo>
                  <a:pt x="6869975" y="8120676"/>
                  <a:pt x="6878474" y="8123519"/>
                  <a:pt x="6888437" y="8123519"/>
                </a:cubicBezTo>
                <a:cubicBezTo>
                  <a:pt x="6898401" y="8123519"/>
                  <a:pt x="6906900" y="8120676"/>
                  <a:pt x="6914030" y="8116408"/>
                </a:cubicBezTo>
                <a:cubicBezTo>
                  <a:pt x="6921161" y="8109296"/>
                  <a:pt x="6926827" y="8099341"/>
                  <a:pt x="6929660" y="8087960"/>
                </a:cubicBezTo>
                <a:close/>
                <a:moveTo>
                  <a:pt x="7288053" y="8227326"/>
                </a:moveTo>
                <a:cubicBezTo>
                  <a:pt x="7288053" y="8230169"/>
                  <a:pt x="7288053" y="8231595"/>
                  <a:pt x="7289424" y="8234438"/>
                </a:cubicBezTo>
                <a:lnTo>
                  <a:pt x="7340610" y="8183238"/>
                </a:lnTo>
                <a:cubicBezTo>
                  <a:pt x="7337776" y="8183238"/>
                  <a:pt x="7336405" y="8181821"/>
                  <a:pt x="7333481" y="8181821"/>
                </a:cubicBezTo>
                <a:cubicBezTo>
                  <a:pt x="7307888" y="8183248"/>
                  <a:pt x="7288053" y="8203157"/>
                  <a:pt x="7288053" y="8227335"/>
                </a:cubicBezTo>
                <a:close/>
                <a:moveTo>
                  <a:pt x="6990809" y="8525977"/>
                </a:moveTo>
                <a:cubicBezTo>
                  <a:pt x="6990809" y="8528819"/>
                  <a:pt x="6990809" y="8531662"/>
                  <a:pt x="6992271" y="8534506"/>
                </a:cubicBezTo>
                <a:lnTo>
                  <a:pt x="7044828" y="8481889"/>
                </a:lnTo>
                <a:cubicBezTo>
                  <a:pt x="7041995" y="8481889"/>
                  <a:pt x="7039162" y="8480472"/>
                  <a:pt x="7036329" y="8480472"/>
                </a:cubicBezTo>
                <a:cubicBezTo>
                  <a:pt x="7010736" y="8480472"/>
                  <a:pt x="6990809" y="8500382"/>
                  <a:pt x="6990809" y="8525977"/>
                </a:cubicBezTo>
                <a:close/>
                <a:moveTo>
                  <a:pt x="7079014" y="8227326"/>
                </a:moveTo>
                <a:cubicBezTo>
                  <a:pt x="7079014" y="8203148"/>
                  <a:pt x="7059087" y="8183238"/>
                  <a:pt x="7034865" y="8183238"/>
                </a:cubicBezTo>
                <a:cubicBezTo>
                  <a:pt x="7010736" y="8183238"/>
                  <a:pt x="6990809" y="8203148"/>
                  <a:pt x="6990809" y="8227326"/>
                </a:cubicBezTo>
                <a:cubicBezTo>
                  <a:pt x="6990809" y="8251505"/>
                  <a:pt x="7010736" y="8271414"/>
                  <a:pt x="7034865" y="8271414"/>
                </a:cubicBezTo>
                <a:cubicBezTo>
                  <a:pt x="7059087" y="8272840"/>
                  <a:pt x="7079014" y="8252930"/>
                  <a:pt x="7079014" y="8227326"/>
                </a:cubicBezTo>
                <a:close/>
                <a:moveTo>
                  <a:pt x="7138701" y="8376656"/>
                </a:moveTo>
                <a:cubicBezTo>
                  <a:pt x="7138701" y="8379499"/>
                  <a:pt x="7138701" y="8382342"/>
                  <a:pt x="7140163" y="8385184"/>
                </a:cubicBezTo>
                <a:lnTo>
                  <a:pt x="7191349" y="8333985"/>
                </a:lnTo>
                <a:cubicBezTo>
                  <a:pt x="7188516" y="8333985"/>
                  <a:pt x="7185681" y="8332559"/>
                  <a:pt x="7184219" y="8332559"/>
                </a:cubicBezTo>
                <a:cubicBezTo>
                  <a:pt x="7158626" y="8332559"/>
                  <a:pt x="7138701" y="8352468"/>
                  <a:pt x="7138701" y="8376647"/>
                </a:cubicBezTo>
                <a:close/>
                <a:moveTo>
                  <a:pt x="6931122" y="8376656"/>
                </a:moveTo>
                <a:cubicBezTo>
                  <a:pt x="6931122" y="8352478"/>
                  <a:pt x="6911197" y="8332568"/>
                  <a:pt x="6886975" y="8332568"/>
                </a:cubicBezTo>
                <a:cubicBezTo>
                  <a:pt x="6862844" y="8332568"/>
                  <a:pt x="6842918" y="8352478"/>
                  <a:pt x="6842918" y="8376656"/>
                </a:cubicBezTo>
                <a:cubicBezTo>
                  <a:pt x="6842918" y="8400834"/>
                  <a:pt x="6862844" y="8420744"/>
                  <a:pt x="6886975" y="8420744"/>
                </a:cubicBezTo>
                <a:cubicBezTo>
                  <a:pt x="6911197" y="8420744"/>
                  <a:pt x="6931122" y="8400834"/>
                  <a:pt x="6931122" y="8376656"/>
                </a:cubicBezTo>
                <a:close/>
                <a:moveTo>
                  <a:pt x="830573" y="9120417"/>
                </a:moveTo>
                <a:cubicBezTo>
                  <a:pt x="830573" y="9096284"/>
                  <a:pt x="810666" y="9076357"/>
                  <a:pt x="786490" y="9076357"/>
                </a:cubicBezTo>
                <a:cubicBezTo>
                  <a:pt x="762314" y="9076357"/>
                  <a:pt x="742406" y="9096284"/>
                  <a:pt x="742406" y="9120417"/>
                </a:cubicBezTo>
                <a:cubicBezTo>
                  <a:pt x="742406" y="9144641"/>
                  <a:pt x="762314" y="9164569"/>
                  <a:pt x="786490" y="9164569"/>
                </a:cubicBezTo>
                <a:cubicBezTo>
                  <a:pt x="810666" y="9164569"/>
                  <a:pt x="830573" y="9144641"/>
                  <a:pt x="830573" y="9120417"/>
                </a:cubicBezTo>
                <a:close/>
                <a:moveTo>
                  <a:pt x="1274255" y="8690956"/>
                </a:moveTo>
                <a:cubicBezTo>
                  <a:pt x="1277089" y="8685270"/>
                  <a:pt x="1277089" y="8679576"/>
                  <a:pt x="1277089" y="8673889"/>
                </a:cubicBezTo>
                <a:cubicBezTo>
                  <a:pt x="1277089" y="8671047"/>
                  <a:pt x="1277089" y="8668204"/>
                  <a:pt x="1275626" y="8665361"/>
                </a:cubicBezTo>
                <a:cubicBezTo>
                  <a:pt x="1271422" y="8645452"/>
                  <a:pt x="1252958" y="8629811"/>
                  <a:pt x="1231569" y="8629811"/>
                </a:cubicBezTo>
                <a:cubicBezTo>
                  <a:pt x="1210273" y="8629811"/>
                  <a:pt x="1191809" y="8645452"/>
                  <a:pt x="1187514" y="8665361"/>
                </a:cubicBezTo>
                <a:cubicBezTo>
                  <a:pt x="1187514" y="8668204"/>
                  <a:pt x="1186051" y="8671047"/>
                  <a:pt x="1186051" y="8673889"/>
                </a:cubicBezTo>
                <a:cubicBezTo>
                  <a:pt x="1186051" y="8679576"/>
                  <a:pt x="1187514" y="8685270"/>
                  <a:pt x="1188976" y="8690956"/>
                </a:cubicBezTo>
                <a:cubicBezTo>
                  <a:pt x="1191809" y="8699485"/>
                  <a:pt x="1197476" y="8705180"/>
                  <a:pt x="1204605" y="8710866"/>
                </a:cubicBezTo>
                <a:cubicBezTo>
                  <a:pt x="1211644" y="8715135"/>
                  <a:pt x="1220236" y="8717978"/>
                  <a:pt x="1230198" y="8717978"/>
                </a:cubicBezTo>
                <a:cubicBezTo>
                  <a:pt x="1240162" y="8717978"/>
                  <a:pt x="1248662" y="8715135"/>
                  <a:pt x="1255791" y="8710866"/>
                </a:cubicBezTo>
                <a:cubicBezTo>
                  <a:pt x="1265755" y="8706597"/>
                  <a:pt x="1269959" y="8699485"/>
                  <a:pt x="1274255" y="8690956"/>
                </a:cubicBezTo>
                <a:close/>
                <a:moveTo>
                  <a:pt x="1426442" y="9120417"/>
                </a:moveTo>
                <a:cubicBezTo>
                  <a:pt x="1426442" y="9096284"/>
                  <a:pt x="1406516" y="9076357"/>
                  <a:pt x="1382294" y="9076357"/>
                </a:cubicBezTo>
                <a:cubicBezTo>
                  <a:pt x="1358163" y="9076357"/>
                  <a:pt x="1338237" y="9096284"/>
                  <a:pt x="1338237" y="9120417"/>
                </a:cubicBezTo>
                <a:cubicBezTo>
                  <a:pt x="1338237" y="9144641"/>
                  <a:pt x="1358163" y="9164569"/>
                  <a:pt x="1382294" y="9164569"/>
                </a:cubicBezTo>
                <a:cubicBezTo>
                  <a:pt x="1406516" y="9164569"/>
                  <a:pt x="1426442" y="9144641"/>
                  <a:pt x="1426442" y="9120417"/>
                </a:cubicBezTo>
                <a:close/>
                <a:moveTo>
                  <a:pt x="1426442" y="8823211"/>
                </a:moveTo>
                <a:cubicBezTo>
                  <a:pt x="1426442" y="8799032"/>
                  <a:pt x="1406516" y="8779123"/>
                  <a:pt x="1382294" y="8779123"/>
                </a:cubicBezTo>
                <a:cubicBezTo>
                  <a:pt x="1358163" y="8779123"/>
                  <a:pt x="1338237" y="8799032"/>
                  <a:pt x="1338237" y="8823211"/>
                </a:cubicBezTo>
                <a:cubicBezTo>
                  <a:pt x="1338237" y="8847389"/>
                  <a:pt x="1358163" y="8867298"/>
                  <a:pt x="1382294" y="8867298"/>
                </a:cubicBezTo>
                <a:cubicBezTo>
                  <a:pt x="1406516" y="8867298"/>
                  <a:pt x="1426442" y="8847389"/>
                  <a:pt x="1426442" y="8823211"/>
                </a:cubicBezTo>
                <a:close/>
                <a:moveTo>
                  <a:pt x="1129198" y="9120417"/>
                </a:moveTo>
                <a:cubicBezTo>
                  <a:pt x="1129198" y="9096284"/>
                  <a:pt x="1109272" y="9076357"/>
                  <a:pt x="1085142" y="9076357"/>
                </a:cubicBezTo>
                <a:cubicBezTo>
                  <a:pt x="1060920" y="9076357"/>
                  <a:pt x="1040993" y="9096284"/>
                  <a:pt x="1040993" y="9120417"/>
                </a:cubicBezTo>
                <a:cubicBezTo>
                  <a:pt x="1040993" y="9144641"/>
                  <a:pt x="1060920" y="9164569"/>
                  <a:pt x="1085142" y="9164569"/>
                </a:cubicBezTo>
                <a:cubicBezTo>
                  <a:pt x="1109272" y="9164569"/>
                  <a:pt x="1129198" y="9144641"/>
                  <a:pt x="1129198" y="9120417"/>
                </a:cubicBezTo>
                <a:close/>
                <a:moveTo>
                  <a:pt x="1129198" y="8823211"/>
                </a:moveTo>
                <a:cubicBezTo>
                  <a:pt x="1129198" y="8799032"/>
                  <a:pt x="1109272" y="8779123"/>
                  <a:pt x="1085142" y="8779123"/>
                </a:cubicBezTo>
                <a:cubicBezTo>
                  <a:pt x="1060920" y="8779123"/>
                  <a:pt x="1040993" y="8799032"/>
                  <a:pt x="1040993" y="8823211"/>
                </a:cubicBezTo>
                <a:cubicBezTo>
                  <a:pt x="1040993" y="8847389"/>
                  <a:pt x="1060920" y="8867298"/>
                  <a:pt x="1085142" y="8867298"/>
                </a:cubicBezTo>
                <a:cubicBezTo>
                  <a:pt x="1109272" y="8867298"/>
                  <a:pt x="1129198" y="8847389"/>
                  <a:pt x="1129198" y="8823211"/>
                </a:cubicBezTo>
                <a:close/>
                <a:moveTo>
                  <a:pt x="1277089" y="8971115"/>
                </a:moveTo>
                <a:cubicBezTo>
                  <a:pt x="1277089" y="8946936"/>
                  <a:pt x="1257162" y="8927026"/>
                  <a:pt x="1233032" y="8927026"/>
                </a:cubicBezTo>
                <a:cubicBezTo>
                  <a:pt x="1208811" y="8927026"/>
                  <a:pt x="1188885" y="8946936"/>
                  <a:pt x="1188885" y="8971115"/>
                </a:cubicBezTo>
                <a:cubicBezTo>
                  <a:pt x="1188885" y="8995293"/>
                  <a:pt x="1208811" y="9015202"/>
                  <a:pt x="1233032" y="9015202"/>
                </a:cubicBezTo>
                <a:cubicBezTo>
                  <a:pt x="1257162" y="9016628"/>
                  <a:pt x="1277089" y="8996719"/>
                  <a:pt x="1277089" y="8971115"/>
                </a:cubicBezTo>
                <a:close/>
                <a:moveTo>
                  <a:pt x="979881" y="8971115"/>
                </a:moveTo>
                <a:cubicBezTo>
                  <a:pt x="979881" y="8946936"/>
                  <a:pt x="959974" y="8927026"/>
                  <a:pt x="935797" y="8927026"/>
                </a:cubicBezTo>
                <a:cubicBezTo>
                  <a:pt x="911621" y="8927026"/>
                  <a:pt x="891714" y="8946936"/>
                  <a:pt x="891714" y="8971115"/>
                </a:cubicBezTo>
                <a:cubicBezTo>
                  <a:pt x="891714" y="8995293"/>
                  <a:pt x="911621" y="9015202"/>
                  <a:pt x="935797" y="9015202"/>
                </a:cubicBezTo>
                <a:cubicBezTo>
                  <a:pt x="959974" y="9015202"/>
                  <a:pt x="979881" y="8996719"/>
                  <a:pt x="979881" y="8971115"/>
                </a:cubicBezTo>
                <a:close/>
                <a:moveTo>
                  <a:pt x="1868651" y="8690947"/>
                </a:moveTo>
                <a:cubicBezTo>
                  <a:pt x="1871485" y="8685261"/>
                  <a:pt x="1871485" y="8679566"/>
                  <a:pt x="1871485" y="8673881"/>
                </a:cubicBezTo>
                <a:cubicBezTo>
                  <a:pt x="1871485" y="8671037"/>
                  <a:pt x="1871485" y="8668195"/>
                  <a:pt x="1870114" y="8665352"/>
                </a:cubicBezTo>
                <a:cubicBezTo>
                  <a:pt x="1865818" y="8645442"/>
                  <a:pt x="1847355" y="8629802"/>
                  <a:pt x="1825967" y="8629802"/>
                </a:cubicBezTo>
                <a:cubicBezTo>
                  <a:pt x="1804669" y="8629802"/>
                  <a:pt x="1786206" y="8645442"/>
                  <a:pt x="1781910" y="8665352"/>
                </a:cubicBezTo>
                <a:cubicBezTo>
                  <a:pt x="1781910" y="8668195"/>
                  <a:pt x="1780539" y="8671037"/>
                  <a:pt x="1780539" y="8673881"/>
                </a:cubicBezTo>
                <a:cubicBezTo>
                  <a:pt x="1780539" y="8679566"/>
                  <a:pt x="1781910" y="8685261"/>
                  <a:pt x="1783372" y="8690947"/>
                </a:cubicBezTo>
                <a:cubicBezTo>
                  <a:pt x="1786206" y="8699476"/>
                  <a:pt x="1791873" y="8705171"/>
                  <a:pt x="1799003" y="8710857"/>
                </a:cubicBezTo>
                <a:cubicBezTo>
                  <a:pt x="1806132" y="8715126"/>
                  <a:pt x="1814632" y="8717969"/>
                  <a:pt x="1824596" y="8717969"/>
                </a:cubicBezTo>
                <a:cubicBezTo>
                  <a:pt x="1834558" y="8717969"/>
                  <a:pt x="1843058" y="8715126"/>
                  <a:pt x="1850189" y="8710857"/>
                </a:cubicBezTo>
                <a:cubicBezTo>
                  <a:pt x="1860151" y="8706588"/>
                  <a:pt x="1865818" y="8699476"/>
                  <a:pt x="1868651" y="8690947"/>
                </a:cubicBezTo>
                <a:close/>
                <a:moveTo>
                  <a:pt x="1571408" y="8690947"/>
                </a:moveTo>
                <a:cubicBezTo>
                  <a:pt x="1574241" y="8685261"/>
                  <a:pt x="1574241" y="8679566"/>
                  <a:pt x="1574241" y="8673881"/>
                </a:cubicBezTo>
                <a:cubicBezTo>
                  <a:pt x="1574241" y="8671037"/>
                  <a:pt x="1574241" y="8668195"/>
                  <a:pt x="1572870" y="8665352"/>
                </a:cubicBezTo>
                <a:cubicBezTo>
                  <a:pt x="1568574" y="8645442"/>
                  <a:pt x="1550110" y="8629802"/>
                  <a:pt x="1528814" y="8629802"/>
                </a:cubicBezTo>
                <a:cubicBezTo>
                  <a:pt x="1507426" y="8629802"/>
                  <a:pt x="1488962" y="8645442"/>
                  <a:pt x="1484666" y="8665352"/>
                </a:cubicBezTo>
                <a:cubicBezTo>
                  <a:pt x="1484666" y="8668195"/>
                  <a:pt x="1483295" y="8671037"/>
                  <a:pt x="1483295" y="8673881"/>
                </a:cubicBezTo>
                <a:cubicBezTo>
                  <a:pt x="1483295" y="8679566"/>
                  <a:pt x="1484666" y="8685261"/>
                  <a:pt x="1486128" y="8690947"/>
                </a:cubicBezTo>
                <a:cubicBezTo>
                  <a:pt x="1488962" y="8699476"/>
                  <a:pt x="1494629" y="8705171"/>
                  <a:pt x="1501759" y="8710857"/>
                </a:cubicBezTo>
                <a:cubicBezTo>
                  <a:pt x="1508888" y="8715126"/>
                  <a:pt x="1517388" y="8717969"/>
                  <a:pt x="1527352" y="8717969"/>
                </a:cubicBezTo>
                <a:cubicBezTo>
                  <a:pt x="1537314" y="8717969"/>
                  <a:pt x="1545815" y="8715126"/>
                  <a:pt x="1552944" y="8710857"/>
                </a:cubicBezTo>
                <a:cubicBezTo>
                  <a:pt x="1562907" y="8706588"/>
                  <a:pt x="1568574" y="8699476"/>
                  <a:pt x="1571408" y="8690947"/>
                </a:cubicBezTo>
                <a:close/>
                <a:moveTo>
                  <a:pt x="2020838" y="9120417"/>
                </a:moveTo>
                <a:cubicBezTo>
                  <a:pt x="2020838" y="9096284"/>
                  <a:pt x="2000912" y="9076357"/>
                  <a:pt x="1976690" y="9076357"/>
                </a:cubicBezTo>
                <a:cubicBezTo>
                  <a:pt x="1952560" y="9076357"/>
                  <a:pt x="1932634" y="9096284"/>
                  <a:pt x="1932634" y="9120417"/>
                </a:cubicBezTo>
                <a:cubicBezTo>
                  <a:pt x="1932634" y="9144641"/>
                  <a:pt x="1952560" y="9164569"/>
                  <a:pt x="1976690" y="9164569"/>
                </a:cubicBezTo>
                <a:cubicBezTo>
                  <a:pt x="2000912" y="9164569"/>
                  <a:pt x="2020838" y="9144641"/>
                  <a:pt x="2020838" y="9120417"/>
                </a:cubicBezTo>
                <a:close/>
                <a:moveTo>
                  <a:pt x="2020838" y="8823201"/>
                </a:moveTo>
                <a:cubicBezTo>
                  <a:pt x="2020838" y="8799023"/>
                  <a:pt x="2000912" y="8779114"/>
                  <a:pt x="1976690" y="8779114"/>
                </a:cubicBezTo>
                <a:cubicBezTo>
                  <a:pt x="1952560" y="8779114"/>
                  <a:pt x="1932634" y="8799023"/>
                  <a:pt x="1932634" y="8823201"/>
                </a:cubicBezTo>
                <a:cubicBezTo>
                  <a:pt x="1932634" y="8847380"/>
                  <a:pt x="1952560" y="8867289"/>
                  <a:pt x="1976690" y="8867289"/>
                </a:cubicBezTo>
                <a:cubicBezTo>
                  <a:pt x="2000912" y="8867289"/>
                  <a:pt x="2020838" y="8847380"/>
                  <a:pt x="2020838" y="8823201"/>
                </a:cubicBezTo>
                <a:close/>
                <a:moveTo>
                  <a:pt x="1723595" y="9120417"/>
                </a:moveTo>
                <a:cubicBezTo>
                  <a:pt x="1723595" y="9096284"/>
                  <a:pt x="1703668" y="9076357"/>
                  <a:pt x="1679538" y="9076357"/>
                </a:cubicBezTo>
                <a:cubicBezTo>
                  <a:pt x="1655316" y="9076357"/>
                  <a:pt x="1635391" y="9096284"/>
                  <a:pt x="1635391" y="9120417"/>
                </a:cubicBezTo>
                <a:cubicBezTo>
                  <a:pt x="1635391" y="9144641"/>
                  <a:pt x="1655316" y="9164569"/>
                  <a:pt x="1679538" y="9164569"/>
                </a:cubicBezTo>
                <a:cubicBezTo>
                  <a:pt x="1703668" y="9164569"/>
                  <a:pt x="1723595" y="9144641"/>
                  <a:pt x="1723595" y="9120417"/>
                </a:cubicBezTo>
                <a:close/>
                <a:moveTo>
                  <a:pt x="1723595" y="8823201"/>
                </a:moveTo>
                <a:cubicBezTo>
                  <a:pt x="1723595" y="8799023"/>
                  <a:pt x="1703668" y="8779114"/>
                  <a:pt x="1679538" y="8779114"/>
                </a:cubicBezTo>
                <a:cubicBezTo>
                  <a:pt x="1655316" y="8779114"/>
                  <a:pt x="1635391" y="8799023"/>
                  <a:pt x="1635391" y="8823201"/>
                </a:cubicBezTo>
                <a:cubicBezTo>
                  <a:pt x="1635391" y="8847380"/>
                  <a:pt x="1655316" y="8867289"/>
                  <a:pt x="1679538" y="8867289"/>
                </a:cubicBezTo>
                <a:cubicBezTo>
                  <a:pt x="1703668" y="8867289"/>
                  <a:pt x="1723595" y="8847380"/>
                  <a:pt x="1723595" y="8823201"/>
                </a:cubicBezTo>
                <a:close/>
                <a:moveTo>
                  <a:pt x="1872948" y="8971106"/>
                </a:moveTo>
                <a:cubicBezTo>
                  <a:pt x="1872948" y="8946927"/>
                  <a:pt x="1853022" y="8927017"/>
                  <a:pt x="1828800" y="8927017"/>
                </a:cubicBezTo>
                <a:cubicBezTo>
                  <a:pt x="1804669" y="8927017"/>
                  <a:pt x="1784743" y="8946927"/>
                  <a:pt x="1784743" y="8971106"/>
                </a:cubicBezTo>
                <a:cubicBezTo>
                  <a:pt x="1784743" y="8995283"/>
                  <a:pt x="1804669" y="9015193"/>
                  <a:pt x="1828800" y="9015193"/>
                </a:cubicBezTo>
                <a:cubicBezTo>
                  <a:pt x="1853022" y="9016620"/>
                  <a:pt x="1872948" y="8996710"/>
                  <a:pt x="1872948" y="8971106"/>
                </a:cubicBezTo>
                <a:close/>
                <a:moveTo>
                  <a:pt x="1575703" y="8971106"/>
                </a:moveTo>
                <a:cubicBezTo>
                  <a:pt x="1575703" y="8946927"/>
                  <a:pt x="1555778" y="8927017"/>
                  <a:pt x="1531648" y="8927017"/>
                </a:cubicBezTo>
                <a:cubicBezTo>
                  <a:pt x="1507426" y="8927017"/>
                  <a:pt x="1487499" y="8946927"/>
                  <a:pt x="1487499" y="8971106"/>
                </a:cubicBezTo>
                <a:cubicBezTo>
                  <a:pt x="1487499" y="8995283"/>
                  <a:pt x="1507426" y="9015193"/>
                  <a:pt x="1531648" y="9015193"/>
                </a:cubicBezTo>
                <a:cubicBezTo>
                  <a:pt x="1555778" y="9015193"/>
                  <a:pt x="1575703" y="8996710"/>
                  <a:pt x="1575703" y="8971106"/>
                </a:cubicBezTo>
                <a:close/>
                <a:moveTo>
                  <a:pt x="2464511" y="8690938"/>
                </a:moveTo>
                <a:cubicBezTo>
                  <a:pt x="2467344" y="8685253"/>
                  <a:pt x="2467344" y="8679557"/>
                  <a:pt x="2467344" y="8673872"/>
                </a:cubicBezTo>
                <a:cubicBezTo>
                  <a:pt x="2467344" y="8671028"/>
                  <a:pt x="2467344" y="8668186"/>
                  <a:pt x="2465882" y="8665343"/>
                </a:cubicBezTo>
                <a:cubicBezTo>
                  <a:pt x="2461586" y="8645433"/>
                  <a:pt x="2443122" y="8629793"/>
                  <a:pt x="2421825" y="8629793"/>
                </a:cubicBezTo>
                <a:cubicBezTo>
                  <a:pt x="2400437" y="8629793"/>
                  <a:pt x="2381974" y="8645433"/>
                  <a:pt x="2377678" y="8665343"/>
                </a:cubicBezTo>
                <a:cubicBezTo>
                  <a:pt x="2377678" y="8668186"/>
                  <a:pt x="2376307" y="8671028"/>
                  <a:pt x="2376307" y="8673872"/>
                </a:cubicBezTo>
                <a:cubicBezTo>
                  <a:pt x="2376307" y="8679557"/>
                  <a:pt x="2377678" y="8685253"/>
                  <a:pt x="2379140" y="8690938"/>
                </a:cubicBezTo>
                <a:cubicBezTo>
                  <a:pt x="2381974" y="8699467"/>
                  <a:pt x="2387641" y="8705161"/>
                  <a:pt x="2394770" y="8710848"/>
                </a:cubicBezTo>
                <a:cubicBezTo>
                  <a:pt x="2401900" y="8715117"/>
                  <a:pt x="2410400" y="8717959"/>
                  <a:pt x="2420363" y="8717959"/>
                </a:cubicBezTo>
                <a:cubicBezTo>
                  <a:pt x="2430326" y="8717959"/>
                  <a:pt x="2438918" y="8715117"/>
                  <a:pt x="2445956" y="8710848"/>
                </a:cubicBezTo>
                <a:cubicBezTo>
                  <a:pt x="2454456" y="8706579"/>
                  <a:pt x="2460215" y="8699467"/>
                  <a:pt x="2464420" y="8690938"/>
                </a:cubicBezTo>
                <a:close/>
                <a:moveTo>
                  <a:pt x="2167267" y="8690938"/>
                </a:moveTo>
                <a:cubicBezTo>
                  <a:pt x="2170101" y="8685253"/>
                  <a:pt x="2170101" y="8679557"/>
                  <a:pt x="2170101" y="8673872"/>
                </a:cubicBezTo>
                <a:cubicBezTo>
                  <a:pt x="2170101" y="8671028"/>
                  <a:pt x="2170101" y="8668186"/>
                  <a:pt x="2168730" y="8665343"/>
                </a:cubicBezTo>
                <a:cubicBezTo>
                  <a:pt x="2164434" y="8645433"/>
                  <a:pt x="2145970" y="8629793"/>
                  <a:pt x="2124581" y="8629793"/>
                </a:cubicBezTo>
                <a:cubicBezTo>
                  <a:pt x="2121748" y="8629793"/>
                  <a:pt x="2118915" y="8629793"/>
                  <a:pt x="2116081" y="8631210"/>
                </a:cubicBezTo>
                <a:cubicBezTo>
                  <a:pt x="2098988" y="8635479"/>
                  <a:pt x="2084821" y="8648276"/>
                  <a:pt x="2081987" y="8665343"/>
                </a:cubicBezTo>
                <a:cubicBezTo>
                  <a:pt x="2081987" y="8668186"/>
                  <a:pt x="2080525" y="8671028"/>
                  <a:pt x="2080525" y="8673872"/>
                </a:cubicBezTo>
                <a:cubicBezTo>
                  <a:pt x="2080525" y="8679557"/>
                  <a:pt x="2081987" y="8685253"/>
                  <a:pt x="2083358" y="8690938"/>
                </a:cubicBezTo>
                <a:cubicBezTo>
                  <a:pt x="2086192" y="8699467"/>
                  <a:pt x="2091859" y="8705161"/>
                  <a:pt x="2098988" y="8710848"/>
                </a:cubicBezTo>
                <a:cubicBezTo>
                  <a:pt x="2103284" y="8713690"/>
                  <a:pt x="2108951" y="8716533"/>
                  <a:pt x="2114710" y="8717959"/>
                </a:cubicBezTo>
                <a:cubicBezTo>
                  <a:pt x="2117544" y="8717959"/>
                  <a:pt x="2120377" y="8719377"/>
                  <a:pt x="2123210" y="8719377"/>
                </a:cubicBezTo>
                <a:cubicBezTo>
                  <a:pt x="2133173" y="8719377"/>
                  <a:pt x="2141674" y="8716533"/>
                  <a:pt x="2148803" y="8712265"/>
                </a:cubicBezTo>
                <a:cubicBezTo>
                  <a:pt x="2157304" y="8706579"/>
                  <a:pt x="2162971" y="8699467"/>
                  <a:pt x="2167267" y="8690929"/>
                </a:cubicBezTo>
                <a:close/>
                <a:moveTo>
                  <a:pt x="2616607" y="9120417"/>
                </a:moveTo>
                <a:cubicBezTo>
                  <a:pt x="2616607" y="9096284"/>
                  <a:pt x="2596680" y="9076357"/>
                  <a:pt x="2572550" y="9076357"/>
                </a:cubicBezTo>
                <a:cubicBezTo>
                  <a:pt x="2548328" y="9076357"/>
                  <a:pt x="2528493" y="9096284"/>
                  <a:pt x="2528493" y="9120417"/>
                </a:cubicBezTo>
                <a:cubicBezTo>
                  <a:pt x="2528493" y="9144641"/>
                  <a:pt x="2548328" y="9164478"/>
                  <a:pt x="2572550" y="9164478"/>
                </a:cubicBezTo>
                <a:cubicBezTo>
                  <a:pt x="2596680" y="9164478"/>
                  <a:pt x="2616607" y="9144641"/>
                  <a:pt x="2616607" y="9120417"/>
                </a:cubicBezTo>
                <a:close/>
                <a:moveTo>
                  <a:pt x="2616607" y="8823192"/>
                </a:moveTo>
                <a:cubicBezTo>
                  <a:pt x="2616607" y="8799014"/>
                  <a:pt x="2596680" y="8779105"/>
                  <a:pt x="2572550" y="8779105"/>
                </a:cubicBezTo>
                <a:cubicBezTo>
                  <a:pt x="2548328" y="8779105"/>
                  <a:pt x="2528493" y="8799014"/>
                  <a:pt x="2528493" y="8823192"/>
                </a:cubicBezTo>
                <a:cubicBezTo>
                  <a:pt x="2528493" y="8847371"/>
                  <a:pt x="2548328" y="8867280"/>
                  <a:pt x="2572550" y="8867280"/>
                </a:cubicBezTo>
                <a:cubicBezTo>
                  <a:pt x="2596680" y="8867280"/>
                  <a:pt x="2616607" y="8847371"/>
                  <a:pt x="2616607" y="8823192"/>
                </a:cubicBezTo>
                <a:close/>
                <a:moveTo>
                  <a:pt x="2319453" y="9120417"/>
                </a:moveTo>
                <a:cubicBezTo>
                  <a:pt x="2319453" y="9096284"/>
                  <a:pt x="2299528" y="9076357"/>
                  <a:pt x="2275306" y="9076357"/>
                </a:cubicBezTo>
                <a:cubicBezTo>
                  <a:pt x="2251175" y="9076357"/>
                  <a:pt x="2231249" y="9096284"/>
                  <a:pt x="2231249" y="9120417"/>
                </a:cubicBezTo>
                <a:cubicBezTo>
                  <a:pt x="2231249" y="9144641"/>
                  <a:pt x="2251175" y="9164478"/>
                  <a:pt x="2275306" y="9164478"/>
                </a:cubicBezTo>
                <a:cubicBezTo>
                  <a:pt x="2299528" y="9164478"/>
                  <a:pt x="2319453" y="9144641"/>
                  <a:pt x="2319453" y="9120417"/>
                </a:cubicBezTo>
                <a:close/>
                <a:moveTo>
                  <a:pt x="2319453" y="8823192"/>
                </a:moveTo>
                <a:cubicBezTo>
                  <a:pt x="2319453" y="8799014"/>
                  <a:pt x="2299528" y="8779105"/>
                  <a:pt x="2275306" y="8779105"/>
                </a:cubicBezTo>
                <a:cubicBezTo>
                  <a:pt x="2251175" y="8779105"/>
                  <a:pt x="2231249" y="8799014"/>
                  <a:pt x="2231249" y="8823192"/>
                </a:cubicBezTo>
                <a:cubicBezTo>
                  <a:pt x="2231249" y="8847371"/>
                  <a:pt x="2251175" y="8867280"/>
                  <a:pt x="2275306" y="8867280"/>
                </a:cubicBezTo>
                <a:cubicBezTo>
                  <a:pt x="2299528" y="8867280"/>
                  <a:pt x="2319453" y="8847371"/>
                  <a:pt x="2319453" y="8823192"/>
                </a:cubicBezTo>
                <a:close/>
                <a:moveTo>
                  <a:pt x="2467344" y="8971096"/>
                </a:moveTo>
                <a:cubicBezTo>
                  <a:pt x="2467344" y="8946918"/>
                  <a:pt x="2447418" y="8927009"/>
                  <a:pt x="2423196" y="8927009"/>
                </a:cubicBezTo>
                <a:cubicBezTo>
                  <a:pt x="2399066" y="8927009"/>
                  <a:pt x="2379140" y="8946918"/>
                  <a:pt x="2379140" y="8971096"/>
                </a:cubicBezTo>
                <a:cubicBezTo>
                  <a:pt x="2379140" y="8995274"/>
                  <a:pt x="2399066" y="9015184"/>
                  <a:pt x="2423196" y="9015184"/>
                </a:cubicBezTo>
                <a:cubicBezTo>
                  <a:pt x="2447418" y="9016610"/>
                  <a:pt x="2467344" y="8996701"/>
                  <a:pt x="2467344" y="8971096"/>
                </a:cubicBezTo>
                <a:close/>
                <a:moveTo>
                  <a:pt x="2170101" y="8971096"/>
                </a:moveTo>
                <a:cubicBezTo>
                  <a:pt x="2170101" y="8946918"/>
                  <a:pt x="2150174" y="8927009"/>
                  <a:pt x="2126044" y="8927009"/>
                </a:cubicBezTo>
                <a:cubicBezTo>
                  <a:pt x="2123210" y="8927009"/>
                  <a:pt x="2120377" y="8927009"/>
                  <a:pt x="2117452" y="8928434"/>
                </a:cubicBezTo>
                <a:cubicBezTo>
                  <a:pt x="2097617" y="8932703"/>
                  <a:pt x="2081896" y="8951187"/>
                  <a:pt x="2081896" y="8972522"/>
                </a:cubicBezTo>
                <a:cubicBezTo>
                  <a:pt x="2081896" y="8993858"/>
                  <a:pt x="2097526" y="9012341"/>
                  <a:pt x="2117452" y="9016610"/>
                </a:cubicBezTo>
                <a:cubicBezTo>
                  <a:pt x="2120377" y="9016610"/>
                  <a:pt x="2123210" y="9018027"/>
                  <a:pt x="2126044" y="9018027"/>
                </a:cubicBezTo>
                <a:cubicBezTo>
                  <a:pt x="2150174" y="9016610"/>
                  <a:pt x="2170101" y="8996701"/>
                  <a:pt x="2170101" y="8971096"/>
                </a:cubicBezTo>
                <a:close/>
                <a:moveTo>
                  <a:pt x="3058907" y="8690929"/>
                </a:moveTo>
                <a:cubicBezTo>
                  <a:pt x="3061741" y="8685243"/>
                  <a:pt x="3061741" y="8679548"/>
                  <a:pt x="3061741" y="8673863"/>
                </a:cubicBezTo>
                <a:cubicBezTo>
                  <a:pt x="3061741" y="8671019"/>
                  <a:pt x="3061741" y="8668176"/>
                  <a:pt x="3060278" y="8665334"/>
                </a:cubicBezTo>
                <a:cubicBezTo>
                  <a:pt x="3055982" y="8645424"/>
                  <a:pt x="3037519" y="8629783"/>
                  <a:pt x="3016222" y="8629783"/>
                </a:cubicBezTo>
                <a:cubicBezTo>
                  <a:pt x="2994834" y="8629783"/>
                  <a:pt x="2976370" y="8645424"/>
                  <a:pt x="2972074" y="8665334"/>
                </a:cubicBezTo>
                <a:cubicBezTo>
                  <a:pt x="2972074" y="8668176"/>
                  <a:pt x="2970703" y="8671019"/>
                  <a:pt x="2970703" y="8673863"/>
                </a:cubicBezTo>
                <a:cubicBezTo>
                  <a:pt x="2970703" y="8679548"/>
                  <a:pt x="2972074" y="8685243"/>
                  <a:pt x="2973537" y="8690929"/>
                </a:cubicBezTo>
                <a:cubicBezTo>
                  <a:pt x="2976370" y="8699458"/>
                  <a:pt x="2982037" y="8705152"/>
                  <a:pt x="2989167" y="8710838"/>
                </a:cubicBezTo>
                <a:cubicBezTo>
                  <a:pt x="2996296" y="8715107"/>
                  <a:pt x="3004796" y="8717950"/>
                  <a:pt x="3014760" y="8717950"/>
                </a:cubicBezTo>
                <a:cubicBezTo>
                  <a:pt x="3024723" y="8717950"/>
                  <a:pt x="3033314" y="8715107"/>
                  <a:pt x="3040353" y="8710838"/>
                </a:cubicBezTo>
                <a:cubicBezTo>
                  <a:pt x="3050316" y="8706569"/>
                  <a:pt x="3055982" y="8699458"/>
                  <a:pt x="3058816" y="8690929"/>
                </a:cubicBezTo>
                <a:close/>
                <a:moveTo>
                  <a:pt x="2761663" y="8690929"/>
                </a:moveTo>
                <a:cubicBezTo>
                  <a:pt x="2764497" y="8685243"/>
                  <a:pt x="2764497" y="8679548"/>
                  <a:pt x="2764497" y="8673863"/>
                </a:cubicBezTo>
                <a:cubicBezTo>
                  <a:pt x="2764497" y="8671019"/>
                  <a:pt x="2764497" y="8668176"/>
                  <a:pt x="2763126" y="8665334"/>
                </a:cubicBezTo>
                <a:cubicBezTo>
                  <a:pt x="2758830" y="8645424"/>
                  <a:pt x="2740366" y="8629783"/>
                  <a:pt x="2718978" y="8629783"/>
                </a:cubicBezTo>
                <a:cubicBezTo>
                  <a:pt x="2697681" y="8629783"/>
                  <a:pt x="2679218" y="8645424"/>
                  <a:pt x="2674922" y="8665334"/>
                </a:cubicBezTo>
                <a:cubicBezTo>
                  <a:pt x="2674922" y="8668176"/>
                  <a:pt x="2673551" y="8671019"/>
                  <a:pt x="2673551" y="8673863"/>
                </a:cubicBezTo>
                <a:cubicBezTo>
                  <a:pt x="2673551" y="8679548"/>
                  <a:pt x="2674922" y="8685243"/>
                  <a:pt x="2676384" y="8690929"/>
                </a:cubicBezTo>
                <a:cubicBezTo>
                  <a:pt x="2679218" y="8699458"/>
                  <a:pt x="2684884" y="8705152"/>
                  <a:pt x="2692014" y="8710838"/>
                </a:cubicBezTo>
                <a:cubicBezTo>
                  <a:pt x="2699144" y="8715107"/>
                  <a:pt x="2707644" y="8717950"/>
                  <a:pt x="2717607" y="8717950"/>
                </a:cubicBezTo>
                <a:cubicBezTo>
                  <a:pt x="2727570" y="8717950"/>
                  <a:pt x="2736070" y="8715107"/>
                  <a:pt x="2743200" y="8710838"/>
                </a:cubicBezTo>
                <a:cubicBezTo>
                  <a:pt x="2753163" y="8706569"/>
                  <a:pt x="2758830" y="8699458"/>
                  <a:pt x="2761663" y="8690929"/>
                </a:cubicBezTo>
                <a:close/>
                <a:moveTo>
                  <a:pt x="3211003" y="9120417"/>
                </a:moveTo>
                <a:cubicBezTo>
                  <a:pt x="3211003" y="9096284"/>
                  <a:pt x="3191077" y="9076357"/>
                  <a:pt x="3166946" y="9076357"/>
                </a:cubicBezTo>
                <a:cubicBezTo>
                  <a:pt x="3142724" y="9076357"/>
                  <a:pt x="3122890" y="9096284"/>
                  <a:pt x="3122890" y="9120417"/>
                </a:cubicBezTo>
                <a:cubicBezTo>
                  <a:pt x="3122890" y="9144641"/>
                  <a:pt x="3142724" y="9164478"/>
                  <a:pt x="3166946" y="9164478"/>
                </a:cubicBezTo>
                <a:cubicBezTo>
                  <a:pt x="3191077" y="9164478"/>
                  <a:pt x="3211003" y="9144641"/>
                  <a:pt x="3211003" y="9120417"/>
                </a:cubicBezTo>
                <a:close/>
                <a:moveTo>
                  <a:pt x="3211003" y="8823183"/>
                </a:moveTo>
                <a:cubicBezTo>
                  <a:pt x="3211003" y="8799005"/>
                  <a:pt x="3191077" y="8779095"/>
                  <a:pt x="3166946" y="8779095"/>
                </a:cubicBezTo>
                <a:cubicBezTo>
                  <a:pt x="3142724" y="8779095"/>
                  <a:pt x="3122890" y="8799005"/>
                  <a:pt x="3122890" y="8823183"/>
                </a:cubicBezTo>
                <a:cubicBezTo>
                  <a:pt x="3122890" y="8847362"/>
                  <a:pt x="3142724" y="8867271"/>
                  <a:pt x="3166946" y="8867271"/>
                </a:cubicBezTo>
                <a:cubicBezTo>
                  <a:pt x="3191077" y="8867271"/>
                  <a:pt x="3211003" y="8847362"/>
                  <a:pt x="3211003" y="8823183"/>
                </a:cubicBezTo>
                <a:close/>
                <a:moveTo>
                  <a:pt x="2913850" y="9120417"/>
                </a:moveTo>
                <a:cubicBezTo>
                  <a:pt x="2913850" y="9096284"/>
                  <a:pt x="2893924" y="9076357"/>
                  <a:pt x="2869702" y="9076357"/>
                </a:cubicBezTo>
                <a:cubicBezTo>
                  <a:pt x="2845572" y="9076357"/>
                  <a:pt x="2825645" y="9096284"/>
                  <a:pt x="2825645" y="9120417"/>
                </a:cubicBezTo>
                <a:cubicBezTo>
                  <a:pt x="2825645" y="9144641"/>
                  <a:pt x="2845572" y="9164478"/>
                  <a:pt x="2869702" y="9164478"/>
                </a:cubicBezTo>
                <a:cubicBezTo>
                  <a:pt x="2893924" y="9164478"/>
                  <a:pt x="2913850" y="9144641"/>
                  <a:pt x="2913850" y="9120417"/>
                </a:cubicBezTo>
                <a:close/>
                <a:moveTo>
                  <a:pt x="2913850" y="8823183"/>
                </a:moveTo>
                <a:cubicBezTo>
                  <a:pt x="2913850" y="8799005"/>
                  <a:pt x="2893924" y="8779095"/>
                  <a:pt x="2869702" y="8779095"/>
                </a:cubicBezTo>
                <a:cubicBezTo>
                  <a:pt x="2845572" y="8779095"/>
                  <a:pt x="2825645" y="8799005"/>
                  <a:pt x="2825645" y="8823183"/>
                </a:cubicBezTo>
                <a:cubicBezTo>
                  <a:pt x="2825645" y="8847362"/>
                  <a:pt x="2845572" y="8867271"/>
                  <a:pt x="2869702" y="8867271"/>
                </a:cubicBezTo>
                <a:cubicBezTo>
                  <a:pt x="2893924" y="8867271"/>
                  <a:pt x="2913850" y="8847362"/>
                  <a:pt x="2913850" y="8823183"/>
                </a:cubicBezTo>
                <a:close/>
                <a:moveTo>
                  <a:pt x="3063112" y="8971087"/>
                </a:moveTo>
                <a:cubicBezTo>
                  <a:pt x="3063112" y="8946908"/>
                  <a:pt x="3043186" y="8927000"/>
                  <a:pt x="3019056" y="8927000"/>
                </a:cubicBezTo>
                <a:cubicBezTo>
                  <a:pt x="2994834" y="8927000"/>
                  <a:pt x="2974999" y="8946908"/>
                  <a:pt x="2974999" y="8971087"/>
                </a:cubicBezTo>
                <a:cubicBezTo>
                  <a:pt x="2974999" y="8995265"/>
                  <a:pt x="2994834" y="9015175"/>
                  <a:pt x="3019056" y="9015175"/>
                </a:cubicBezTo>
                <a:cubicBezTo>
                  <a:pt x="3043186" y="9016601"/>
                  <a:pt x="3063112" y="8996691"/>
                  <a:pt x="3063112" y="8971087"/>
                </a:cubicBezTo>
                <a:close/>
                <a:moveTo>
                  <a:pt x="2765959" y="8971087"/>
                </a:moveTo>
                <a:cubicBezTo>
                  <a:pt x="2765959" y="8946908"/>
                  <a:pt x="2746033" y="8927000"/>
                  <a:pt x="2721812" y="8927000"/>
                </a:cubicBezTo>
                <a:cubicBezTo>
                  <a:pt x="2697681" y="8927000"/>
                  <a:pt x="2677755" y="8946908"/>
                  <a:pt x="2677755" y="8971087"/>
                </a:cubicBezTo>
                <a:cubicBezTo>
                  <a:pt x="2677755" y="8995265"/>
                  <a:pt x="2697681" y="9015175"/>
                  <a:pt x="2721812" y="9015175"/>
                </a:cubicBezTo>
                <a:cubicBezTo>
                  <a:pt x="2746033" y="9015175"/>
                  <a:pt x="2765959" y="8996691"/>
                  <a:pt x="2765959" y="8971087"/>
                </a:cubicBezTo>
                <a:close/>
                <a:moveTo>
                  <a:pt x="3654675" y="8690919"/>
                </a:moveTo>
                <a:cubicBezTo>
                  <a:pt x="3657509" y="8685234"/>
                  <a:pt x="3657509" y="8679539"/>
                  <a:pt x="3657509" y="8673853"/>
                </a:cubicBezTo>
                <a:cubicBezTo>
                  <a:pt x="3657509" y="8671011"/>
                  <a:pt x="3657509" y="8668167"/>
                  <a:pt x="3656138" y="8665324"/>
                </a:cubicBezTo>
                <a:cubicBezTo>
                  <a:pt x="3651842" y="8645415"/>
                  <a:pt x="3633378" y="8629774"/>
                  <a:pt x="3612081" y="8629774"/>
                </a:cubicBezTo>
                <a:cubicBezTo>
                  <a:pt x="3590692" y="8629774"/>
                  <a:pt x="3572229" y="8645415"/>
                  <a:pt x="3567933" y="8665324"/>
                </a:cubicBezTo>
                <a:cubicBezTo>
                  <a:pt x="3567933" y="8668167"/>
                  <a:pt x="3566562" y="8671011"/>
                  <a:pt x="3566562" y="8673853"/>
                </a:cubicBezTo>
                <a:cubicBezTo>
                  <a:pt x="3566562" y="8679539"/>
                  <a:pt x="3567933" y="8685234"/>
                  <a:pt x="3569395" y="8690919"/>
                </a:cubicBezTo>
                <a:cubicBezTo>
                  <a:pt x="3572229" y="8699448"/>
                  <a:pt x="3577896" y="8705144"/>
                  <a:pt x="3585026" y="8710829"/>
                </a:cubicBezTo>
                <a:cubicBezTo>
                  <a:pt x="3592155" y="8715098"/>
                  <a:pt x="3600656" y="8717941"/>
                  <a:pt x="3610619" y="8717941"/>
                </a:cubicBezTo>
                <a:cubicBezTo>
                  <a:pt x="3620581" y="8717941"/>
                  <a:pt x="3629082" y="8715098"/>
                  <a:pt x="3636212" y="8710829"/>
                </a:cubicBezTo>
                <a:cubicBezTo>
                  <a:pt x="3644712" y="8706560"/>
                  <a:pt x="3650470" y="8699448"/>
                  <a:pt x="3654675" y="8690919"/>
                </a:cubicBezTo>
                <a:close/>
                <a:moveTo>
                  <a:pt x="3357522" y="8690919"/>
                </a:moveTo>
                <a:cubicBezTo>
                  <a:pt x="3360356" y="8685234"/>
                  <a:pt x="3360356" y="8679539"/>
                  <a:pt x="3360356" y="8673853"/>
                </a:cubicBezTo>
                <a:cubicBezTo>
                  <a:pt x="3360356" y="8671011"/>
                  <a:pt x="3360356" y="8668167"/>
                  <a:pt x="3358894" y="8665324"/>
                </a:cubicBezTo>
                <a:cubicBezTo>
                  <a:pt x="3354597" y="8645415"/>
                  <a:pt x="3336134" y="8629774"/>
                  <a:pt x="3314837" y="8629774"/>
                </a:cubicBezTo>
                <a:cubicBezTo>
                  <a:pt x="3312004" y="8629774"/>
                  <a:pt x="3309170" y="8629774"/>
                  <a:pt x="3306337" y="8631191"/>
                </a:cubicBezTo>
                <a:cubicBezTo>
                  <a:pt x="3289244" y="8635460"/>
                  <a:pt x="3274985" y="8648258"/>
                  <a:pt x="3272151" y="8665324"/>
                </a:cubicBezTo>
                <a:cubicBezTo>
                  <a:pt x="3272151" y="8668167"/>
                  <a:pt x="3270780" y="8671011"/>
                  <a:pt x="3270780" y="8673853"/>
                </a:cubicBezTo>
                <a:cubicBezTo>
                  <a:pt x="3270780" y="8679539"/>
                  <a:pt x="3272151" y="8685234"/>
                  <a:pt x="3273614" y="8690919"/>
                </a:cubicBezTo>
                <a:cubicBezTo>
                  <a:pt x="3276447" y="8699448"/>
                  <a:pt x="3282115" y="8705144"/>
                  <a:pt x="3289244" y="8710829"/>
                </a:cubicBezTo>
                <a:cubicBezTo>
                  <a:pt x="3293540" y="8713672"/>
                  <a:pt x="3299207" y="8716515"/>
                  <a:pt x="3304874" y="8717941"/>
                </a:cubicBezTo>
                <a:cubicBezTo>
                  <a:pt x="3307708" y="8717941"/>
                  <a:pt x="3310541" y="8719358"/>
                  <a:pt x="3313375" y="8719358"/>
                </a:cubicBezTo>
                <a:cubicBezTo>
                  <a:pt x="3323337" y="8719358"/>
                  <a:pt x="3331929" y="8716515"/>
                  <a:pt x="3338968" y="8712246"/>
                </a:cubicBezTo>
                <a:cubicBezTo>
                  <a:pt x="3347559" y="8706560"/>
                  <a:pt x="3353226" y="8699448"/>
                  <a:pt x="3357522" y="8690910"/>
                </a:cubicBezTo>
                <a:close/>
                <a:moveTo>
                  <a:pt x="3806861" y="9120417"/>
                </a:moveTo>
                <a:cubicBezTo>
                  <a:pt x="3806861" y="9096193"/>
                  <a:pt x="3786936" y="9076357"/>
                  <a:pt x="3762714" y="9076357"/>
                </a:cubicBezTo>
                <a:cubicBezTo>
                  <a:pt x="3738584" y="9076357"/>
                  <a:pt x="3718657" y="9096193"/>
                  <a:pt x="3718657" y="9120417"/>
                </a:cubicBezTo>
                <a:cubicBezTo>
                  <a:pt x="3718657" y="9144549"/>
                  <a:pt x="3738584" y="9164478"/>
                  <a:pt x="3762714" y="9164478"/>
                </a:cubicBezTo>
                <a:cubicBezTo>
                  <a:pt x="3786936" y="9164478"/>
                  <a:pt x="3806861" y="9144549"/>
                  <a:pt x="3806861" y="9120417"/>
                </a:cubicBezTo>
                <a:close/>
                <a:moveTo>
                  <a:pt x="3806861" y="8823174"/>
                </a:moveTo>
                <a:cubicBezTo>
                  <a:pt x="3806861" y="8798996"/>
                  <a:pt x="3786936" y="8779086"/>
                  <a:pt x="3762714" y="8779086"/>
                </a:cubicBezTo>
                <a:cubicBezTo>
                  <a:pt x="3738584" y="8779086"/>
                  <a:pt x="3718657" y="8798996"/>
                  <a:pt x="3718657" y="8823174"/>
                </a:cubicBezTo>
                <a:cubicBezTo>
                  <a:pt x="3718657" y="8847353"/>
                  <a:pt x="3738584" y="8867262"/>
                  <a:pt x="3762714" y="8867262"/>
                </a:cubicBezTo>
                <a:cubicBezTo>
                  <a:pt x="3786936" y="8867262"/>
                  <a:pt x="3806861" y="8847353"/>
                  <a:pt x="3806861" y="8823174"/>
                </a:cubicBezTo>
                <a:close/>
                <a:moveTo>
                  <a:pt x="3509618" y="9120417"/>
                </a:moveTo>
                <a:cubicBezTo>
                  <a:pt x="3509618" y="9096193"/>
                  <a:pt x="3489691" y="9076357"/>
                  <a:pt x="3465562" y="9076357"/>
                </a:cubicBezTo>
                <a:cubicBezTo>
                  <a:pt x="3441340" y="9076357"/>
                  <a:pt x="3421505" y="9096193"/>
                  <a:pt x="3421505" y="9120417"/>
                </a:cubicBezTo>
                <a:cubicBezTo>
                  <a:pt x="3421505" y="9144549"/>
                  <a:pt x="3441340" y="9164478"/>
                  <a:pt x="3465562" y="9164478"/>
                </a:cubicBezTo>
                <a:cubicBezTo>
                  <a:pt x="3489691" y="9164478"/>
                  <a:pt x="3509618" y="9144549"/>
                  <a:pt x="3509618" y="9120417"/>
                </a:cubicBezTo>
                <a:close/>
                <a:moveTo>
                  <a:pt x="3509618" y="8823174"/>
                </a:moveTo>
                <a:cubicBezTo>
                  <a:pt x="3509618" y="8798996"/>
                  <a:pt x="3489691" y="8779086"/>
                  <a:pt x="3465562" y="8779086"/>
                </a:cubicBezTo>
                <a:cubicBezTo>
                  <a:pt x="3441340" y="8779086"/>
                  <a:pt x="3421505" y="8798996"/>
                  <a:pt x="3421505" y="8823174"/>
                </a:cubicBezTo>
                <a:cubicBezTo>
                  <a:pt x="3421505" y="8847353"/>
                  <a:pt x="3441340" y="8867262"/>
                  <a:pt x="3465562" y="8867262"/>
                </a:cubicBezTo>
                <a:cubicBezTo>
                  <a:pt x="3489691" y="8867262"/>
                  <a:pt x="3509618" y="8847353"/>
                  <a:pt x="3509618" y="8823174"/>
                </a:cubicBezTo>
                <a:close/>
                <a:moveTo>
                  <a:pt x="3657509" y="8971078"/>
                </a:moveTo>
                <a:cubicBezTo>
                  <a:pt x="3657509" y="8946899"/>
                  <a:pt x="3637583" y="8926990"/>
                  <a:pt x="3613452" y="8926990"/>
                </a:cubicBezTo>
                <a:cubicBezTo>
                  <a:pt x="3589230" y="8926990"/>
                  <a:pt x="3569395" y="8946899"/>
                  <a:pt x="3569395" y="8971078"/>
                </a:cubicBezTo>
                <a:cubicBezTo>
                  <a:pt x="3569395" y="8995257"/>
                  <a:pt x="3589230" y="9015165"/>
                  <a:pt x="3613452" y="9015165"/>
                </a:cubicBezTo>
                <a:cubicBezTo>
                  <a:pt x="3637583" y="9016592"/>
                  <a:pt x="3657509" y="8996682"/>
                  <a:pt x="3657509" y="8971078"/>
                </a:cubicBezTo>
                <a:close/>
                <a:moveTo>
                  <a:pt x="3360356" y="8971078"/>
                </a:moveTo>
                <a:cubicBezTo>
                  <a:pt x="3360356" y="8946899"/>
                  <a:pt x="3340430" y="8926990"/>
                  <a:pt x="3316208" y="8926990"/>
                </a:cubicBezTo>
                <a:cubicBezTo>
                  <a:pt x="3313375" y="8926990"/>
                  <a:pt x="3310541" y="8926990"/>
                  <a:pt x="3307708" y="8928416"/>
                </a:cubicBezTo>
                <a:cubicBezTo>
                  <a:pt x="3287782" y="8932685"/>
                  <a:pt x="3272151" y="8951168"/>
                  <a:pt x="3272151" y="8972504"/>
                </a:cubicBezTo>
                <a:cubicBezTo>
                  <a:pt x="3272151" y="8993840"/>
                  <a:pt x="3287782" y="9012323"/>
                  <a:pt x="3307708" y="9016592"/>
                </a:cubicBezTo>
                <a:cubicBezTo>
                  <a:pt x="3310541" y="9016592"/>
                  <a:pt x="3313375" y="9018009"/>
                  <a:pt x="3316208" y="9018009"/>
                </a:cubicBezTo>
                <a:cubicBezTo>
                  <a:pt x="3340430" y="9016592"/>
                  <a:pt x="3360356" y="8996682"/>
                  <a:pt x="3360356" y="8971078"/>
                </a:cubicBezTo>
                <a:close/>
                <a:moveTo>
                  <a:pt x="4249072" y="8690910"/>
                </a:moveTo>
                <a:cubicBezTo>
                  <a:pt x="4251905" y="8685225"/>
                  <a:pt x="4251905" y="8679530"/>
                  <a:pt x="4251905" y="8673844"/>
                </a:cubicBezTo>
                <a:cubicBezTo>
                  <a:pt x="4251905" y="8671001"/>
                  <a:pt x="4251905" y="8668158"/>
                  <a:pt x="4250534" y="8665315"/>
                </a:cubicBezTo>
                <a:cubicBezTo>
                  <a:pt x="4246238" y="8645406"/>
                  <a:pt x="4227774" y="8629766"/>
                  <a:pt x="4206478" y="8629766"/>
                </a:cubicBezTo>
                <a:cubicBezTo>
                  <a:pt x="4185090" y="8629766"/>
                  <a:pt x="4166626" y="8645406"/>
                  <a:pt x="4162330" y="8665315"/>
                </a:cubicBezTo>
                <a:cubicBezTo>
                  <a:pt x="4162330" y="8668158"/>
                  <a:pt x="4160959" y="8671001"/>
                  <a:pt x="4160959" y="8673844"/>
                </a:cubicBezTo>
                <a:cubicBezTo>
                  <a:pt x="4160959" y="8679530"/>
                  <a:pt x="4162330" y="8685225"/>
                  <a:pt x="4163792" y="8690910"/>
                </a:cubicBezTo>
                <a:cubicBezTo>
                  <a:pt x="4166626" y="8699439"/>
                  <a:pt x="4172293" y="8705135"/>
                  <a:pt x="4179422" y="8710820"/>
                </a:cubicBezTo>
                <a:cubicBezTo>
                  <a:pt x="4186552" y="8715089"/>
                  <a:pt x="4195052" y="8717932"/>
                  <a:pt x="4205015" y="8717932"/>
                </a:cubicBezTo>
                <a:cubicBezTo>
                  <a:pt x="4214978" y="8717932"/>
                  <a:pt x="4223479" y="8715089"/>
                  <a:pt x="4230608" y="8710820"/>
                </a:cubicBezTo>
                <a:cubicBezTo>
                  <a:pt x="4240571" y="8706551"/>
                  <a:pt x="4246238" y="8699439"/>
                  <a:pt x="4249072" y="8690910"/>
                </a:cubicBezTo>
                <a:close/>
                <a:moveTo>
                  <a:pt x="3951919" y="8690910"/>
                </a:moveTo>
                <a:cubicBezTo>
                  <a:pt x="3954753" y="8685225"/>
                  <a:pt x="3954753" y="8679530"/>
                  <a:pt x="3954753" y="8673844"/>
                </a:cubicBezTo>
                <a:cubicBezTo>
                  <a:pt x="3954753" y="8671001"/>
                  <a:pt x="3954753" y="8668158"/>
                  <a:pt x="3953290" y="8665315"/>
                </a:cubicBezTo>
                <a:cubicBezTo>
                  <a:pt x="3948994" y="8645406"/>
                  <a:pt x="3930531" y="8629766"/>
                  <a:pt x="3909233" y="8629766"/>
                </a:cubicBezTo>
                <a:cubicBezTo>
                  <a:pt x="3887936" y="8629766"/>
                  <a:pt x="3869382" y="8645406"/>
                  <a:pt x="3865086" y="8665315"/>
                </a:cubicBezTo>
                <a:cubicBezTo>
                  <a:pt x="3865086" y="8668158"/>
                  <a:pt x="3863715" y="8671001"/>
                  <a:pt x="3863715" y="8673844"/>
                </a:cubicBezTo>
                <a:cubicBezTo>
                  <a:pt x="3863715" y="8679530"/>
                  <a:pt x="3865086" y="8685225"/>
                  <a:pt x="3866549" y="8690910"/>
                </a:cubicBezTo>
                <a:cubicBezTo>
                  <a:pt x="3869382" y="8699439"/>
                  <a:pt x="3875049" y="8705135"/>
                  <a:pt x="3882178" y="8710820"/>
                </a:cubicBezTo>
                <a:cubicBezTo>
                  <a:pt x="3889307" y="8715089"/>
                  <a:pt x="3897808" y="8717932"/>
                  <a:pt x="3907771" y="8717932"/>
                </a:cubicBezTo>
                <a:cubicBezTo>
                  <a:pt x="3917734" y="8717932"/>
                  <a:pt x="3926326" y="8715089"/>
                  <a:pt x="3933364" y="8710820"/>
                </a:cubicBezTo>
                <a:cubicBezTo>
                  <a:pt x="3943327" y="8706551"/>
                  <a:pt x="3948994" y="8699439"/>
                  <a:pt x="3951828" y="8690910"/>
                </a:cubicBezTo>
                <a:close/>
                <a:moveTo>
                  <a:pt x="4401259" y="9120417"/>
                </a:moveTo>
                <a:cubicBezTo>
                  <a:pt x="4401259" y="9096193"/>
                  <a:pt x="4381332" y="9076357"/>
                  <a:pt x="4357202" y="9076357"/>
                </a:cubicBezTo>
                <a:cubicBezTo>
                  <a:pt x="4332980" y="9076357"/>
                  <a:pt x="4313054" y="9096193"/>
                  <a:pt x="4313054" y="9120417"/>
                </a:cubicBezTo>
                <a:cubicBezTo>
                  <a:pt x="4313054" y="9144549"/>
                  <a:pt x="4332980" y="9164478"/>
                  <a:pt x="4357202" y="9164478"/>
                </a:cubicBezTo>
                <a:cubicBezTo>
                  <a:pt x="4381332" y="9164478"/>
                  <a:pt x="4401259" y="9144549"/>
                  <a:pt x="4401259" y="9120417"/>
                </a:cubicBezTo>
                <a:close/>
                <a:moveTo>
                  <a:pt x="4401259" y="8823164"/>
                </a:moveTo>
                <a:cubicBezTo>
                  <a:pt x="4401259" y="8798987"/>
                  <a:pt x="4381332" y="8779077"/>
                  <a:pt x="4357202" y="8779077"/>
                </a:cubicBezTo>
                <a:cubicBezTo>
                  <a:pt x="4332980" y="8779077"/>
                  <a:pt x="4313054" y="8798987"/>
                  <a:pt x="4313054" y="8823164"/>
                </a:cubicBezTo>
                <a:cubicBezTo>
                  <a:pt x="4313054" y="8847343"/>
                  <a:pt x="4332980" y="8867253"/>
                  <a:pt x="4357202" y="8867253"/>
                </a:cubicBezTo>
                <a:cubicBezTo>
                  <a:pt x="4381332" y="8867253"/>
                  <a:pt x="4401259" y="8847343"/>
                  <a:pt x="4401259" y="8823164"/>
                </a:cubicBezTo>
                <a:close/>
                <a:moveTo>
                  <a:pt x="4104015" y="9120417"/>
                </a:moveTo>
                <a:cubicBezTo>
                  <a:pt x="4104015" y="9096193"/>
                  <a:pt x="4084089" y="9076357"/>
                  <a:pt x="4059958" y="9076357"/>
                </a:cubicBezTo>
                <a:cubicBezTo>
                  <a:pt x="4035736" y="9076357"/>
                  <a:pt x="4015901" y="9096193"/>
                  <a:pt x="4015901" y="9120417"/>
                </a:cubicBezTo>
                <a:cubicBezTo>
                  <a:pt x="4015901" y="9144549"/>
                  <a:pt x="4035736" y="9164478"/>
                  <a:pt x="4059958" y="9164478"/>
                </a:cubicBezTo>
                <a:cubicBezTo>
                  <a:pt x="4084089" y="9164478"/>
                  <a:pt x="4104015" y="9144549"/>
                  <a:pt x="4104015" y="9120417"/>
                </a:cubicBezTo>
                <a:close/>
                <a:moveTo>
                  <a:pt x="4104015" y="8823164"/>
                </a:moveTo>
                <a:cubicBezTo>
                  <a:pt x="4104015" y="8798987"/>
                  <a:pt x="4084089" y="8779077"/>
                  <a:pt x="4059958" y="8779077"/>
                </a:cubicBezTo>
                <a:cubicBezTo>
                  <a:pt x="4035736" y="8779077"/>
                  <a:pt x="4015901" y="8798987"/>
                  <a:pt x="4015901" y="8823164"/>
                </a:cubicBezTo>
                <a:cubicBezTo>
                  <a:pt x="4015901" y="8847343"/>
                  <a:pt x="4035736" y="8867253"/>
                  <a:pt x="4059958" y="8867253"/>
                </a:cubicBezTo>
                <a:cubicBezTo>
                  <a:pt x="4084089" y="8867253"/>
                  <a:pt x="4104015" y="8847343"/>
                  <a:pt x="4104015" y="8823164"/>
                </a:cubicBezTo>
                <a:close/>
                <a:moveTo>
                  <a:pt x="4253367" y="8971069"/>
                </a:moveTo>
                <a:cubicBezTo>
                  <a:pt x="4253367" y="8946891"/>
                  <a:pt x="4233442" y="8926981"/>
                  <a:pt x="4209220" y="8926981"/>
                </a:cubicBezTo>
                <a:cubicBezTo>
                  <a:pt x="4185090" y="8926981"/>
                  <a:pt x="4165163" y="8946891"/>
                  <a:pt x="4165163" y="8971069"/>
                </a:cubicBezTo>
                <a:cubicBezTo>
                  <a:pt x="4165163" y="8995247"/>
                  <a:pt x="4185090" y="9015156"/>
                  <a:pt x="4209220" y="9015156"/>
                </a:cubicBezTo>
                <a:cubicBezTo>
                  <a:pt x="4233442" y="9016583"/>
                  <a:pt x="4253367" y="8996673"/>
                  <a:pt x="4253367" y="8971069"/>
                </a:cubicBezTo>
                <a:close/>
                <a:moveTo>
                  <a:pt x="3954753" y="8971069"/>
                </a:moveTo>
                <a:cubicBezTo>
                  <a:pt x="3954753" y="8946891"/>
                  <a:pt x="3934826" y="8926981"/>
                  <a:pt x="3910604" y="8926981"/>
                </a:cubicBezTo>
                <a:cubicBezTo>
                  <a:pt x="3886474" y="8926981"/>
                  <a:pt x="3866549" y="8946891"/>
                  <a:pt x="3866549" y="8971069"/>
                </a:cubicBezTo>
                <a:cubicBezTo>
                  <a:pt x="3866549" y="8995247"/>
                  <a:pt x="3886474" y="9015156"/>
                  <a:pt x="3910604" y="9015156"/>
                </a:cubicBezTo>
                <a:cubicBezTo>
                  <a:pt x="3934826" y="9016583"/>
                  <a:pt x="3954753" y="8996673"/>
                  <a:pt x="3954753" y="8971069"/>
                </a:cubicBezTo>
                <a:close/>
                <a:moveTo>
                  <a:pt x="4844931" y="8690902"/>
                </a:moveTo>
                <a:cubicBezTo>
                  <a:pt x="4847765" y="8685216"/>
                  <a:pt x="4847765" y="8679521"/>
                  <a:pt x="4847765" y="8673835"/>
                </a:cubicBezTo>
                <a:cubicBezTo>
                  <a:pt x="4847765" y="8670992"/>
                  <a:pt x="4847765" y="8668149"/>
                  <a:pt x="4846302" y="8665306"/>
                </a:cubicBezTo>
                <a:cubicBezTo>
                  <a:pt x="4842097" y="8645397"/>
                  <a:pt x="4823543" y="8629757"/>
                  <a:pt x="4802245" y="8629757"/>
                </a:cubicBezTo>
                <a:cubicBezTo>
                  <a:pt x="4780948" y="8629757"/>
                  <a:pt x="4762393" y="8645397"/>
                  <a:pt x="4758189" y="8665306"/>
                </a:cubicBezTo>
                <a:cubicBezTo>
                  <a:pt x="4758189" y="8668149"/>
                  <a:pt x="4756726" y="8670992"/>
                  <a:pt x="4756726" y="8673835"/>
                </a:cubicBezTo>
                <a:cubicBezTo>
                  <a:pt x="4756726" y="8679521"/>
                  <a:pt x="4758189" y="8685216"/>
                  <a:pt x="4759560" y="8690902"/>
                </a:cubicBezTo>
                <a:cubicBezTo>
                  <a:pt x="4762393" y="8699430"/>
                  <a:pt x="4768152" y="8705125"/>
                  <a:pt x="4775190" y="8710811"/>
                </a:cubicBezTo>
                <a:cubicBezTo>
                  <a:pt x="4782319" y="8715080"/>
                  <a:pt x="4790911" y="8717922"/>
                  <a:pt x="4800783" y="8717922"/>
                </a:cubicBezTo>
                <a:cubicBezTo>
                  <a:pt x="4810746" y="8717922"/>
                  <a:pt x="4819338" y="8715080"/>
                  <a:pt x="4826376" y="8710811"/>
                </a:cubicBezTo>
                <a:cubicBezTo>
                  <a:pt x="4834968" y="8706542"/>
                  <a:pt x="4840634" y="8699430"/>
                  <a:pt x="4844931" y="8690902"/>
                </a:cubicBezTo>
                <a:close/>
                <a:moveTo>
                  <a:pt x="4546315" y="8690902"/>
                </a:moveTo>
                <a:cubicBezTo>
                  <a:pt x="4549149" y="8685216"/>
                  <a:pt x="4549149" y="8679521"/>
                  <a:pt x="4549149" y="8673835"/>
                </a:cubicBezTo>
                <a:cubicBezTo>
                  <a:pt x="4549149" y="8670992"/>
                  <a:pt x="4549149" y="8668149"/>
                  <a:pt x="4547686" y="8665306"/>
                </a:cubicBezTo>
                <a:cubicBezTo>
                  <a:pt x="4543482" y="8645397"/>
                  <a:pt x="4524927" y="8629757"/>
                  <a:pt x="4503631" y="8629757"/>
                </a:cubicBezTo>
                <a:cubicBezTo>
                  <a:pt x="4482333" y="8629757"/>
                  <a:pt x="4463778" y="8645397"/>
                  <a:pt x="4459574" y="8665306"/>
                </a:cubicBezTo>
                <a:cubicBezTo>
                  <a:pt x="4459574" y="8668149"/>
                  <a:pt x="4458111" y="8670992"/>
                  <a:pt x="4458111" y="8673835"/>
                </a:cubicBezTo>
                <a:cubicBezTo>
                  <a:pt x="4458111" y="8679521"/>
                  <a:pt x="4459574" y="8685216"/>
                  <a:pt x="4460945" y="8690902"/>
                </a:cubicBezTo>
                <a:cubicBezTo>
                  <a:pt x="4463778" y="8699430"/>
                  <a:pt x="4469445" y="8705125"/>
                  <a:pt x="4476575" y="8710811"/>
                </a:cubicBezTo>
                <a:cubicBezTo>
                  <a:pt x="4483704" y="8715080"/>
                  <a:pt x="4492205" y="8717922"/>
                  <a:pt x="4502168" y="8717922"/>
                </a:cubicBezTo>
                <a:cubicBezTo>
                  <a:pt x="4512131" y="8717922"/>
                  <a:pt x="4520631" y="8715080"/>
                  <a:pt x="4527761" y="8710811"/>
                </a:cubicBezTo>
                <a:cubicBezTo>
                  <a:pt x="4537724" y="8706542"/>
                  <a:pt x="4543391" y="8699430"/>
                  <a:pt x="4546224" y="8690902"/>
                </a:cubicBezTo>
                <a:close/>
                <a:moveTo>
                  <a:pt x="4997026" y="9120417"/>
                </a:moveTo>
                <a:cubicBezTo>
                  <a:pt x="4997026" y="9096193"/>
                  <a:pt x="4977192" y="9076266"/>
                  <a:pt x="4952970" y="9076266"/>
                </a:cubicBezTo>
                <a:cubicBezTo>
                  <a:pt x="4928839" y="9076266"/>
                  <a:pt x="4908913" y="9096193"/>
                  <a:pt x="4908913" y="9120417"/>
                </a:cubicBezTo>
                <a:cubicBezTo>
                  <a:pt x="4908913" y="9144549"/>
                  <a:pt x="4928839" y="9164478"/>
                  <a:pt x="4952970" y="9164478"/>
                </a:cubicBezTo>
                <a:cubicBezTo>
                  <a:pt x="4977192" y="9164478"/>
                  <a:pt x="4997026" y="9144549"/>
                  <a:pt x="4997026" y="9120417"/>
                </a:cubicBezTo>
                <a:close/>
                <a:moveTo>
                  <a:pt x="4997026" y="8823156"/>
                </a:moveTo>
                <a:cubicBezTo>
                  <a:pt x="4997026" y="8798977"/>
                  <a:pt x="4977192" y="8779068"/>
                  <a:pt x="4952970" y="8779068"/>
                </a:cubicBezTo>
                <a:cubicBezTo>
                  <a:pt x="4928839" y="8779068"/>
                  <a:pt x="4908913" y="8798977"/>
                  <a:pt x="4908913" y="8823156"/>
                </a:cubicBezTo>
                <a:cubicBezTo>
                  <a:pt x="4908913" y="8847334"/>
                  <a:pt x="4928839" y="8867244"/>
                  <a:pt x="4952970" y="8867244"/>
                </a:cubicBezTo>
                <a:cubicBezTo>
                  <a:pt x="4977192" y="8867244"/>
                  <a:pt x="4997026" y="8847334"/>
                  <a:pt x="4997026" y="8823156"/>
                </a:cubicBezTo>
                <a:close/>
                <a:moveTo>
                  <a:pt x="4699873" y="9120417"/>
                </a:moveTo>
                <a:cubicBezTo>
                  <a:pt x="4699873" y="9096193"/>
                  <a:pt x="4679947" y="9076266"/>
                  <a:pt x="4655725" y="9076266"/>
                </a:cubicBezTo>
                <a:cubicBezTo>
                  <a:pt x="4631595" y="9076266"/>
                  <a:pt x="4611669" y="9096193"/>
                  <a:pt x="4611669" y="9120417"/>
                </a:cubicBezTo>
                <a:cubicBezTo>
                  <a:pt x="4611669" y="9144549"/>
                  <a:pt x="4631595" y="9164478"/>
                  <a:pt x="4655725" y="9164478"/>
                </a:cubicBezTo>
                <a:cubicBezTo>
                  <a:pt x="4678485" y="9164478"/>
                  <a:pt x="4699873" y="9144549"/>
                  <a:pt x="4699873" y="9120417"/>
                </a:cubicBezTo>
                <a:close/>
                <a:moveTo>
                  <a:pt x="4699873" y="8823156"/>
                </a:moveTo>
                <a:cubicBezTo>
                  <a:pt x="4699873" y="8798977"/>
                  <a:pt x="4679947" y="8779068"/>
                  <a:pt x="4655725" y="8779068"/>
                </a:cubicBezTo>
                <a:cubicBezTo>
                  <a:pt x="4631595" y="8779068"/>
                  <a:pt x="4611669" y="8798977"/>
                  <a:pt x="4611669" y="8823156"/>
                </a:cubicBezTo>
                <a:cubicBezTo>
                  <a:pt x="4611669" y="8847334"/>
                  <a:pt x="4631595" y="8867244"/>
                  <a:pt x="4655725" y="8867244"/>
                </a:cubicBezTo>
                <a:cubicBezTo>
                  <a:pt x="4678485" y="8867244"/>
                  <a:pt x="4699873" y="8847334"/>
                  <a:pt x="4699873" y="8823156"/>
                </a:cubicBezTo>
                <a:close/>
                <a:moveTo>
                  <a:pt x="4847765" y="8971059"/>
                </a:moveTo>
                <a:cubicBezTo>
                  <a:pt x="4847765" y="8946882"/>
                  <a:pt x="4827838" y="8926972"/>
                  <a:pt x="4803708" y="8926972"/>
                </a:cubicBezTo>
                <a:cubicBezTo>
                  <a:pt x="4779486" y="8926972"/>
                  <a:pt x="4759560" y="8946882"/>
                  <a:pt x="4759560" y="8971059"/>
                </a:cubicBezTo>
                <a:cubicBezTo>
                  <a:pt x="4759560" y="8995238"/>
                  <a:pt x="4779486" y="9015148"/>
                  <a:pt x="4803708" y="9015148"/>
                </a:cubicBezTo>
                <a:cubicBezTo>
                  <a:pt x="4827838" y="9016573"/>
                  <a:pt x="4847765" y="8996664"/>
                  <a:pt x="4847765" y="8971059"/>
                </a:cubicBezTo>
                <a:close/>
                <a:moveTo>
                  <a:pt x="4550520" y="8971059"/>
                </a:moveTo>
                <a:cubicBezTo>
                  <a:pt x="4550520" y="8946882"/>
                  <a:pt x="4530595" y="8926972"/>
                  <a:pt x="4506464" y="8926972"/>
                </a:cubicBezTo>
                <a:cubicBezTo>
                  <a:pt x="4482242" y="8926972"/>
                  <a:pt x="4462407" y="8946882"/>
                  <a:pt x="4462407" y="8971059"/>
                </a:cubicBezTo>
                <a:cubicBezTo>
                  <a:pt x="4462407" y="8995238"/>
                  <a:pt x="4482242" y="9015148"/>
                  <a:pt x="4506464" y="9015148"/>
                </a:cubicBezTo>
                <a:cubicBezTo>
                  <a:pt x="4530595" y="9015148"/>
                  <a:pt x="4550520" y="8996664"/>
                  <a:pt x="4550520" y="8971059"/>
                </a:cubicBezTo>
                <a:close/>
                <a:moveTo>
                  <a:pt x="5439327" y="8690893"/>
                </a:moveTo>
                <a:cubicBezTo>
                  <a:pt x="5442161" y="8685206"/>
                  <a:pt x="5442161" y="8679512"/>
                  <a:pt x="5442161" y="8673826"/>
                </a:cubicBezTo>
                <a:cubicBezTo>
                  <a:pt x="5442161" y="8670983"/>
                  <a:pt x="5442161" y="8668140"/>
                  <a:pt x="5440698" y="8665297"/>
                </a:cubicBezTo>
                <a:cubicBezTo>
                  <a:pt x="5436494" y="8645388"/>
                  <a:pt x="5417939" y="8629747"/>
                  <a:pt x="5396642" y="8629747"/>
                </a:cubicBezTo>
                <a:cubicBezTo>
                  <a:pt x="5375345" y="8629747"/>
                  <a:pt x="5356790" y="8645388"/>
                  <a:pt x="5352586" y="8665297"/>
                </a:cubicBezTo>
                <a:cubicBezTo>
                  <a:pt x="5352586" y="8668140"/>
                  <a:pt x="5351123" y="8670983"/>
                  <a:pt x="5351123" y="8673826"/>
                </a:cubicBezTo>
                <a:cubicBezTo>
                  <a:pt x="5351123" y="8679512"/>
                  <a:pt x="5352586" y="8685206"/>
                  <a:pt x="5353957" y="8690893"/>
                </a:cubicBezTo>
                <a:cubicBezTo>
                  <a:pt x="5356790" y="8699421"/>
                  <a:pt x="5362457" y="8705116"/>
                  <a:pt x="5369586" y="8710801"/>
                </a:cubicBezTo>
                <a:cubicBezTo>
                  <a:pt x="5376716" y="8715070"/>
                  <a:pt x="5385308" y="8717913"/>
                  <a:pt x="5395179" y="8717913"/>
                </a:cubicBezTo>
                <a:cubicBezTo>
                  <a:pt x="5405143" y="8717913"/>
                  <a:pt x="5413734" y="8715070"/>
                  <a:pt x="5420772" y="8710801"/>
                </a:cubicBezTo>
                <a:cubicBezTo>
                  <a:pt x="5430736" y="8706533"/>
                  <a:pt x="5436494" y="8699421"/>
                  <a:pt x="5439327" y="8690893"/>
                </a:cubicBezTo>
                <a:close/>
                <a:moveTo>
                  <a:pt x="5142084" y="8690893"/>
                </a:moveTo>
                <a:cubicBezTo>
                  <a:pt x="5144917" y="8685206"/>
                  <a:pt x="5144917" y="8679512"/>
                  <a:pt x="5144917" y="8673826"/>
                </a:cubicBezTo>
                <a:cubicBezTo>
                  <a:pt x="5144917" y="8670983"/>
                  <a:pt x="5144917" y="8668140"/>
                  <a:pt x="5143546" y="8665297"/>
                </a:cubicBezTo>
                <a:cubicBezTo>
                  <a:pt x="5139250" y="8645388"/>
                  <a:pt x="5120786" y="8629747"/>
                  <a:pt x="5099489" y="8629747"/>
                </a:cubicBezTo>
                <a:cubicBezTo>
                  <a:pt x="5096564" y="8629747"/>
                  <a:pt x="5093731" y="8629747"/>
                  <a:pt x="5090898" y="8631164"/>
                </a:cubicBezTo>
                <a:cubicBezTo>
                  <a:pt x="5073896" y="8635433"/>
                  <a:pt x="5059638" y="8648231"/>
                  <a:pt x="5056804" y="8665297"/>
                </a:cubicBezTo>
                <a:cubicBezTo>
                  <a:pt x="5056804" y="8668140"/>
                  <a:pt x="5055341" y="8670983"/>
                  <a:pt x="5055341" y="8673826"/>
                </a:cubicBezTo>
                <a:cubicBezTo>
                  <a:pt x="5055341" y="8679512"/>
                  <a:pt x="5056804" y="8685206"/>
                  <a:pt x="5058175" y="8690893"/>
                </a:cubicBezTo>
                <a:cubicBezTo>
                  <a:pt x="5061009" y="8699421"/>
                  <a:pt x="5066767" y="8705116"/>
                  <a:pt x="5073896" y="8710801"/>
                </a:cubicBezTo>
                <a:cubicBezTo>
                  <a:pt x="5078101" y="8713645"/>
                  <a:pt x="5083768" y="8716488"/>
                  <a:pt x="5089527" y="8717913"/>
                </a:cubicBezTo>
                <a:cubicBezTo>
                  <a:pt x="5092360" y="8717913"/>
                  <a:pt x="5095193" y="8719330"/>
                  <a:pt x="5098027" y="8719330"/>
                </a:cubicBezTo>
                <a:cubicBezTo>
                  <a:pt x="5107989" y="8719330"/>
                  <a:pt x="5116491" y="8716488"/>
                  <a:pt x="5123620" y="8712219"/>
                </a:cubicBezTo>
                <a:cubicBezTo>
                  <a:pt x="5133582" y="8706533"/>
                  <a:pt x="5139250" y="8699421"/>
                  <a:pt x="5142084" y="8690883"/>
                </a:cubicBezTo>
                <a:close/>
                <a:moveTo>
                  <a:pt x="5591423" y="9120417"/>
                </a:moveTo>
                <a:cubicBezTo>
                  <a:pt x="5591423" y="9096193"/>
                  <a:pt x="5571588" y="9076266"/>
                  <a:pt x="5547366" y="9076266"/>
                </a:cubicBezTo>
                <a:cubicBezTo>
                  <a:pt x="5523236" y="9076266"/>
                  <a:pt x="5503309" y="9096193"/>
                  <a:pt x="5503309" y="9120417"/>
                </a:cubicBezTo>
                <a:cubicBezTo>
                  <a:pt x="5503309" y="9144549"/>
                  <a:pt x="5523236" y="9164478"/>
                  <a:pt x="5547366" y="9164478"/>
                </a:cubicBezTo>
                <a:cubicBezTo>
                  <a:pt x="5571588" y="9164478"/>
                  <a:pt x="5591423" y="9144549"/>
                  <a:pt x="5591423" y="9120417"/>
                </a:cubicBezTo>
                <a:close/>
                <a:moveTo>
                  <a:pt x="5591423" y="8823147"/>
                </a:moveTo>
                <a:cubicBezTo>
                  <a:pt x="5591423" y="8798968"/>
                  <a:pt x="5571588" y="8779058"/>
                  <a:pt x="5547366" y="8779058"/>
                </a:cubicBezTo>
                <a:cubicBezTo>
                  <a:pt x="5523236" y="8779058"/>
                  <a:pt x="5503309" y="8798968"/>
                  <a:pt x="5503309" y="8823147"/>
                </a:cubicBezTo>
                <a:cubicBezTo>
                  <a:pt x="5503309" y="8847325"/>
                  <a:pt x="5523236" y="8867235"/>
                  <a:pt x="5547366" y="8867235"/>
                </a:cubicBezTo>
                <a:cubicBezTo>
                  <a:pt x="5571588" y="8867235"/>
                  <a:pt x="5591423" y="8847325"/>
                  <a:pt x="5591423" y="8823147"/>
                </a:cubicBezTo>
                <a:close/>
                <a:moveTo>
                  <a:pt x="5294270" y="9120417"/>
                </a:moveTo>
                <a:cubicBezTo>
                  <a:pt x="5294270" y="9096193"/>
                  <a:pt x="5274344" y="9076266"/>
                  <a:pt x="5250214" y="9076266"/>
                </a:cubicBezTo>
                <a:cubicBezTo>
                  <a:pt x="5225992" y="9076266"/>
                  <a:pt x="5206066" y="9096193"/>
                  <a:pt x="5206066" y="9120417"/>
                </a:cubicBezTo>
                <a:cubicBezTo>
                  <a:pt x="5206066" y="9144549"/>
                  <a:pt x="5225992" y="9164478"/>
                  <a:pt x="5250214" y="9164478"/>
                </a:cubicBezTo>
                <a:cubicBezTo>
                  <a:pt x="5274344" y="9164478"/>
                  <a:pt x="5294270" y="9144549"/>
                  <a:pt x="5294270" y="9120417"/>
                </a:cubicBezTo>
                <a:close/>
                <a:moveTo>
                  <a:pt x="5294270" y="8823147"/>
                </a:moveTo>
                <a:cubicBezTo>
                  <a:pt x="5294270" y="8798968"/>
                  <a:pt x="5274344" y="8779058"/>
                  <a:pt x="5250214" y="8779058"/>
                </a:cubicBezTo>
                <a:cubicBezTo>
                  <a:pt x="5225992" y="8779058"/>
                  <a:pt x="5206066" y="8798968"/>
                  <a:pt x="5206066" y="8823147"/>
                </a:cubicBezTo>
                <a:cubicBezTo>
                  <a:pt x="5206066" y="8847325"/>
                  <a:pt x="5225992" y="8867235"/>
                  <a:pt x="5250214" y="8867235"/>
                </a:cubicBezTo>
                <a:cubicBezTo>
                  <a:pt x="5274344" y="8867235"/>
                  <a:pt x="5294270" y="8847325"/>
                  <a:pt x="5294270" y="8823147"/>
                </a:cubicBezTo>
                <a:close/>
                <a:moveTo>
                  <a:pt x="5443623" y="8971050"/>
                </a:moveTo>
                <a:cubicBezTo>
                  <a:pt x="5443623" y="8946872"/>
                  <a:pt x="5423697" y="8926963"/>
                  <a:pt x="5399475" y="8926963"/>
                </a:cubicBezTo>
                <a:cubicBezTo>
                  <a:pt x="5375345" y="8926963"/>
                  <a:pt x="5355419" y="8946872"/>
                  <a:pt x="5355419" y="8971050"/>
                </a:cubicBezTo>
                <a:cubicBezTo>
                  <a:pt x="5355419" y="8995229"/>
                  <a:pt x="5375345" y="9015139"/>
                  <a:pt x="5399475" y="9015139"/>
                </a:cubicBezTo>
                <a:cubicBezTo>
                  <a:pt x="5423697" y="9016564"/>
                  <a:pt x="5443623" y="8996655"/>
                  <a:pt x="5443623" y="8971050"/>
                </a:cubicBezTo>
                <a:close/>
                <a:moveTo>
                  <a:pt x="5144917" y="8971050"/>
                </a:moveTo>
                <a:cubicBezTo>
                  <a:pt x="5144917" y="8946872"/>
                  <a:pt x="5125082" y="8926963"/>
                  <a:pt x="5100860" y="8926963"/>
                </a:cubicBezTo>
                <a:cubicBezTo>
                  <a:pt x="5098027" y="8926963"/>
                  <a:pt x="5095193" y="8926963"/>
                  <a:pt x="5092360" y="8928389"/>
                </a:cubicBezTo>
                <a:cubicBezTo>
                  <a:pt x="5072434" y="8932657"/>
                  <a:pt x="5056804" y="8951141"/>
                  <a:pt x="5056804" y="8972477"/>
                </a:cubicBezTo>
                <a:cubicBezTo>
                  <a:pt x="5056804" y="8993812"/>
                  <a:pt x="5072434" y="9012295"/>
                  <a:pt x="5092360" y="9016564"/>
                </a:cubicBezTo>
                <a:cubicBezTo>
                  <a:pt x="5095193" y="9016564"/>
                  <a:pt x="5098027" y="9017981"/>
                  <a:pt x="5100860" y="9017981"/>
                </a:cubicBezTo>
                <a:cubicBezTo>
                  <a:pt x="5125082" y="9016564"/>
                  <a:pt x="5144917" y="8996655"/>
                  <a:pt x="5144917" y="8971050"/>
                </a:cubicBezTo>
                <a:close/>
                <a:moveTo>
                  <a:pt x="6247059" y="9259728"/>
                </a:moveTo>
                <a:cubicBezTo>
                  <a:pt x="6247059" y="9262562"/>
                  <a:pt x="6245597" y="9265396"/>
                  <a:pt x="6245597" y="9268321"/>
                </a:cubicBezTo>
                <a:cubicBezTo>
                  <a:pt x="6245597" y="9272526"/>
                  <a:pt x="6245597" y="9275360"/>
                  <a:pt x="6247059" y="9279656"/>
                </a:cubicBezTo>
                <a:lnTo>
                  <a:pt x="6258394" y="9268321"/>
                </a:lnTo>
                <a:lnTo>
                  <a:pt x="6289654" y="9236967"/>
                </a:lnTo>
                <a:lnTo>
                  <a:pt x="6301079" y="9225632"/>
                </a:lnTo>
                <a:cubicBezTo>
                  <a:pt x="6296783" y="9224169"/>
                  <a:pt x="6293949" y="9224169"/>
                  <a:pt x="6289654" y="9224169"/>
                </a:cubicBezTo>
                <a:cubicBezTo>
                  <a:pt x="6286820" y="9224169"/>
                  <a:pt x="6283987" y="9224169"/>
                  <a:pt x="6281153" y="9225632"/>
                </a:cubicBezTo>
                <a:cubicBezTo>
                  <a:pt x="6264061" y="9228466"/>
                  <a:pt x="6251264" y="9242635"/>
                  <a:pt x="6247059" y="9259728"/>
                </a:cubicBezTo>
                <a:close/>
                <a:moveTo>
                  <a:pt x="6035186" y="8690883"/>
                </a:moveTo>
                <a:cubicBezTo>
                  <a:pt x="6038019" y="8685197"/>
                  <a:pt x="6038019" y="8679503"/>
                  <a:pt x="6038019" y="8673816"/>
                </a:cubicBezTo>
                <a:cubicBezTo>
                  <a:pt x="6038019" y="8670974"/>
                  <a:pt x="6038019" y="8668131"/>
                  <a:pt x="6036557" y="8665288"/>
                </a:cubicBezTo>
                <a:cubicBezTo>
                  <a:pt x="6032261" y="8645379"/>
                  <a:pt x="6013798" y="8629738"/>
                  <a:pt x="5992501" y="8629738"/>
                </a:cubicBezTo>
                <a:cubicBezTo>
                  <a:pt x="5971113" y="8629738"/>
                  <a:pt x="5952649" y="8645379"/>
                  <a:pt x="5948353" y="8665288"/>
                </a:cubicBezTo>
                <a:cubicBezTo>
                  <a:pt x="5948353" y="8668131"/>
                  <a:pt x="5946982" y="8670974"/>
                  <a:pt x="5946982" y="8673816"/>
                </a:cubicBezTo>
                <a:cubicBezTo>
                  <a:pt x="5946982" y="8679503"/>
                  <a:pt x="5948353" y="8685197"/>
                  <a:pt x="5949815" y="8690883"/>
                </a:cubicBezTo>
                <a:cubicBezTo>
                  <a:pt x="5952649" y="8699412"/>
                  <a:pt x="5958316" y="8705107"/>
                  <a:pt x="5965446" y="8710792"/>
                </a:cubicBezTo>
                <a:cubicBezTo>
                  <a:pt x="5972575" y="8715061"/>
                  <a:pt x="5981075" y="8717905"/>
                  <a:pt x="5991039" y="8717905"/>
                </a:cubicBezTo>
                <a:cubicBezTo>
                  <a:pt x="6001001" y="8717905"/>
                  <a:pt x="6009502" y="8715061"/>
                  <a:pt x="6016632" y="8710792"/>
                </a:cubicBezTo>
                <a:cubicBezTo>
                  <a:pt x="6025132" y="8706524"/>
                  <a:pt x="6030890" y="8699412"/>
                  <a:pt x="6035095" y="8690883"/>
                </a:cubicBezTo>
                <a:close/>
                <a:moveTo>
                  <a:pt x="5736480" y="8690883"/>
                </a:moveTo>
                <a:cubicBezTo>
                  <a:pt x="5739313" y="8685197"/>
                  <a:pt x="5739313" y="8679503"/>
                  <a:pt x="5739313" y="8673816"/>
                </a:cubicBezTo>
                <a:cubicBezTo>
                  <a:pt x="5739313" y="8670974"/>
                  <a:pt x="5739313" y="8668131"/>
                  <a:pt x="5737942" y="8665288"/>
                </a:cubicBezTo>
                <a:cubicBezTo>
                  <a:pt x="5733646" y="8645379"/>
                  <a:pt x="5715183" y="8629738"/>
                  <a:pt x="5693886" y="8629738"/>
                </a:cubicBezTo>
                <a:cubicBezTo>
                  <a:pt x="5672498" y="8629738"/>
                  <a:pt x="5654034" y="8645379"/>
                  <a:pt x="5649738" y="8665288"/>
                </a:cubicBezTo>
                <a:cubicBezTo>
                  <a:pt x="5649738" y="8668131"/>
                  <a:pt x="5648367" y="8670974"/>
                  <a:pt x="5648367" y="8673816"/>
                </a:cubicBezTo>
                <a:cubicBezTo>
                  <a:pt x="5648367" y="8679503"/>
                  <a:pt x="5649738" y="8685197"/>
                  <a:pt x="5651201" y="8690883"/>
                </a:cubicBezTo>
                <a:cubicBezTo>
                  <a:pt x="5654034" y="8699412"/>
                  <a:pt x="5659701" y="8705107"/>
                  <a:pt x="5666830" y="8710792"/>
                </a:cubicBezTo>
                <a:cubicBezTo>
                  <a:pt x="5673960" y="8715061"/>
                  <a:pt x="5682460" y="8717905"/>
                  <a:pt x="5692423" y="8717905"/>
                </a:cubicBezTo>
                <a:cubicBezTo>
                  <a:pt x="5702387" y="8717905"/>
                  <a:pt x="5710887" y="8715061"/>
                  <a:pt x="5718016" y="8710792"/>
                </a:cubicBezTo>
                <a:cubicBezTo>
                  <a:pt x="5727980" y="8706524"/>
                  <a:pt x="5733646" y="8699412"/>
                  <a:pt x="5736480" y="8690883"/>
                </a:cubicBezTo>
                <a:close/>
                <a:moveTo>
                  <a:pt x="6187282" y="9120417"/>
                </a:moveTo>
                <a:cubicBezTo>
                  <a:pt x="6187282" y="9096193"/>
                  <a:pt x="6167355" y="9076266"/>
                  <a:pt x="6143225" y="9076266"/>
                </a:cubicBezTo>
                <a:cubicBezTo>
                  <a:pt x="6119003" y="9076266"/>
                  <a:pt x="6099169" y="9096193"/>
                  <a:pt x="6099169" y="9120417"/>
                </a:cubicBezTo>
                <a:cubicBezTo>
                  <a:pt x="6099169" y="9144549"/>
                  <a:pt x="6119003" y="9164478"/>
                  <a:pt x="6143225" y="9164478"/>
                </a:cubicBezTo>
                <a:cubicBezTo>
                  <a:pt x="6167355" y="9164478"/>
                  <a:pt x="6187282" y="9144549"/>
                  <a:pt x="6187282" y="9120417"/>
                </a:cubicBezTo>
                <a:close/>
                <a:moveTo>
                  <a:pt x="6187282" y="8823138"/>
                </a:moveTo>
                <a:cubicBezTo>
                  <a:pt x="6187282" y="8798959"/>
                  <a:pt x="6167355" y="8779049"/>
                  <a:pt x="6143225" y="8779049"/>
                </a:cubicBezTo>
                <a:cubicBezTo>
                  <a:pt x="6119003" y="8779049"/>
                  <a:pt x="6099169" y="8798959"/>
                  <a:pt x="6099169" y="8823138"/>
                </a:cubicBezTo>
                <a:cubicBezTo>
                  <a:pt x="6099169" y="8847316"/>
                  <a:pt x="6119003" y="8867225"/>
                  <a:pt x="6143225" y="8867225"/>
                </a:cubicBezTo>
                <a:cubicBezTo>
                  <a:pt x="6167355" y="8867225"/>
                  <a:pt x="6187282" y="8847316"/>
                  <a:pt x="6187282" y="8823138"/>
                </a:cubicBezTo>
                <a:close/>
                <a:moveTo>
                  <a:pt x="5888667" y="9120417"/>
                </a:moveTo>
                <a:cubicBezTo>
                  <a:pt x="5888667" y="9096193"/>
                  <a:pt x="5868741" y="9076266"/>
                  <a:pt x="5844610" y="9076266"/>
                </a:cubicBezTo>
                <a:cubicBezTo>
                  <a:pt x="5820388" y="9076266"/>
                  <a:pt x="5800554" y="9096193"/>
                  <a:pt x="5800554" y="9120417"/>
                </a:cubicBezTo>
                <a:cubicBezTo>
                  <a:pt x="5800554" y="9144549"/>
                  <a:pt x="5820388" y="9164478"/>
                  <a:pt x="5844610" y="9164478"/>
                </a:cubicBezTo>
                <a:cubicBezTo>
                  <a:pt x="5868741" y="9164478"/>
                  <a:pt x="5888667" y="9144549"/>
                  <a:pt x="5888667" y="9120417"/>
                </a:cubicBezTo>
                <a:close/>
                <a:moveTo>
                  <a:pt x="5888667" y="8823138"/>
                </a:moveTo>
                <a:cubicBezTo>
                  <a:pt x="5888667" y="8798959"/>
                  <a:pt x="5868741" y="8779049"/>
                  <a:pt x="5844610" y="8779049"/>
                </a:cubicBezTo>
                <a:cubicBezTo>
                  <a:pt x="5820388" y="8779049"/>
                  <a:pt x="5800554" y="8798959"/>
                  <a:pt x="5800554" y="8823138"/>
                </a:cubicBezTo>
                <a:cubicBezTo>
                  <a:pt x="5800554" y="8847316"/>
                  <a:pt x="5820388" y="8867225"/>
                  <a:pt x="5844610" y="8867225"/>
                </a:cubicBezTo>
                <a:cubicBezTo>
                  <a:pt x="5868741" y="8867225"/>
                  <a:pt x="5888667" y="8847316"/>
                  <a:pt x="5888667" y="8823138"/>
                </a:cubicBezTo>
                <a:close/>
                <a:moveTo>
                  <a:pt x="6038019" y="8971041"/>
                </a:moveTo>
                <a:cubicBezTo>
                  <a:pt x="6038019" y="8946863"/>
                  <a:pt x="6018094" y="8926953"/>
                  <a:pt x="5993872" y="8926953"/>
                </a:cubicBezTo>
                <a:cubicBezTo>
                  <a:pt x="5969742" y="8926953"/>
                  <a:pt x="5949815" y="8946863"/>
                  <a:pt x="5949815" y="8971041"/>
                </a:cubicBezTo>
                <a:cubicBezTo>
                  <a:pt x="5949815" y="8995220"/>
                  <a:pt x="5969742" y="9015129"/>
                  <a:pt x="5993872" y="9015129"/>
                </a:cubicBezTo>
                <a:cubicBezTo>
                  <a:pt x="6018094" y="9016555"/>
                  <a:pt x="6038019" y="8996646"/>
                  <a:pt x="6038019" y="8971041"/>
                </a:cubicBezTo>
                <a:close/>
                <a:moveTo>
                  <a:pt x="5740776" y="8971041"/>
                </a:moveTo>
                <a:cubicBezTo>
                  <a:pt x="5740776" y="8946863"/>
                  <a:pt x="5720850" y="8926953"/>
                  <a:pt x="5696720" y="8926953"/>
                </a:cubicBezTo>
                <a:cubicBezTo>
                  <a:pt x="5672498" y="8926953"/>
                  <a:pt x="5652663" y="8946863"/>
                  <a:pt x="5652663" y="8971041"/>
                </a:cubicBezTo>
                <a:cubicBezTo>
                  <a:pt x="5652663" y="8995220"/>
                  <a:pt x="5672498" y="9015129"/>
                  <a:pt x="5696720" y="9015129"/>
                </a:cubicBezTo>
                <a:cubicBezTo>
                  <a:pt x="5720850" y="9016555"/>
                  <a:pt x="5740776" y="8996646"/>
                  <a:pt x="5740776" y="8971041"/>
                </a:cubicBezTo>
                <a:close/>
                <a:moveTo>
                  <a:pt x="6629583" y="8690874"/>
                </a:moveTo>
                <a:cubicBezTo>
                  <a:pt x="6632417" y="8685188"/>
                  <a:pt x="6632417" y="8679493"/>
                  <a:pt x="6632417" y="8673807"/>
                </a:cubicBezTo>
                <a:cubicBezTo>
                  <a:pt x="6632417" y="8670964"/>
                  <a:pt x="6632417" y="8668122"/>
                  <a:pt x="6630954" y="8665279"/>
                </a:cubicBezTo>
                <a:cubicBezTo>
                  <a:pt x="6626750" y="8645369"/>
                  <a:pt x="6608195" y="8629729"/>
                  <a:pt x="6586897" y="8629729"/>
                </a:cubicBezTo>
                <a:cubicBezTo>
                  <a:pt x="6565600" y="8629729"/>
                  <a:pt x="6547046" y="8645369"/>
                  <a:pt x="6542841" y="8665279"/>
                </a:cubicBezTo>
                <a:cubicBezTo>
                  <a:pt x="6542841" y="8668122"/>
                  <a:pt x="6541378" y="8670964"/>
                  <a:pt x="6541378" y="8673807"/>
                </a:cubicBezTo>
                <a:cubicBezTo>
                  <a:pt x="6541378" y="8679493"/>
                  <a:pt x="6542841" y="8685188"/>
                  <a:pt x="6544212" y="8690874"/>
                </a:cubicBezTo>
                <a:cubicBezTo>
                  <a:pt x="6547046" y="8699403"/>
                  <a:pt x="6552804" y="8705098"/>
                  <a:pt x="6559842" y="8710784"/>
                </a:cubicBezTo>
                <a:cubicBezTo>
                  <a:pt x="6566971" y="8715052"/>
                  <a:pt x="6575564" y="8717896"/>
                  <a:pt x="6585435" y="8717896"/>
                </a:cubicBezTo>
                <a:cubicBezTo>
                  <a:pt x="6595398" y="8717896"/>
                  <a:pt x="6603990" y="8715052"/>
                  <a:pt x="6611028" y="8710784"/>
                </a:cubicBezTo>
                <a:cubicBezTo>
                  <a:pt x="6620991" y="8706515"/>
                  <a:pt x="6626658" y="8699403"/>
                  <a:pt x="6629583" y="8690874"/>
                </a:cubicBezTo>
                <a:close/>
                <a:moveTo>
                  <a:pt x="6332339" y="8690874"/>
                </a:moveTo>
                <a:cubicBezTo>
                  <a:pt x="6335173" y="8685188"/>
                  <a:pt x="6335173" y="8679493"/>
                  <a:pt x="6335173" y="8673807"/>
                </a:cubicBezTo>
                <a:cubicBezTo>
                  <a:pt x="6335173" y="8670964"/>
                  <a:pt x="6335173" y="8668122"/>
                  <a:pt x="6333802" y="8665279"/>
                </a:cubicBezTo>
                <a:cubicBezTo>
                  <a:pt x="6329505" y="8645369"/>
                  <a:pt x="6311042" y="8629729"/>
                  <a:pt x="6289654" y="8629729"/>
                </a:cubicBezTo>
                <a:cubicBezTo>
                  <a:pt x="6286820" y="8629729"/>
                  <a:pt x="6283987" y="8629729"/>
                  <a:pt x="6281153" y="8631146"/>
                </a:cubicBezTo>
                <a:cubicBezTo>
                  <a:pt x="6264061" y="8635415"/>
                  <a:pt x="6249893" y="8648212"/>
                  <a:pt x="6247059" y="8665279"/>
                </a:cubicBezTo>
                <a:cubicBezTo>
                  <a:pt x="6247059" y="8668122"/>
                  <a:pt x="6245597" y="8670964"/>
                  <a:pt x="6245597" y="8673807"/>
                </a:cubicBezTo>
                <a:cubicBezTo>
                  <a:pt x="6245597" y="8679493"/>
                  <a:pt x="6247059" y="8685188"/>
                  <a:pt x="6248430" y="8690874"/>
                </a:cubicBezTo>
                <a:cubicBezTo>
                  <a:pt x="6251264" y="8699403"/>
                  <a:pt x="6257023" y="8705098"/>
                  <a:pt x="6264061" y="8710784"/>
                </a:cubicBezTo>
                <a:cubicBezTo>
                  <a:pt x="6268356" y="8713627"/>
                  <a:pt x="6274023" y="8716469"/>
                  <a:pt x="6279782" y="8717896"/>
                </a:cubicBezTo>
                <a:cubicBezTo>
                  <a:pt x="6282616" y="8717896"/>
                  <a:pt x="6285449" y="8719312"/>
                  <a:pt x="6288283" y="8719312"/>
                </a:cubicBezTo>
                <a:cubicBezTo>
                  <a:pt x="6298245" y="8719312"/>
                  <a:pt x="6306746" y="8716469"/>
                  <a:pt x="6313876" y="8712200"/>
                </a:cubicBezTo>
                <a:cubicBezTo>
                  <a:pt x="6323838" y="8706515"/>
                  <a:pt x="6328043" y="8699403"/>
                  <a:pt x="6332339" y="8690865"/>
                </a:cubicBezTo>
                <a:close/>
                <a:moveTo>
                  <a:pt x="6692103" y="8823138"/>
                </a:moveTo>
                <a:cubicBezTo>
                  <a:pt x="6692103" y="8825980"/>
                  <a:pt x="6692103" y="8830249"/>
                  <a:pt x="6693565" y="8833092"/>
                </a:cubicBezTo>
                <a:lnTo>
                  <a:pt x="6746122" y="8779049"/>
                </a:lnTo>
                <a:cubicBezTo>
                  <a:pt x="6743289" y="8779049"/>
                  <a:pt x="6740455" y="8777624"/>
                  <a:pt x="6736251" y="8777624"/>
                </a:cubicBezTo>
                <a:cubicBezTo>
                  <a:pt x="6712029" y="8777624"/>
                  <a:pt x="6692103" y="8797533"/>
                  <a:pt x="6692103" y="8823129"/>
                </a:cubicBezTo>
                <a:close/>
                <a:moveTo>
                  <a:pt x="6394950" y="9120417"/>
                </a:moveTo>
                <a:cubicBezTo>
                  <a:pt x="6394950" y="9124622"/>
                  <a:pt x="6394950" y="9127456"/>
                  <a:pt x="6396321" y="9131752"/>
                </a:cubicBezTo>
                <a:lnTo>
                  <a:pt x="6450341" y="9077728"/>
                </a:lnTo>
                <a:cubicBezTo>
                  <a:pt x="6447507" y="9076266"/>
                  <a:pt x="6443303" y="9076266"/>
                  <a:pt x="6439007" y="9076266"/>
                </a:cubicBezTo>
                <a:cubicBezTo>
                  <a:pt x="6414785" y="9076266"/>
                  <a:pt x="6394859" y="9096193"/>
                  <a:pt x="6394859" y="9120417"/>
                </a:cubicBezTo>
                <a:close/>
                <a:moveTo>
                  <a:pt x="6484525" y="8823138"/>
                </a:moveTo>
                <a:cubicBezTo>
                  <a:pt x="6484525" y="8798959"/>
                  <a:pt x="6464599" y="8779049"/>
                  <a:pt x="6440378" y="8779049"/>
                </a:cubicBezTo>
                <a:cubicBezTo>
                  <a:pt x="6416248" y="8779049"/>
                  <a:pt x="6396321" y="8798959"/>
                  <a:pt x="6396321" y="8823138"/>
                </a:cubicBezTo>
                <a:cubicBezTo>
                  <a:pt x="6396321" y="8847316"/>
                  <a:pt x="6416248" y="8867225"/>
                  <a:pt x="6440378" y="8867225"/>
                </a:cubicBezTo>
                <a:cubicBezTo>
                  <a:pt x="6464599" y="8867225"/>
                  <a:pt x="6484525" y="8847316"/>
                  <a:pt x="6484525" y="8823138"/>
                </a:cubicBezTo>
                <a:close/>
                <a:moveTo>
                  <a:pt x="6544212" y="8971041"/>
                </a:moveTo>
                <a:cubicBezTo>
                  <a:pt x="6544212" y="8975310"/>
                  <a:pt x="6544212" y="8978153"/>
                  <a:pt x="6545675" y="8980996"/>
                </a:cubicBezTo>
                <a:lnTo>
                  <a:pt x="6599694" y="8926953"/>
                </a:lnTo>
                <a:cubicBezTo>
                  <a:pt x="6596860" y="8925536"/>
                  <a:pt x="6592564" y="8925536"/>
                  <a:pt x="6589731" y="8925536"/>
                </a:cubicBezTo>
                <a:cubicBezTo>
                  <a:pt x="6564138" y="8926953"/>
                  <a:pt x="6544212" y="8946863"/>
                  <a:pt x="6544212" y="8971041"/>
                </a:cubicBezTo>
                <a:close/>
                <a:moveTo>
                  <a:pt x="6335173" y="8971041"/>
                </a:moveTo>
                <a:cubicBezTo>
                  <a:pt x="6335173" y="8946863"/>
                  <a:pt x="6315247" y="8926953"/>
                  <a:pt x="6291116" y="8926953"/>
                </a:cubicBezTo>
                <a:cubicBezTo>
                  <a:pt x="6288283" y="8926953"/>
                  <a:pt x="6285449" y="8926953"/>
                  <a:pt x="6282616" y="8928380"/>
                </a:cubicBezTo>
                <a:cubicBezTo>
                  <a:pt x="6262690" y="8932649"/>
                  <a:pt x="6247059" y="8951132"/>
                  <a:pt x="6247059" y="8972467"/>
                </a:cubicBezTo>
                <a:cubicBezTo>
                  <a:pt x="6247059" y="8993803"/>
                  <a:pt x="6262690" y="9012286"/>
                  <a:pt x="6282616" y="9016555"/>
                </a:cubicBezTo>
                <a:cubicBezTo>
                  <a:pt x="6285449" y="9016555"/>
                  <a:pt x="6288283" y="9017972"/>
                  <a:pt x="6291116" y="9017972"/>
                </a:cubicBezTo>
                <a:cubicBezTo>
                  <a:pt x="6315247" y="9016555"/>
                  <a:pt x="6335173" y="8996646"/>
                  <a:pt x="6335173" y="8971041"/>
                </a:cubicBezTo>
                <a:close/>
                <a:moveTo>
                  <a:pt x="236113" y="9714867"/>
                </a:moveTo>
                <a:cubicBezTo>
                  <a:pt x="236113" y="9690643"/>
                  <a:pt x="216206" y="9670715"/>
                  <a:pt x="192029" y="9670715"/>
                </a:cubicBezTo>
                <a:cubicBezTo>
                  <a:pt x="167853" y="9670715"/>
                  <a:pt x="147945" y="9690643"/>
                  <a:pt x="147945" y="9714867"/>
                </a:cubicBezTo>
                <a:cubicBezTo>
                  <a:pt x="147945" y="9739000"/>
                  <a:pt x="167853" y="9758927"/>
                  <a:pt x="192029" y="9758927"/>
                </a:cubicBezTo>
                <a:cubicBezTo>
                  <a:pt x="216206" y="9760389"/>
                  <a:pt x="236113" y="9740462"/>
                  <a:pt x="236113" y="9714867"/>
                </a:cubicBezTo>
                <a:close/>
                <a:moveTo>
                  <a:pt x="678369" y="9286786"/>
                </a:moveTo>
                <a:cubicBezTo>
                  <a:pt x="681212" y="9281119"/>
                  <a:pt x="681212" y="9275360"/>
                  <a:pt x="681212" y="9269692"/>
                </a:cubicBezTo>
                <a:cubicBezTo>
                  <a:pt x="681212" y="9266859"/>
                  <a:pt x="681212" y="9264024"/>
                  <a:pt x="679785" y="9261191"/>
                </a:cubicBezTo>
                <a:cubicBezTo>
                  <a:pt x="675517" y="9241264"/>
                  <a:pt x="657035" y="9225632"/>
                  <a:pt x="635702" y="9225632"/>
                </a:cubicBezTo>
                <a:cubicBezTo>
                  <a:pt x="614368" y="9225632"/>
                  <a:pt x="595886" y="9241264"/>
                  <a:pt x="591618" y="9261191"/>
                </a:cubicBezTo>
                <a:cubicBezTo>
                  <a:pt x="591618" y="9264024"/>
                  <a:pt x="590192" y="9266859"/>
                  <a:pt x="590192" y="9269692"/>
                </a:cubicBezTo>
                <a:cubicBezTo>
                  <a:pt x="590192" y="9275360"/>
                  <a:pt x="591618" y="9281119"/>
                  <a:pt x="593034" y="9286786"/>
                </a:cubicBezTo>
                <a:cubicBezTo>
                  <a:pt x="600146" y="9302417"/>
                  <a:pt x="615794" y="9313753"/>
                  <a:pt x="634276" y="9313753"/>
                </a:cubicBezTo>
                <a:cubicBezTo>
                  <a:pt x="655609" y="9313753"/>
                  <a:pt x="672665" y="9302417"/>
                  <a:pt x="678360" y="9286786"/>
                </a:cubicBezTo>
                <a:close/>
                <a:moveTo>
                  <a:pt x="830528" y="9714867"/>
                </a:moveTo>
                <a:cubicBezTo>
                  <a:pt x="830528" y="9690643"/>
                  <a:pt x="810620" y="9670715"/>
                  <a:pt x="786445" y="9670715"/>
                </a:cubicBezTo>
                <a:cubicBezTo>
                  <a:pt x="762268" y="9670715"/>
                  <a:pt x="742360" y="9690643"/>
                  <a:pt x="742360" y="9714867"/>
                </a:cubicBezTo>
                <a:cubicBezTo>
                  <a:pt x="742360" y="9739000"/>
                  <a:pt x="762268" y="9758927"/>
                  <a:pt x="786445" y="9758927"/>
                </a:cubicBezTo>
                <a:cubicBezTo>
                  <a:pt x="810620" y="9760389"/>
                  <a:pt x="830528" y="9740462"/>
                  <a:pt x="830528" y="9714867"/>
                </a:cubicBezTo>
                <a:close/>
                <a:moveTo>
                  <a:pt x="830528" y="9417596"/>
                </a:moveTo>
                <a:cubicBezTo>
                  <a:pt x="830528" y="9393372"/>
                  <a:pt x="810620" y="9373535"/>
                  <a:pt x="786445" y="9373535"/>
                </a:cubicBezTo>
                <a:cubicBezTo>
                  <a:pt x="762268" y="9373535"/>
                  <a:pt x="742360" y="9393372"/>
                  <a:pt x="742360" y="9417596"/>
                </a:cubicBezTo>
                <a:cubicBezTo>
                  <a:pt x="742360" y="9441820"/>
                  <a:pt x="762268" y="9461656"/>
                  <a:pt x="786445" y="9461656"/>
                </a:cubicBezTo>
                <a:cubicBezTo>
                  <a:pt x="810620" y="9463119"/>
                  <a:pt x="830528" y="9443191"/>
                  <a:pt x="830528" y="9417596"/>
                </a:cubicBezTo>
                <a:close/>
                <a:moveTo>
                  <a:pt x="533320" y="9714867"/>
                </a:moveTo>
                <a:cubicBezTo>
                  <a:pt x="533320" y="9690643"/>
                  <a:pt x="513413" y="9670715"/>
                  <a:pt x="489237" y="9670715"/>
                </a:cubicBezTo>
                <a:cubicBezTo>
                  <a:pt x="465061" y="9670715"/>
                  <a:pt x="445153" y="9690643"/>
                  <a:pt x="445153" y="9714867"/>
                </a:cubicBezTo>
                <a:cubicBezTo>
                  <a:pt x="445153" y="9739000"/>
                  <a:pt x="465061" y="9758927"/>
                  <a:pt x="489237" y="9758927"/>
                </a:cubicBezTo>
                <a:cubicBezTo>
                  <a:pt x="513413" y="9760389"/>
                  <a:pt x="533320" y="9740462"/>
                  <a:pt x="533320" y="9714867"/>
                </a:cubicBezTo>
                <a:close/>
                <a:moveTo>
                  <a:pt x="533320" y="9417596"/>
                </a:moveTo>
                <a:cubicBezTo>
                  <a:pt x="533320" y="9393372"/>
                  <a:pt x="513413" y="9373535"/>
                  <a:pt x="489237" y="9373535"/>
                </a:cubicBezTo>
                <a:cubicBezTo>
                  <a:pt x="465061" y="9373535"/>
                  <a:pt x="445153" y="9393372"/>
                  <a:pt x="445153" y="9417596"/>
                </a:cubicBezTo>
                <a:cubicBezTo>
                  <a:pt x="445153" y="9441820"/>
                  <a:pt x="465061" y="9461656"/>
                  <a:pt x="489237" y="9461656"/>
                </a:cubicBezTo>
                <a:cubicBezTo>
                  <a:pt x="513413" y="9463119"/>
                  <a:pt x="533320" y="9443191"/>
                  <a:pt x="533320" y="9417596"/>
                </a:cubicBezTo>
                <a:close/>
                <a:moveTo>
                  <a:pt x="682637" y="9566963"/>
                </a:moveTo>
                <a:cubicBezTo>
                  <a:pt x="682637" y="9542739"/>
                  <a:pt x="662729" y="9522811"/>
                  <a:pt x="638553" y="9522811"/>
                </a:cubicBezTo>
                <a:cubicBezTo>
                  <a:pt x="614378" y="9522811"/>
                  <a:pt x="594470" y="9542739"/>
                  <a:pt x="594470" y="9566963"/>
                </a:cubicBezTo>
                <a:cubicBezTo>
                  <a:pt x="594470" y="9591095"/>
                  <a:pt x="614378" y="9611023"/>
                  <a:pt x="638553" y="9611023"/>
                </a:cubicBezTo>
                <a:cubicBezTo>
                  <a:pt x="662729" y="9611023"/>
                  <a:pt x="682637" y="9591095"/>
                  <a:pt x="682637" y="9566963"/>
                </a:cubicBezTo>
                <a:close/>
                <a:moveTo>
                  <a:pt x="385430" y="9566963"/>
                </a:moveTo>
                <a:cubicBezTo>
                  <a:pt x="385430" y="9542739"/>
                  <a:pt x="365522" y="9522811"/>
                  <a:pt x="341346" y="9522811"/>
                </a:cubicBezTo>
                <a:cubicBezTo>
                  <a:pt x="338503" y="9522811"/>
                  <a:pt x="335660" y="9522811"/>
                  <a:pt x="332818" y="9524273"/>
                </a:cubicBezTo>
                <a:cubicBezTo>
                  <a:pt x="312910" y="9528570"/>
                  <a:pt x="297271" y="9547035"/>
                  <a:pt x="297271" y="9568334"/>
                </a:cubicBezTo>
                <a:cubicBezTo>
                  <a:pt x="297271" y="9589633"/>
                  <a:pt x="312910" y="9608189"/>
                  <a:pt x="332818" y="9612486"/>
                </a:cubicBezTo>
                <a:cubicBezTo>
                  <a:pt x="335660" y="9612486"/>
                  <a:pt x="338503" y="9613857"/>
                  <a:pt x="341346" y="9613857"/>
                </a:cubicBezTo>
                <a:cubicBezTo>
                  <a:pt x="365522" y="9611023"/>
                  <a:pt x="385430" y="9591095"/>
                  <a:pt x="385430" y="9566963"/>
                </a:cubicBezTo>
                <a:close/>
                <a:moveTo>
                  <a:pt x="1274164" y="9286786"/>
                </a:moveTo>
                <a:cubicBezTo>
                  <a:pt x="1276997" y="9281119"/>
                  <a:pt x="1276997" y="9275360"/>
                  <a:pt x="1276997" y="9269692"/>
                </a:cubicBezTo>
                <a:cubicBezTo>
                  <a:pt x="1276997" y="9266859"/>
                  <a:pt x="1276997" y="9264024"/>
                  <a:pt x="1275626" y="9261191"/>
                </a:cubicBezTo>
                <a:cubicBezTo>
                  <a:pt x="1271330" y="9241264"/>
                  <a:pt x="1252867" y="9225632"/>
                  <a:pt x="1231569" y="9225632"/>
                </a:cubicBezTo>
                <a:cubicBezTo>
                  <a:pt x="1210182" y="9225632"/>
                  <a:pt x="1191718" y="9241264"/>
                  <a:pt x="1187422" y="9261191"/>
                </a:cubicBezTo>
                <a:cubicBezTo>
                  <a:pt x="1187422" y="9264024"/>
                  <a:pt x="1186051" y="9266859"/>
                  <a:pt x="1186051" y="9269692"/>
                </a:cubicBezTo>
                <a:cubicBezTo>
                  <a:pt x="1186051" y="9275360"/>
                  <a:pt x="1187422" y="9281119"/>
                  <a:pt x="1188885" y="9286786"/>
                </a:cubicBezTo>
                <a:cubicBezTo>
                  <a:pt x="1196014" y="9302417"/>
                  <a:pt x="1211644" y="9313753"/>
                  <a:pt x="1230107" y="9313753"/>
                </a:cubicBezTo>
                <a:cubicBezTo>
                  <a:pt x="1251404" y="9313753"/>
                  <a:pt x="1267126" y="9302417"/>
                  <a:pt x="1274255" y="9286786"/>
                </a:cubicBezTo>
                <a:close/>
                <a:moveTo>
                  <a:pt x="976993" y="9286786"/>
                </a:moveTo>
                <a:cubicBezTo>
                  <a:pt x="979836" y="9281119"/>
                  <a:pt x="979836" y="9275360"/>
                  <a:pt x="979836" y="9269692"/>
                </a:cubicBezTo>
                <a:cubicBezTo>
                  <a:pt x="979836" y="9266859"/>
                  <a:pt x="979836" y="9264024"/>
                  <a:pt x="978410" y="9261191"/>
                </a:cubicBezTo>
                <a:cubicBezTo>
                  <a:pt x="974141" y="9241264"/>
                  <a:pt x="955660" y="9225632"/>
                  <a:pt x="934326" y="9225632"/>
                </a:cubicBezTo>
                <a:cubicBezTo>
                  <a:pt x="912992" y="9225632"/>
                  <a:pt x="894501" y="9241264"/>
                  <a:pt x="890242" y="9261191"/>
                </a:cubicBezTo>
                <a:cubicBezTo>
                  <a:pt x="890242" y="9264024"/>
                  <a:pt x="888816" y="9266859"/>
                  <a:pt x="888816" y="9269692"/>
                </a:cubicBezTo>
                <a:cubicBezTo>
                  <a:pt x="888816" y="9275360"/>
                  <a:pt x="890242" y="9281119"/>
                  <a:pt x="891658" y="9286786"/>
                </a:cubicBezTo>
                <a:cubicBezTo>
                  <a:pt x="898770" y="9302417"/>
                  <a:pt x="914418" y="9313753"/>
                  <a:pt x="932900" y="9313753"/>
                </a:cubicBezTo>
                <a:cubicBezTo>
                  <a:pt x="954233" y="9313753"/>
                  <a:pt x="969873" y="9302417"/>
                  <a:pt x="976984" y="9286786"/>
                </a:cubicBezTo>
                <a:close/>
                <a:moveTo>
                  <a:pt x="1426351" y="9714867"/>
                </a:moveTo>
                <a:cubicBezTo>
                  <a:pt x="1426351" y="9690643"/>
                  <a:pt x="1406425" y="9670715"/>
                  <a:pt x="1382294" y="9670715"/>
                </a:cubicBezTo>
                <a:cubicBezTo>
                  <a:pt x="1358072" y="9670715"/>
                  <a:pt x="1338146" y="9690643"/>
                  <a:pt x="1338146" y="9714867"/>
                </a:cubicBezTo>
                <a:cubicBezTo>
                  <a:pt x="1338146" y="9739000"/>
                  <a:pt x="1358072" y="9758927"/>
                  <a:pt x="1382294" y="9758927"/>
                </a:cubicBezTo>
                <a:cubicBezTo>
                  <a:pt x="1406425" y="9760389"/>
                  <a:pt x="1426351" y="9740462"/>
                  <a:pt x="1426351" y="9714867"/>
                </a:cubicBezTo>
                <a:close/>
                <a:moveTo>
                  <a:pt x="1426351" y="9417596"/>
                </a:moveTo>
                <a:cubicBezTo>
                  <a:pt x="1426351" y="9393372"/>
                  <a:pt x="1406425" y="9373535"/>
                  <a:pt x="1382294" y="9373535"/>
                </a:cubicBezTo>
                <a:cubicBezTo>
                  <a:pt x="1358072" y="9373535"/>
                  <a:pt x="1338146" y="9393372"/>
                  <a:pt x="1338146" y="9417596"/>
                </a:cubicBezTo>
                <a:cubicBezTo>
                  <a:pt x="1338146" y="9441820"/>
                  <a:pt x="1358072" y="9461656"/>
                  <a:pt x="1382294" y="9461656"/>
                </a:cubicBezTo>
                <a:cubicBezTo>
                  <a:pt x="1406425" y="9463119"/>
                  <a:pt x="1426351" y="9443191"/>
                  <a:pt x="1426351" y="9417596"/>
                </a:cubicBezTo>
                <a:close/>
                <a:moveTo>
                  <a:pt x="1129107" y="9714867"/>
                </a:moveTo>
                <a:cubicBezTo>
                  <a:pt x="1129107" y="9690643"/>
                  <a:pt x="1109272" y="9670715"/>
                  <a:pt x="1085050" y="9670715"/>
                </a:cubicBezTo>
                <a:cubicBezTo>
                  <a:pt x="1060920" y="9670715"/>
                  <a:pt x="1040993" y="9690643"/>
                  <a:pt x="1040993" y="9714867"/>
                </a:cubicBezTo>
                <a:cubicBezTo>
                  <a:pt x="1040993" y="9739000"/>
                  <a:pt x="1060920" y="9758927"/>
                  <a:pt x="1085050" y="9758927"/>
                </a:cubicBezTo>
                <a:cubicBezTo>
                  <a:pt x="1109272" y="9760389"/>
                  <a:pt x="1129107" y="9740462"/>
                  <a:pt x="1129107" y="9714867"/>
                </a:cubicBezTo>
                <a:close/>
                <a:moveTo>
                  <a:pt x="1129107" y="9417596"/>
                </a:moveTo>
                <a:cubicBezTo>
                  <a:pt x="1129107" y="9393372"/>
                  <a:pt x="1109272" y="9373535"/>
                  <a:pt x="1085050" y="9373535"/>
                </a:cubicBezTo>
                <a:cubicBezTo>
                  <a:pt x="1060920" y="9373535"/>
                  <a:pt x="1040993" y="9393372"/>
                  <a:pt x="1040993" y="9417596"/>
                </a:cubicBezTo>
                <a:cubicBezTo>
                  <a:pt x="1040993" y="9441820"/>
                  <a:pt x="1060920" y="9461656"/>
                  <a:pt x="1085050" y="9461656"/>
                </a:cubicBezTo>
                <a:cubicBezTo>
                  <a:pt x="1109272" y="9463119"/>
                  <a:pt x="1129107" y="9443191"/>
                  <a:pt x="1129107" y="9417596"/>
                </a:cubicBezTo>
                <a:close/>
                <a:moveTo>
                  <a:pt x="1276997" y="9566963"/>
                </a:moveTo>
                <a:cubicBezTo>
                  <a:pt x="1276997" y="9542739"/>
                  <a:pt x="1257162" y="9522811"/>
                  <a:pt x="1232941" y="9522811"/>
                </a:cubicBezTo>
                <a:cubicBezTo>
                  <a:pt x="1208811" y="9522811"/>
                  <a:pt x="1188885" y="9542739"/>
                  <a:pt x="1188885" y="9566963"/>
                </a:cubicBezTo>
                <a:cubicBezTo>
                  <a:pt x="1188885" y="9591095"/>
                  <a:pt x="1208811" y="9611023"/>
                  <a:pt x="1232941" y="9611023"/>
                </a:cubicBezTo>
                <a:cubicBezTo>
                  <a:pt x="1257162" y="9611023"/>
                  <a:pt x="1276997" y="9591095"/>
                  <a:pt x="1276997" y="9566963"/>
                </a:cubicBezTo>
                <a:close/>
                <a:moveTo>
                  <a:pt x="979826" y="9566963"/>
                </a:moveTo>
                <a:cubicBezTo>
                  <a:pt x="979826" y="9542739"/>
                  <a:pt x="959919" y="9522811"/>
                  <a:pt x="935743" y="9522811"/>
                </a:cubicBezTo>
                <a:cubicBezTo>
                  <a:pt x="911566" y="9522811"/>
                  <a:pt x="891658" y="9542739"/>
                  <a:pt x="891658" y="9566963"/>
                </a:cubicBezTo>
                <a:cubicBezTo>
                  <a:pt x="891658" y="9591095"/>
                  <a:pt x="911566" y="9611023"/>
                  <a:pt x="935743" y="9611023"/>
                </a:cubicBezTo>
                <a:cubicBezTo>
                  <a:pt x="959919" y="9611023"/>
                  <a:pt x="979826" y="9591095"/>
                  <a:pt x="979826" y="9566963"/>
                </a:cubicBezTo>
                <a:close/>
                <a:moveTo>
                  <a:pt x="1868560" y="9286786"/>
                </a:moveTo>
                <a:cubicBezTo>
                  <a:pt x="1871485" y="9281119"/>
                  <a:pt x="1871485" y="9275360"/>
                  <a:pt x="1871485" y="9269692"/>
                </a:cubicBezTo>
                <a:cubicBezTo>
                  <a:pt x="1871485" y="9266859"/>
                  <a:pt x="1871485" y="9264024"/>
                  <a:pt x="1870022" y="9261191"/>
                </a:cubicBezTo>
                <a:cubicBezTo>
                  <a:pt x="1865727" y="9241264"/>
                  <a:pt x="1847264" y="9225632"/>
                  <a:pt x="1825967" y="9225632"/>
                </a:cubicBezTo>
                <a:cubicBezTo>
                  <a:pt x="1804578" y="9225632"/>
                  <a:pt x="1786114" y="9241264"/>
                  <a:pt x="1781818" y="9261191"/>
                </a:cubicBezTo>
                <a:cubicBezTo>
                  <a:pt x="1781818" y="9264024"/>
                  <a:pt x="1780447" y="9266859"/>
                  <a:pt x="1780447" y="9269692"/>
                </a:cubicBezTo>
                <a:cubicBezTo>
                  <a:pt x="1780447" y="9275360"/>
                  <a:pt x="1781818" y="9281119"/>
                  <a:pt x="1783281" y="9286786"/>
                </a:cubicBezTo>
                <a:cubicBezTo>
                  <a:pt x="1790410" y="9302417"/>
                  <a:pt x="1806040" y="9313753"/>
                  <a:pt x="1824504" y="9313753"/>
                </a:cubicBezTo>
                <a:cubicBezTo>
                  <a:pt x="1845893" y="9313753"/>
                  <a:pt x="1862893" y="9302417"/>
                  <a:pt x="1868560" y="9286786"/>
                </a:cubicBezTo>
                <a:close/>
                <a:moveTo>
                  <a:pt x="1571408" y="9286786"/>
                </a:moveTo>
                <a:cubicBezTo>
                  <a:pt x="1574241" y="9281119"/>
                  <a:pt x="1574241" y="9275360"/>
                  <a:pt x="1574241" y="9269692"/>
                </a:cubicBezTo>
                <a:cubicBezTo>
                  <a:pt x="1574241" y="9266859"/>
                  <a:pt x="1574241" y="9264024"/>
                  <a:pt x="1572779" y="9261191"/>
                </a:cubicBezTo>
                <a:cubicBezTo>
                  <a:pt x="1568574" y="9241264"/>
                  <a:pt x="1550019" y="9225632"/>
                  <a:pt x="1528723" y="9225632"/>
                </a:cubicBezTo>
                <a:cubicBezTo>
                  <a:pt x="1507426" y="9225632"/>
                  <a:pt x="1488870" y="9241264"/>
                  <a:pt x="1484666" y="9261191"/>
                </a:cubicBezTo>
                <a:cubicBezTo>
                  <a:pt x="1484666" y="9264024"/>
                  <a:pt x="1483204" y="9266859"/>
                  <a:pt x="1483204" y="9269692"/>
                </a:cubicBezTo>
                <a:cubicBezTo>
                  <a:pt x="1483204" y="9275360"/>
                  <a:pt x="1484666" y="9281119"/>
                  <a:pt x="1486037" y="9286786"/>
                </a:cubicBezTo>
                <a:cubicBezTo>
                  <a:pt x="1493166" y="9302417"/>
                  <a:pt x="1508797" y="9313753"/>
                  <a:pt x="1527260" y="9313753"/>
                </a:cubicBezTo>
                <a:cubicBezTo>
                  <a:pt x="1548648" y="9313753"/>
                  <a:pt x="1564278" y="9302417"/>
                  <a:pt x="1571408" y="9286786"/>
                </a:cubicBezTo>
                <a:close/>
                <a:moveTo>
                  <a:pt x="2020747" y="9714867"/>
                </a:moveTo>
                <a:cubicBezTo>
                  <a:pt x="2020747" y="9690643"/>
                  <a:pt x="2000821" y="9670715"/>
                  <a:pt x="1976690" y="9670715"/>
                </a:cubicBezTo>
                <a:cubicBezTo>
                  <a:pt x="1952469" y="9670715"/>
                  <a:pt x="1932543" y="9690643"/>
                  <a:pt x="1932543" y="9714867"/>
                </a:cubicBezTo>
                <a:cubicBezTo>
                  <a:pt x="1932543" y="9739000"/>
                  <a:pt x="1952469" y="9758927"/>
                  <a:pt x="1976690" y="9758927"/>
                </a:cubicBezTo>
                <a:cubicBezTo>
                  <a:pt x="2000821" y="9760389"/>
                  <a:pt x="2020747" y="9740462"/>
                  <a:pt x="2020747" y="9714867"/>
                </a:cubicBezTo>
                <a:close/>
                <a:moveTo>
                  <a:pt x="2020747" y="9417596"/>
                </a:moveTo>
                <a:cubicBezTo>
                  <a:pt x="2020747" y="9393372"/>
                  <a:pt x="2000821" y="9373535"/>
                  <a:pt x="1976690" y="9373535"/>
                </a:cubicBezTo>
                <a:cubicBezTo>
                  <a:pt x="1952469" y="9373535"/>
                  <a:pt x="1932543" y="9393372"/>
                  <a:pt x="1932543" y="9417596"/>
                </a:cubicBezTo>
                <a:cubicBezTo>
                  <a:pt x="1932543" y="9441820"/>
                  <a:pt x="1952469" y="9461656"/>
                  <a:pt x="1976690" y="9461656"/>
                </a:cubicBezTo>
                <a:cubicBezTo>
                  <a:pt x="2000821" y="9463119"/>
                  <a:pt x="2020747" y="9443191"/>
                  <a:pt x="2020747" y="9417596"/>
                </a:cubicBezTo>
                <a:close/>
                <a:moveTo>
                  <a:pt x="1723503" y="9714867"/>
                </a:moveTo>
                <a:cubicBezTo>
                  <a:pt x="1723503" y="9690643"/>
                  <a:pt x="1703668" y="9670715"/>
                  <a:pt x="1679446" y="9670715"/>
                </a:cubicBezTo>
                <a:cubicBezTo>
                  <a:pt x="1655316" y="9670715"/>
                  <a:pt x="1635391" y="9690643"/>
                  <a:pt x="1635391" y="9714867"/>
                </a:cubicBezTo>
                <a:cubicBezTo>
                  <a:pt x="1635391" y="9739000"/>
                  <a:pt x="1655316" y="9758927"/>
                  <a:pt x="1679446" y="9758927"/>
                </a:cubicBezTo>
                <a:cubicBezTo>
                  <a:pt x="1703668" y="9760389"/>
                  <a:pt x="1723503" y="9740462"/>
                  <a:pt x="1723503" y="9714867"/>
                </a:cubicBezTo>
                <a:close/>
                <a:moveTo>
                  <a:pt x="1723503" y="9417596"/>
                </a:moveTo>
                <a:cubicBezTo>
                  <a:pt x="1723503" y="9393372"/>
                  <a:pt x="1703668" y="9373535"/>
                  <a:pt x="1679446" y="9373535"/>
                </a:cubicBezTo>
                <a:cubicBezTo>
                  <a:pt x="1655316" y="9373535"/>
                  <a:pt x="1635391" y="9393372"/>
                  <a:pt x="1635391" y="9417596"/>
                </a:cubicBezTo>
                <a:cubicBezTo>
                  <a:pt x="1635391" y="9441820"/>
                  <a:pt x="1655316" y="9461656"/>
                  <a:pt x="1679446" y="9461656"/>
                </a:cubicBezTo>
                <a:cubicBezTo>
                  <a:pt x="1703668" y="9463119"/>
                  <a:pt x="1723503" y="9443191"/>
                  <a:pt x="1723503" y="9417596"/>
                </a:cubicBezTo>
                <a:close/>
                <a:moveTo>
                  <a:pt x="1872857" y="9566963"/>
                </a:moveTo>
                <a:cubicBezTo>
                  <a:pt x="1872857" y="9542739"/>
                  <a:pt x="1852931" y="9522811"/>
                  <a:pt x="1828800" y="9522811"/>
                </a:cubicBezTo>
                <a:cubicBezTo>
                  <a:pt x="1804578" y="9522811"/>
                  <a:pt x="1784652" y="9542739"/>
                  <a:pt x="1784652" y="9566963"/>
                </a:cubicBezTo>
                <a:cubicBezTo>
                  <a:pt x="1784652" y="9591095"/>
                  <a:pt x="1804578" y="9611023"/>
                  <a:pt x="1828800" y="9611023"/>
                </a:cubicBezTo>
                <a:cubicBezTo>
                  <a:pt x="1852931" y="9611023"/>
                  <a:pt x="1872857" y="9591095"/>
                  <a:pt x="1872857" y="9566963"/>
                </a:cubicBezTo>
                <a:close/>
                <a:moveTo>
                  <a:pt x="1575612" y="9566963"/>
                </a:moveTo>
                <a:cubicBezTo>
                  <a:pt x="1575612" y="9542739"/>
                  <a:pt x="1555778" y="9522811"/>
                  <a:pt x="1531556" y="9522811"/>
                </a:cubicBezTo>
                <a:cubicBezTo>
                  <a:pt x="1507426" y="9522811"/>
                  <a:pt x="1487499" y="9542739"/>
                  <a:pt x="1487499" y="9566963"/>
                </a:cubicBezTo>
                <a:cubicBezTo>
                  <a:pt x="1487499" y="9591095"/>
                  <a:pt x="1507426" y="9611023"/>
                  <a:pt x="1531556" y="9611023"/>
                </a:cubicBezTo>
                <a:cubicBezTo>
                  <a:pt x="1555778" y="9611023"/>
                  <a:pt x="1575612" y="9591095"/>
                  <a:pt x="1575612" y="9566963"/>
                </a:cubicBezTo>
                <a:close/>
                <a:moveTo>
                  <a:pt x="2464420" y="9286786"/>
                </a:moveTo>
                <a:cubicBezTo>
                  <a:pt x="2467253" y="9281119"/>
                  <a:pt x="2467253" y="9275360"/>
                  <a:pt x="2467253" y="9269692"/>
                </a:cubicBezTo>
                <a:cubicBezTo>
                  <a:pt x="2467253" y="9266859"/>
                  <a:pt x="2467253" y="9264024"/>
                  <a:pt x="2465882" y="9261191"/>
                </a:cubicBezTo>
                <a:cubicBezTo>
                  <a:pt x="2461586" y="9241264"/>
                  <a:pt x="2443122" y="9225632"/>
                  <a:pt x="2421734" y="9225632"/>
                </a:cubicBezTo>
                <a:cubicBezTo>
                  <a:pt x="2400437" y="9225632"/>
                  <a:pt x="2381974" y="9241264"/>
                  <a:pt x="2377678" y="9261191"/>
                </a:cubicBezTo>
                <a:cubicBezTo>
                  <a:pt x="2377678" y="9264024"/>
                  <a:pt x="2376215" y="9266859"/>
                  <a:pt x="2376215" y="9269692"/>
                </a:cubicBezTo>
                <a:cubicBezTo>
                  <a:pt x="2376215" y="9275360"/>
                  <a:pt x="2377678" y="9281119"/>
                  <a:pt x="2379049" y="9286786"/>
                </a:cubicBezTo>
                <a:cubicBezTo>
                  <a:pt x="2386178" y="9302417"/>
                  <a:pt x="2401808" y="9313753"/>
                  <a:pt x="2420363" y="9313753"/>
                </a:cubicBezTo>
                <a:cubicBezTo>
                  <a:pt x="2441660" y="9313753"/>
                  <a:pt x="2457290" y="9302417"/>
                  <a:pt x="2464420" y="9286786"/>
                </a:cubicBezTo>
                <a:close/>
                <a:moveTo>
                  <a:pt x="2167176" y="9286786"/>
                </a:moveTo>
                <a:cubicBezTo>
                  <a:pt x="2170009" y="9281119"/>
                  <a:pt x="2170009" y="9275360"/>
                  <a:pt x="2170009" y="9269692"/>
                </a:cubicBezTo>
                <a:cubicBezTo>
                  <a:pt x="2170009" y="9266859"/>
                  <a:pt x="2170009" y="9264024"/>
                  <a:pt x="2168638" y="9261191"/>
                </a:cubicBezTo>
                <a:cubicBezTo>
                  <a:pt x="2164342" y="9241264"/>
                  <a:pt x="2145879" y="9225632"/>
                  <a:pt x="2124581" y="9225632"/>
                </a:cubicBezTo>
                <a:cubicBezTo>
                  <a:pt x="2121748" y="9225632"/>
                  <a:pt x="2118823" y="9225632"/>
                  <a:pt x="2115990" y="9227003"/>
                </a:cubicBezTo>
                <a:cubicBezTo>
                  <a:pt x="2098988" y="9231299"/>
                  <a:pt x="2084730" y="9244097"/>
                  <a:pt x="2081896" y="9261191"/>
                </a:cubicBezTo>
                <a:cubicBezTo>
                  <a:pt x="2081896" y="9264024"/>
                  <a:pt x="2080433" y="9266859"/>
                  <a:pt x="2080433" y="9269692"/>
                </a:cubicBezTo>
                <a:cubicBezTo>
                  <a:pt x="2080433" y="9275360"/>
                  <a:pt x="2081896" y="9281028"/>
                  <a:pt x="2083358" y="9286786"/>
                </a:cubicBezTo>
                <a:cubicBezTo>
                  <a:pt x="2089026" y="9299584"/>
                  <a:pt x="2100359" y="9309456"/>
                  <a:pt x="2115990" y="9313753"/>
                </a:cubicBezTo>
                <a:cubicBezTo>
                  <a:pt x="2118823" y="9313753"/>
                  <a:pt x="2121748" y="9315215"/>
                  <a:pt x="2124581" y="9315215"/>
                </a:cubicBezTo>
                <a:cubicBezTo>
                  <a:pt x="2144416" y="9313753"/>
                  <a:pt x="2160137" y="9302417"/>
                  <a:pt x="2167176" y="9286786"/>
                </a:cubicBezTo>
                <a:close/>
                <a:moveTo>
                  <a:pt x="2616607" y="9714867"/>
                </a:moveTo>
                <a:cubicBezTo>
                  <a:pt x="2616607" y="9690643"/>
                  <a:pt x="2596680" y="9670715"/>
                  <a:pt x="2572458" y="9670715"/>
                </a:cubicBezTo>
                <a:cubicBezTo>
                  <a:pt x="2548328" y="9670715"/>
                  <a:pt x="2528402" y="9690643"/>
                  <a:pt x="2528402" y="9714867"/>
                </a:cubicBezTo>
                <a:cubicBezTo>
                  <a:pt x="2528402" y="9739000"/>
                  <a:pt x="2548328" y="9758927"/>
                  <a:pt x="2572458" y="9758927"/>
                </a:cubicBezTo>
                <a:cubicBezTo>
                  <a:pt x="2596680" y="9760389"/>
                  <a:pt x="2616607" y="9740462"/>
                  <a:pt x="2616607" y="9714867"/>
                </a:cubicBezTo>
                <a:close/>
                <a:moveTo>
                  <a:pt x="2616607" y="9417596"/>
                </a:moveTo>
                <a:cubicBezTo>
                  <a:pt x="2616607" y="9393372"/>
                  <a:pt x="2596680" y="9373535"/>
                  <a:pt x="2572458" y="9373535"/>
                </a:cubicBezTo>
                <a:cubicBezTo>
                  <a:pt x="2548328" y="9373535"/>
                  <a:pt x="2528402" y="9393372"/>
                  <a:pt x="2528402" y="9417596"/>
                </a:cubicBezTo>
                <a:cubicBezTo>
                  <a:pt x="2528402" y="9441820"/>
                  <a:pt x="2548328" y="9461656"/>
                  <a:pt x="2572458" y="9461656"/>
                </a:cubicBezTo>
                <a:cubicBezTo>
                  <a:pt x="2596680" y="9463119"/>
                  <a:pt x="2616607" y="9443191"/>
                  <a:pt x="2616607" y="9417596"/>
                </a:cubicBezTo>
                <a:close/>
                <a:moveTo>
                  <a:pt x="2319362" y="9714867"/>
                </a:moveTo>
                <a:cubicBezTo>
                  <a:pt x="2319362" y="9690643"/>
                  <a:pt x="2299437" y="9670715"/>
                  <a:pt x="2275306" y="9670715"/>
                </a:cubicBezTo>
                <a:cubicBezTo>
                  <a:pt x="2251084" y="9670715"/>
                  <a:pt x="2231158" y="9690643"/>
                  <a:pt x="2231158" y="9714867"/>
                </a:cubicBezTo>
                <a:cubicBezTo>
                  <a:pt x="2231158" y="9739000"/>
                  <a:pt x="2251084" y="9758927"/>
                  <a:pt x="2275306" y="9758927"/>
                </a:cubicBezTo>
                <a:cubicBezTo>
                  <a:pt x="2299437" y="9760389"/>
                  <a:pt x="2319362" y="9740462"/>
                  <a:pt x="2319362" y="9714867"/>
                </a:cubicBezTo>
                <a:close/>
                <a:moveTo>
                  <a:pt x="2319362" y="9417596"/>
                </a:moveTo>
                <a:cubicBezTo>
                  <a:pt x="2319362" y="9393372"/>
                  <a:pt x="2299437" y="9373535"/>
                  <a:pt x="2275306" y="9373535"/>
                </a:cubicBezTo>
                <a:cubicBezTo>
                  <a:pt x="2251084" y="9373535"/>
                  <a:pt x="2231158" y="9393372"/>
                  <a:pt x="2231158" y="9417596"/>
                </a:cubicBezTo>
                <a:cubicBezTo>
                  <a:pt x="2231158" y="9441820"/>
                  <a:pt x="2251084" y="9461656"/>
                  <a:pt x="2275306" y="9461656"/>
                </a:cubicBezTo>
                <a:cubicBezTo>
                  <a:pt x="2299437" y="9463119"/>
                  <a:pt x="2319362" y="9443191"/>
                  <a:pt x="2319362" y="9417596"/>
                </a:cubicBezTo>
                <a:close/>
                <a:moveTo>
                  <a:pt x="2467253" y="9566963"/>
                </a:moveTo>
                <a:cubicBezTo>
                  <a:pt x="2467253" y="9542739"/>
                  <a:pt x="2447327" y="9522811"/>
                  <a:pt x="2423196" y="9522811"/>
                </a:cubicBezTo>
                <a:cubicBezTo>
                  <a:pt x="2398974" y="9522811"/>
                  <a:pt x="2379049" y="9542739"/>
                  <a:pt x="2379049" y="9566963"/>
                </a:cubicBezTo>
                <a:cubicBezTo>
                  <a:pt x="2379049" y="9591095"/>
                  <a:pt x="2398974" y="9611023"/>
                  <a:pt x="2423196" y="9611023"/>
                </a:cubicBezTo>
                <a:cubicBezTo>
                  <a:pt x="2447327" y="9611023"/>
                  <a:pt x="2467253" y="9591095"/>
                  <a:pt x="2467253" y="9566963"/>
                </a:cubicBezTo>
                <a:close/>
                <a:moveTo>
                  <a:pt x="2170009" y="9566963"/>
                </a:moveTo>
                <a:cubicBezTo>
                  <a:pt x="2170009" y="9542739"/>
                  <a:pt x="2150174" y="9522811"/>
                  <a:pt x="2125952" y="9522811"/>
                </a:cubicBezTo>
                <a:cubicBezTo>
                  <a:pt x="2123119" y="9522811"/>
                  <a:pt x="2120286" y="9522811"/>
                  <a:pt x="2117452" y="9524273"/>
                </a:cubicBezTo>
                <a:cubicBezTo>
                  <a:pt x="2097526" y="9528570"/>
                  <a:pt x="2081896" y="9547035"/>
                  <a:pt x="2081896" y="9568334"/>
                </a:cubicBezTo>
                <a:cubicBezTo>
                  <a:pt x="2081896" y="9589633"/>
                  <a:pt x="2097526" y="9608189"/>
                  <a:pt x="2117452" y="9612486"/>
                </a:cubicBezTo>
                <a:cubicBezTo>
                  <a:pt x="2120286" y="9612486"/>
                  <a:pt x="2123119" y="9613857"/>
                  <a:pt x="2125952" y="9613857"/>
                </a:cubicBezTo>
                <a:cubicBezTo>
                  <a:pt x="2150083" y="9611023"/>
                  <a:pt x="2170009" y="9591095"/>
                  <a:pt x="2170009" y="9566963"/>
                </a:cubicBezTo>
                <a:close/>
                <a:moveTo>
                  <a:pt x="3058816" y="9286786"/>
                </a:moveTo>
                <a:cubicBezTo>
                  <a:pt x="3061649" y="9281119"/>
                  <a:pt x="3061649" y="9275360"/>
                  <a:pt x="3061649" y="9269692"/>
                </a:cubicBezTo>
                <a:cubicBezTo>
                  <a:pt x="3061649" y="9266859"/>
                  <a:pt x="3061649" y="9264024"/>
                  <a:pt x="3060278" y="9261191"/>
                </a:cubicBezTo>
                <a:cubicBezTo>
                  <a:pt x="3055982" y="9241264"/>
                  <a:pt x="3037519" y="9225632"/>
                  <a:pt x="3016131" y="9225632"/>
                </a:cubicBezTo>
                <a:cubicBezTo>
                  <a:pt x="2994834" y="9225632"/>
                  <a:pt x="2976370" y="9241264"/>
                  <a:pt x="2972074" y="9261191"/>
                </a:cubicBezTo>
                <a:cubicBezTo>
                  <a:pt x="2972074" y="9264024"/>
                  <a:pt x="2970612" y="9266859"/>
                  <a:pt x="2970612" y="9269692"/>
                </a:cubicBezTo>
                <a:cubicBezTo>
                  <a:pt x="2970612" y="9275360"/>
                  <a:pt x="2972074" y="9281119"/>
                  <a:pt x="2973445" y="9286786"/>
                </a:cubicBezTo>
                <a:cubicBezTo>
                  <a:pt x="2980574" y="9302417"/>
                  <a:pt x="2996205" y="9313753"/>
                  <a:pt x="3014760" y="9313753"/>
                </a:cubicBezTo>
                <a:cubicBezTo>
                  <a:pt x="3036056" y="9313753"/>
                  <a:pt x="3053149" y="9302417"/>
                  <a:pt x="3058816" y="9286786"/>
                </a:cubicBezTo>
                <a:close/>
                <a:moveTo>
                  <a:pt x="2761572" y="9286786"/>
                </a:moveTo>
                <a:cubicBezTo>
                  <a:pt x="2764497" y="9281119"/>
                  <a:pt x="2764497" y="9275360"/>
                  <a:pt x="2764497" y="9269692"/>
                </a:cubicBezTo>
                <a:cubicBezTo>
                  <a:pt x="2764497" y="9266859"/>
                  <a:pt x="2764497" y="9264024"/>
                  <a:pt x="2763034" y="9261191"/>
                </a:cubicBezTo>
                <a:cubicBezTo>
                  <a:pt x="2758739" y="9241264"/>
                  <a:pt x="2740275" y="9225632"/>
                  <a:pt x="2718978" y="9225632"/>
                </a:cubicBezTo>
                <a:cubicBezTo>
                  <a:pt x="2697590" y="9225632"/>
                  <a:pt x="2679126" y="9241264"/>
                  <a:pt x="2674830" y="9261191"/>
                </a:cubicBezTo>
                <a:cubicBezTo>
                  <a:pt x="2674830" y="9264024"/>
                  <a:pt x="2673459" y="9266859"/>
                  <a:pt x="2673459" y="9269692"/>
                </a:cubicBezTo>
                <a:cubicBezTo>
                  <a:pt x="2673459" y="9275360"/>
                  <a:pt x="2674830" y="9281119"/>
                  <a:pt x="2676293" y="9286786"/>
                </a:cubicBezTo>
                <a:cubicBezTo>
                  <a:pt x="2683422" y="9302417"/>
                  <a:pt x="2699052" y="9313753"/>
                  <a:pt x="2717515" y="9313753"/>
                </a:cubicBezTo>
                <a:cubicBezTo>
                  <a:pt x="2738904" y="9313753"/>
                  <a:pt x="2754534" y="9302417"/>
                  <a:pt x="2761572" y="9286786"/>
                </a:cubicBezTo>
                <a:close/>
                <a:moveTo>
                  <a:pt x="3211003" y="9714867"/>
                </a:moveTo>
                <a:cubicBezTo>
                  <a:pt x="3211003" y="9690643"/>
                  <a:pt x="3191077" y="9670715"/>
                  <a:pt x="3166855" y="9670715"/>
                </a:cubicBezTo>
                <a:cubicBezTo>
                  <a:pt x="3142724" y="9670715"/>
                  <a:pt x="3122799" y="9690643"/>
                  <a:pt x="3122799" y="9714867"/>
                </a:cubicBezTo>
                <a:cubicBezTo>
                  <a:pt x="3122799" y="9739000"/>
                  <a:pt x="3142724" y="9758927"/>
                  <a:pt x="3166855" y="9758927"/>
                </a:cubicBezTo>
                <a:cubicBezTo>
                  <a:pt x="3191077" y="9760389"/>
                  <a:pt x="3211003" y="9740462"/>
                  <a:pt x="3211003" y="9714867"/>
                </a:cubicBezTo>
                <a:close/>
                <a:moveTo>
                  <a:pt x="3211003" y="9417596"/>
                </a:moveTo>
                <a:cubicBezTo>
                  <a:pt x="3211003" y="9393372"/>
                  <a:pt x="3191077" y="9373535"/>
                  <a:pt x="3166855" y="9373535"/>
                </a:cubicBezTo>
                <a:cubicBezTo>
                  <a:pt x="3142724" y="9373535"/>
                  <a:pt x="3122799" y="9393372"/>
                  <a:pt x="3122799" y="9417596"/>
                </a:cubicBezTo>
                <a:cubicBezTo>
                  <a:pt x="3122799" y="9441820"/>
                  <a:pt x="3142724" y="9461656"/>
                  <a:pt x="3166855" y="9461656"/>
                </a:cubicBezTo>
                <a:cubicBezTo>
                  <a:pt x="3191077" y="9463119"/>
                  <a:pt x="3211003" y="9443191"/>
                  <a:pt x="3211003" y="9417596"/>
                </a:cubicBezTo>
                <a:close/>
                <a:moveTo>
                  <a:pt x="2913759" y="9714867"/>
                </a:moveTo>
                <a:cubicBezTo>
                  <a:pt x="2913759" y="9690643"/>
                  <a:pt x="2893833" y="9670715"/>
                  <a:pt x="2869702" y="9670715"/>
                </a:cubicBezTo>
                <a:cubicBezTo>
                  <a:pt x="2845480" y="9670715"/>
                  <a:pt x="2825554" y="9690643"/>
                  <a:pt x="2825554" y="9714867"/>
                </a:cubicBezTo>
                <a:cubicBezTo>
                  <a:pt x="2825554" y="9739000"/>
                  <a:pt x="2845480" y="9758927"/>
                  <a:pt x="2869702" y="9758927"/>
                </a:cubicBezTo>
                <a:cubicBezTo>
                  <a:pt x="2893833" y="9760389"/>
                  <a:pt x="2913759" y="9740462"/>
                  <a:pt x="2913759" y="9714867"/>
                </a:cubicBezTo>
                <a:close/>
                <a:moveTo>
                  <a:pt x="2913759" y="9417596"/>
                </a:moveTo>
                <a:cubicBezTo>
                  <a:pt x="2913759" y="9393372"/>
                  <a:pt x="2893833" y="9373535"/>
                  <a:pt x="2869702" y="9373535"/>
                </a:cubicBezTo>
                <a:cubicBezTo>
                  <a:pt x="2845480" y="9373535"/>
                  <a:pt x="2825554" y="9393372"/>
                  <a:pt x="2825554" y="9417596"/>
                </a:cubicBezTo>
                <a:cubicBezTo>
                  <a:pt x="2825554" y="9441820"/>
                  <a:pt x="2845480" y="9461656"/>
                  <a:pt x="2869702" y="9461656"/>
                </a:cubicBezTo>
                <a:cubicBezTo>
                  <a:pt x="2893833" y="9463119"/>
                  <a:pt x="2913759" y="9443191"/>
                  <a:pt x="2913759" y="9417596"/>
                </a:cubicBezTo>
                <a:close/>
                <a:moveTo>
                  <a:pt x="3063112" y="9566963"/>
                </a:moveTo>
                <a:cubicBezTo>
                  <a:pt x="3063112" y="9542739"/>
                  <a:pt x="3043186" y="9522811"/>
                  <a:pt x="3018964" y="9522811"/>
                </a:cubicBezTo>
                <a:cubicBezTo>
                  <a:pt x="2994834" y="9522811"/>
                  <a:pt x="2974908" y="9542739"/>
                  <a:pt x="2974908" y="9566963"/>
                </a:cubicBezTo>
                <a:cubicBezTo>
                  <a:pt x="2974908" y="9591095"/>
                  <a:pt x="2994834" y="9611023"/>
                  <a:pt x="3018964" y="9611023"/>
                </a:cubicBezTo>
                <a:cubicBezTo>
                  <a:pt x="3043186" y="9611023"/>
                  <a:pt x="3063112" y="9591095"/>
                  <a:pt x="3063112" y="9566963"/>
                </a:cubicBezTo>
                <a:close/>
                <a:moveTo>
                  <a:pt x="2765868" y="9566963"/>
                </a:moveTo>
                <a:cubicBezTo>
                  <a:pt x="2765868" y="9542739"/>
                  <a:pt x="2745942" y="9522811"/>
                  <a:pt x="2721812" y="9522811"/>
                </a:cubicBezTo>
                <a:cubicBezTo>
                  <a:pt x="2697590" y="9522811"/>
                  <a:pt x="2677664" y="9542739"/>
                  <a:pt x="2677664" y="9566963"/>
                </a:cubicBezTo>
                <a:cubicBezTo>
                  <a:pt x="2677664" y="9591095"/>
                  <a:pt x="2697590" y="9611023"/>
                  <a:pt x="2721812" y="9611023"/>
                </a:cubicBezTo>
                <a:cubicBezTo>
                  <a:pt x="2745942" y="9611023"/>
                  <a:pt x="2765868" y="9591095"/>
                  <a:pt x="2765868" y="9566963"/>
                </a:cubicBezTo>
                <a:close/>
                <a:moveTo>
                  <a:pt x="3654675" y="9286786"/>
                </a:moveTo>
                <a:cubicBezTo>
                  <a:pt x="3657509" y="9281119"/>
                  <a:pt x="3657509" y="9275360"/>
                  <a:pt x="3657509" y="9269692"/>
                </a:cubicBezTo>
                <a:cubicBezTo>
                  <a:pt x="3657509" y="9266859"/>
                  <a:pt x="3657509" y="9264024"/>
                  <a:pt x="3656046" y="9261191"/>
                </a:cubicBezTo>
                <a:cubicBezTo>
                  <a:pt x="3651842" y="9241264"/>
                  <a:pt x="3633287" y="9225632"/>
                  <a:pt x="3611990" y="9225632"/>
                </a:cubicBezTo>
                <a:cubicBezTo>
                  <a:pt x="3590601" y="9225632"/>
                  <a:pt x="3572138" y="9241264"/>
                  <a:pt x="3567933" y="9261191"/>
                </a:cubicBezTo>
                <a:cubicBezTo>
                  <a:pt x="3567933" y="9264024"/>
                  <a:pt x="3566470" y="9266859"/>
                  <a:pt x="3566470" y="9269692"/>
                </a:cubicBezTo>
                <a:cubicBezTo>
                  <a:pt x="3566470" y="9275360"/>
                  <a:pt x="3567933" y="9281119"/>
                  <a:pt x="3569304" y="9286786"/>
                </a:cubicBezTo>
                <a:cubicBezTo>
                  <a:pt x="3576434" y="9302417"/>
                  <a:pt x="3592063" y="9313753"/>
                  <a:pt x="3610527" y="9313753"/>
                </a:cubicBezTo>
                <a:cubicBezTo>
                  <a:pt x="3631916" y="9313753"/>
                  <a:pt x="3647545" y="9302417"/>
                  <a:pt x="3654675" y="9286786"/>
                </a:cubicBezTo>
                <a:close/>
                <a:moveTo>
                  <a:pt x="3357431" y="9286786"/>
                </a:moveTo>
                <a:cubicBezTo>
                  <a:pt x="3360265" y="9281119"/>
                  <a:pt x="3360265" y="9275360"/>
                  <a:pt x="3360265" y="9269692"/>
                </a:cubicBezTo>
                <a:cubicBezTo>
                  <a:pt x="3360265" y="9266859"/>
                  <a:pt x="3360265" y="9264024"/>
                  <a:pt x="3358894" y="9261191"/>
                </a:cubicBezTo>
                <a:cubicBezTo>
                  <a:pt x="3354597" y="9241264"/>
                  <a:pt x="3336134" y="9225632"/>
                  <a:pt x="3314746" y="9225632"/>
                </a:cubicBezTo>
                <a:cubicBezTo>
                  <a:pt x="3311912" y="9225632"/>
                  <a:pt x="3309079" y="9225632"/>
                  <a:pt x="3306245" y="9227003"/>
                </a:cubicBezTo>
                <a:cubicBezTo>
                  <a:pt x="3289153" y="9231299"/>
                  <a:pt x="3274985" y="9244097"/>
                  <a:pt x="3272060" y="9261191"/>
                </a:cubicBezTo>
                <a:cubicBezTo>
                  <a:pt x="3272060" y="9264024"/>
                  <a:pt x="3270689" y="9266859"/>
                  <a:pt x="3270689" y="9269692"/>
                </a:cubicBezTo>
                <a:cubicBezTo>
                  <a:pt x="3270689" y="9275360"/>
                  <a:pt x="3272060" y="9281028"/>
                  <a:pt x="3273522" y="9286786"/>
                </a:cubicBezTo>
                <a:cubicBezTo>
                  <a:pt x="3279190" y="9299584"/>
                  <a:pt x="3290615" y="9309456"/>
                  <a:pt x="3306245" y="9313753"/>
                </a:cubicBezTo>
                <a:cubicBezTo>
                  <a:pt x="3309079" y="9313753"/>
                  <a:pt x="3311912" y="9315215"/>
                  <a:pt x="3314746" y="9315215"/>
                </a:cubicBezTo>
                <a:cubicBezTo>
                  <a:pt x="3334672" y="9313753"/>
                  <a:pt x="3350301" y="9302417"/>
                  <a:pt x="3357431" y="9286786"/>
                </a:cubicBezTo>
                <a:close/>
                <a:moveTo>
                  <a:pt x="3806770" y="9714867"/>
                </a:moveTo>
                <a:cubicBezTo>
                  <a:pt x="3806770" y="9690643"/>
                  <a:pt x="3786845" y="9670715"/>
                  <a:pt x="3762714" y="9670715"/>
                </a:cubicBezTo>
                <a:cubicBezTo>
                  <a:pt x="3738492" y="9670715"/>
                  <a:pt x="3718657" y="9690643"/>
                  <a:pt x="3718657" y="9714867"/>
                </a:cubicBezTo>
                <a:cubicBezTo>
                  <a:pt x="3718657" y="9739000"/>
                  <a:pt x="3738492" y="9758927"/>
                  <a:pt x="3762714" y="9758927"/>
                </a:cubicBezTo>
                <a:cubicBezTo>
                  <a:pt x="3786845" y="9760389"/>
                  <a:pt x="3806770" y="9740462"/>
                  <a:pt x="3806770" y="9714867"/>
                </a:cubicBezTo>
                <a:close/>
                <a:moveTo>
                  <a:pt x="3806770" y="9417596"/>
                </a:moveTo>
                <a:cubicBezTo>
                  <a:pt x="3806770" y="9393372"/>
                  <a:pt x="3786845" y="9373535"/>
                  <a:pt x="3762714" y="9373535"/>
                </a:cubicBezTo>
                <a:cubicBezTo>
                  <a:pt x="3738492" y="9373535"/>
                  <a:pt x="3718657" y="9393372"/>
                  <a:pt x="3718657" y="9417596"/>
                </a:cubicBezTo>
                <a:cubicBezTo>
                  <a:pt x="3718657" y="9441820"/>
                  <a:pt x="3738492" y="9461656"/>
                  <a:pt x="3762714" y="9461656"/>
                </a:cubicBezTo>
                <a:cubicBezTo>
                  <a:pt x="3786845" y="9463119"/>
                  <a:pt x="3806770" y="9443191"/>
                  <a:pt x="3806770" y="9417596"/>
                </a:cubicBezTo>
                <a:close/>
                <a:moveTo>
                  <a:pt x="3509618" y="9714867"/>
                </a:moveTo>
                <a:cubicBezTo>
                  <a:pt x="3509618" y="9690643"/>
                  <a:pt x="3489691" y="9670715"/>
                  <a:pt x="3465470" y="9670715"/>
                </a:cubicBezTo>
                <a:cubicBezTo>
                  <a:pt x="3441340" y="9670715"/>
                  <a:pt x="3421414" y="9690643"/>
                  <a:pt x="3421414" y="9714867"/>
                </a:cubicBezTo>
                <a:cubicBezTo>
                  <a:pt x="3421414" y="9739000"/>
                  <a:pt x="3441340" y="9758927"/>
                  <a:pt x="3465470" y="9758927"/>
                </a:cubicBezTo>
                <a:cubicBezTo>
                  <a:pt x="3489691" y="9760389"/>
                  <a:pt x="3509618" y="9740462"/>
                  <a:pt x="3509618" y="9714867"/>
                </a:cubicBezTo>
                <a:close/>
                <a:moveTo>
                  <a:pt x="3509618" y="9417596"/>
                </a:moveTo>
                <a:cubicBezTo>
                  <a:pt x="3509618" y="9393372"/>
                  <a:pt x="3489691" y="9373535"/>
                  <a:pt x="3465470" y="9373535"/>
                </a:cubicBezTo>
                <a:cubicBezTo>
                  <a:pt x="3441340" y="9373535"/>
                  <a:pt x="3421414" y="9393372"/>
                  <a:pt x="3421414" y="9417596"/>
                </a:cubicBezTo>
                <a:cubicBezTo>
                  <a:pt x="3421414" y="9441820"/>
                  <a:pt x="3441340" y="9461656"/>
                  <a:pt x="3465470" y="9461656"/>
                </a:cubicBezTo>
                <a:cubicBezTo>
                  <a:pt x="3489691" y="9463119"/>
                  <a:pt x="3509618" y="9443191"/>
                  <a:pt x="3509618" y="9417596"/>
                </a:cubicBezTo>
                <a:close/>
                <a:moveTo>
                  <a:pt x="3657509" y="9566963"/>
                </a:moveTo>
                <a:cubicBezTo>
                  <a:pt x="3657509" y="9542739"/>
                  <a:pt x="3637583" y="9522811"/>
                  <a:pt x="3613361" y="9522811"/>
                </a:cubicBezTo>
                <a:cubicBezTo>
                  <a:pt x="3589230" y="9522811"/>
                  <a:pt x="3569304" y="9542739"/>
                  <a:pt x="3569304" y="9566963"/>
                </a:cubicBezTo>
                <a:cubicBezTo>
                  <a:pt x="3569304" y="9591095"/>
                  <a:pt x="3589230" y="9611023"/>
                  <a:pt x="3613361" y="9611023"/>
                </a:cubicBezTo>
                <a:cubicBezTo>
                  <a:pt x="3637583" y="9611023"/>
                  <a:pt x="3657509" y="9591095"/>
                  <a:pt x="3657509" y="9566963"/>
                </a:cubicBezTo>
                <a:close/>
                <a:moveTo>
                  <a:pt x="3360265" y="9566963"/>
                </a:moveTo>
                <a:cubicBezTo>
                  <a:pt x="3360265" y="9542739"/>
                  <a:pt x="3340339" y="9522811"/>
                  <a:pt x="3316208" y="9522811"/>
                </a:cubicBezTo>
                <a:cubicBezTo>
                  <a:pt x="3313375" y="9522811"/>
                  <a:pt x="3310450" y="9522811"/>
                  <a:pt x="3307617" y="9524273"/>
                </a:cubicBezTo>
                <a:cubicBezTo>
                  <a:pt x="3287782" y="9528570"/>
                  <a:pt x="3272060" y="9547035"/>
                  <a:pt x="3272060" y="9568334"/>
                </a:cubicBezTo>
                <a:cubicBezTo>
                  <a:pt x="3272060" y="9589633"/>
                  <a:pt x="3287782" y="9608189"/>
                  <a:pt x="3307617" y="9612486"/>
                </a:cubicBezTo>
                <a:cubicBezTo>
                  <a:pt x="3310450" y="9612486"/>
                  <a:pt x="3313375" y="9613857"/>
                  <a:pt x="3316208" y="9613857"/>
                </a:cubicBezTo>
                <a:cubicBezTo>
                  <a:pt x="3340339" y="9611023"/>
                  <a:pt x="3360265" y="9591095"/>
                  <a:pt x="3360265" y="9566963"/>
                </a:cubicBezTo>
                <a:close/>
                <a:moveTo>
                  <a:pt x="4249072" y="9286786"/>
                </a:moveTo>
                <a:cubicBezTo>
                  <a:pt x="4251905" y="9281119"/>
                  <a:pt x="4251905" y="9275360"/>
                  <a:pt x="4251905" y="9269692"/>
                </a:cubicBezTo>
                <a:cubicBezTo>
                  <a:pt x="4251905" y="9266859"/>
                  <a:pt x="4251905" y="9264024"/>
                  <a:pt x="4250443" y="9261191"/>
                </a:cubicBezTo>
                <a:cubicBezTo>
                  <a:pt x="4246238" y="9241264"/>
                  <a:pt x="4227683" y="9225632"/>
                  <a:pt x="4206386" y="9225632"/>
                </a:cubicBezTo>
                <a:cubicBezTo>
                  <a:pt x="4184998" y="9225632"/>
                  <a:pt x="4166534" y="9241264"/>
                  <a:pt x="4162330" y="9261191"/>
                </a:cubicBezTo>
                <a:cubicBezTo>
                  <a:pt x="4162330" y="9264024"/>
                  <a:pt x="4160868" y="9266859"/>
                  <a:pt x="4160868" y="9269692"/>
                </a:cubicBezTo>
                <a:cubicBezTo>
                  <a:pt x="4160868" y="9275360"/>
                  <a:pt x="4162330" y="9281119"/>
                  <a:pt x="4163701" y="9286786"/>
                </a:cubicBezTo>
                <a:cubicBezTo>
                  <a:pt x="4170830" y="9302417"/>
                  <a:pt x="4186461" y="9313753"/>
                  <a:pt x="4204924" y="9313753"/>
                </a:cubicBezTo>
                <a:cubicBezTo>
                  <a:pt x="4226312" y="9313753"/>
                  <a:pt x="4241942" y="9302417"/>
                  <a:pt x="4249072" y="9286786"/>
                </a:cubicBezTo>
                <a:close/>
                <a:moveTo>
                  <a:pt x="3951828" y="9286786"/>
                </a:moveTo>
                <a:cubicBezTo>
                  <a:pt x="3954661" y="9281119"/>
                  <a:pt x="3954661" y="9275360"/>
                  <a:pt x="3954661" y="9269692"/>
                </a:cubicBezTo>
                <a:cubicBezTo>
                  <a:pt x="3954661" y="9266859"/>
                  <a:pt x="3954661" y="9264024"/>
                  <a:pt x="3953290" y="9261191"/>
                </a:cubicBezTo>
                <a:cubicBezTo>
                  <a:pt x="3948994" y="9241264"/>
                  <a:pt x="3930531" y="9225632"/>
                  <a:pt x="3909142" y="9225632"/>
                </a:cubicBezTo>
                <a:cubicBezTo>
                  <a:pt x="3887845" y="9225632"/>
                  <a:pt x="3869382" y="9241264"/>
                  <a:pt x="3865086" y="9261191"/>
                </a:cubicBezTo>
                <a:cubicBezTo>
                  <a:pt x="3865086" y="9264024"/>
                  <a:pt x="3863623" y="9266859"/>
                  <a:pt x="3863623" y="9269692"/>
                </a:cubicBezTo>
                <a:cubicBezTo>
                  <a:pt x="3863623" y="9275360"/>
                  <a:pt x="3865086" y="9281119"/>
                  <a:pt x="3866457" y="9286786"/>
                </a:cubicBezTo>
                <a:cubicBezTo>
                  <a:pt x="3873586" y="9302417"/>
                  <a:pt x="3889216" y="9313753"/>
                  <a:pt x="3907771" y="9313753"/>
                </a:cubicBezTo>
                <a:cubicBezTo>
                  <a:pt x="3929068" y="9313753"/>
                  <a:pt x="3944699" y="9302417"/>
                  <a:pt x="3951828" y="9286786"/>
                </a:cubicBezTo>
                <a:close/>
                <a:moveTo>
                  <a:pt x="4401167" y="9714867"/>
                </a:moveTo>
                <a:cubicBezTo>
                  <a:pt x="4401167" y="9690643"/>
                  <a:pt x="4381241" y="9670715"/>
                  <a:pt x="4357110" y="9670715"/>
                </a:cubicBezTo>
                <a:cubicBezTo>
                  <a:pt x="4332888" y="9670715"/>
                  <a:pt x="4313054" y="9690643"/>
                  <a:pt x="4313054" y="9714867"/>
                </a:cubicBezTo>
                <a:cubicBezTo>
                  <a:pt x="4313054" y="9739000"/>
                  <a:pt x="4332888" y="9758927"/>
                  <a:pt x="4357110" y="9758927"/>
                </a:cubicBezTo>
                <a:cubicBezTo>
                  <a:pt x="4381241" y="9760389"/>
                  <a:pt x="4401167" y="9740462"/>
                  <a:pt x="4401167" y="9714867"/>
                </a:cubicBezTo>
                <a:close/>
                <a:moveTo>
                  <a:pt x="4401167" y="9417596"/>
                </a:moveTo>
                <a:cubicBezTo>
                  <a:pt x="4401167" y="9393372"/>
                  <a:pt x="4381241" y="9373535"/>
                  <a:pt x="4357110" y="9373535"/>
                </a:cubicBezTo>
                <a:cubicBezTo>
                  <a:pt x="4332888" y="9373535"/>
                  <a:pt x="4313054" y="9393372"/>
                  <a:pt x="4313054" y="9417596"/>
                </a:cubicBezTo>
                <a:cubicBezTo>
                  <a:pt x="4313054" y="9441820"/>
                  <a:pt x="4332888" y="9461656"/>
                  <a:pt x="4357110" y="9461656"/>
                </a:cubicBezTo>
                <a:cubicBezTo>
                  <a:pt x="4381241" y="9463119"/>
                  <a:pt x="4401167" y="9443191"/>
                  <a:pt x="4401167" y="9417596"/>
                </a:cubicBezTo>
                <a:close/>
                <a:moveTo>
                  <a:pt x="4104015" y="9714867"/>
                </a:moveTo>
                <a:cubicBezTo>
                  <a:pt x="4104015" y="9690643"/>
                  <a:pt x="4084089" y="9670715"/>
                  <a:pt x="4059867" y="9670715"/>
                </a:cubicBezTo>
                <a:cubicBezTo>
                  <a:pt x="4035736" y="9670715"/>
                  <a:pt x="4015810" y="9690643"/>
                  <a:pt x="4015810" y="9714867"/>
                </a:cubicBezTo>
                <a:cubicBezTo>
                  <a:pt x="4015810" y="9739000"/>
                  <a:pt x="4035736" y="9758927"/>
                  <a:pt x="4059867" y="9758927"/>
                </a:cubicBezTo>
                <a:cubicBezTo>
                  <a:pt x="4084089" y="9760389"/>
                  <a:pt x="4104015" y="9740462"/>
                  <a:pt x="4104015" y="9714867"/>
                </a:cubicBezTo>
                <a:close/>
                <a:moveTo>
                  <a:pt x="4104015" y="9417596"/>
                </a:moveTo>
                <a:cubicBezTo>
                  <a:pt x="4104015" y="9393372"/>
                  <a:pt x="4084089" y="9373535"/>
                  <a:pt x="4059867" y="9373535"/>
                </a:cubicBezTo>
                <a:cubicBezTo>
                  <a:pt x="4035736" y="9373535"/>
                  <a:pt x="4015810" y="9393372"/>
                  <a:pt x="4015810" y="9417596"/>
                </a:cubicBezTo>
                <a:cubicBezTo>
                  <a:pt x="4015810" y="9441820"/>
                  <a:pt x="4035736" y="9461656"/>
                  <a:pt x="4059867" y="9461656"/>
                </a:cubicBezTo>
                <a:cubicBezTo>
                  <a:pt x="4084089" y="9463119"/>
                  <a:pt x="4104015" y="9443191"/>
                  <a:pt x="4104015" y="9417596"/>
                </a:cubicBezTo>
                <a:close/>
                <a:moveTo>
                  <a:pt x="4253276" y="9566963"/>
                </a:moveTo>
                <a:cubicBezTo>
                  <a:pt x="4253276" y="9542739"/>
                  <a:pt x="4233351" y="9522811"/>
                  <a:pt x="4209220" y="9522811"/>
                </a:cubicBezTo>
                <a:cubicBezTo>
                  <a:pt x="4184998" y="9522811"/>
                  <a:pt x="4165163" y="9542739"/>
                  <a:pt x="4165163" y="9566963"/>
                </a:cubicBezTo>
                <a:cubicBezTo>
                  <a:pt x="4165163" y="9591095"/>
                  <a:pt x="4184998" y="9611023"/>
                  <a:pt x="4209220" y="9611023"/>
                </a:cubicBezTo>
                <a:cubicBezTo>
                  <a:pt x="4233351" y="9611023"/>
                  <a:pt x="4253276" y="9591095"/>
                  <a:pt x="4253276" y="9566963"/>
                </a:cubicBezTo>
                <a:close/>
                <a:moveTo>
                  <a:pt x="3954661" y="9566963"/>
                </a:moveTo>
                <a:cubicBezTo>
                  <a:pt x="3954661" y="9542739"/>
                  <a:pt x="3934735" y="9522811"/>
                  <a:pt x="3910604" y="9522811"/>
                </a:cubicBezTo>
                <a:cubicBezTo>
                  <a:pt x="3886382" y="9522811"/>
                  <a:pt x="3866457" y="9542739"/>
                  <a:pt x="3866457" y="9566963"/>
                </a:cubicBezTo>
                <a:cubicBezTo>
                  <a:pt x="3866457" y="9591095"/>
                  <a:pt x="3886382" y="9611023"/>
                  <a:pt x="3910604" y="9611023"/>
                </a:cubicBezTo>
                <a:cubicBezTo>
                  <a:pt x="3934735" y="9611023"/>
                  <a:pt x="3954661" y="9591095"/>
                  <a:pt x="3954661" y="9566963"/>
                </a:cubicBezTo>
                <a:close/>
                <a:moveTo>
                  <a:pt x="4844840" y="9286786"/>
                </a:moveTo>
                <a:cubicBezTo>
                  <a:pt x="4847673" y="9281119"/>
                  <a:pt x="4847673" y="9275360"/>
                  <a:pt x="4847673" y="9269692"/>
                </a:cubicBezTo>
                <a:cubicBezTo>
                  <a:pt x="4847673" y="9266859"/>
                  <a:pt x="4847673" y="9264024"/>
                  <a:pt x="4846302" y="9261191"/>
                </a:cubicBezTo>
                <a:cubicBezTo>
                  <a:pt x="4842005" y="9241264"/>
                  <a:pt x="4823543" y="9225632"/>
                  <a:pt x="4802154" y="9225632"/>
                </a:cubicBezTo>
                <a:cubicBezTo>
                  <a:pt x="4780857" y="9225632"/>
                  <a:pt x="4762393" y="9241264"/>
                  <a:pt x="4758097" y="9261191"/>
                </a:cubicBezTo>
                <a:cubicBezTo>
                  <a:pt x="4758097" y="9264024"/>
                  <a:pt x="4756726" y="9266859"/>
                  <a:pt x="4756726" y="9269692"/>
                </a:cubicBezTo>
                <a:cubicBezTo>
                  <a:pt x="4756726" y="9275360"/>
                  <a:pt x="4758097" y="9281119"/>
                  <a:pt x="4759560" y="9286786"/>
                </a:cubicBezTo>
                <a:cubicBezTo>
                  <a:pt x="4766598" y="9302417"/>
                  <a:pt x="4782319" y="9313753"/>
                  <a:pt x="4800783" y="9313753"/>
                </a:cubicBezTo>
                <a:cubicBezTo>
                  <a:pt x="4822080" y="9313753"/>
                  <a:pt x="4837710" y="9302417"/>
                  <a:pt x="4844840" y="9286786"/>
                </a:cubicBezTo>
                <a:close/>
                <a:moveTo>
                  <a:pt x="4546224" y="9286786"/>
                </a:moveTo>
                <a:cubicBezTo>
                  <a:pt x="4549057" y="9281119"/>
                  <a:pt x="4549057" y="9275360"/>
                  <a:pt x="4549057" y="9269692"/>
                </a:cubicBezTo>
                <a:cubicBezTo>
                  <a:pt x="4549057" y="9266859"/>
                  <a:pt x="4549057" y="9264024"/>
                  <a:pt x="4547686" y="9261191"/>
                </a:cubicBezTo>
                <a:cubicBezTo>
                  <a:pt x="4543391" y="9241264"/>
                  <a:pt x="4524927" y="9225632"/>
                  <a:pt x="4503539" y="9225632"/>
                </a:cubicBezTo>
                <a:cubicBezTo>
                  <a:pt x="4482242" y="9225632"/>
                  <a:pt x="4463778" y="9241264"/>
                  <a:pt x="4459482" y="9261191"/>
                </a:cubicBezTo>
                <a:cubicBezTo>
                  <a:pt x="4459482" y="9264024"/>
                  <a:pt x="4458020" y="9266859"/>
                  <a:pt x="4458020" y="9269692"/>
                </a:cubicBezTo>
                <a:cubicBezTo>
                  <a:pt x="4458020" y="9275360"/>
                  <a:pt x="4459482" y="9281119"/>
                  <a:pt x="4460945" y="9286786"/>
                </a:cubicBezTo>
                <a:cubicBezTo>
                  <a:pt x="4467983" y="9302417"/>
                  <a:pt x="4483613" y="9313753"/>
                  <a:pt x="4502168" y="9313753"/>
                </a:cubicBezTo>
                <a:cubicBezTo>
                  <a:pt x="4520631" y="9313753"/>
                  <a:pt x="4540557" y="9302417"/>
                  <a:pt x="4546224" y="9286786"/>
                </a:cubicBezTo>
                <a:close/>
                <a:moveTo>
                  <a:pt x="4997026" y="9714867"/>
                </a:moveTo>
                <a:cubicBezTo>
                  <a:pt x="4997026" y="9690643"/>
                  <a:pt x="4977100" y="9670715"/>
                  <a:pt x="4952970" y="9670715"/>
                </a:cubicBezTo>
                <a:cubicBezTo>
                  <a:pt x="4928748" y="9670715"/>
                  <a:pt x="4908822" y="9690643"/>
                  <a:pt x="4908822" y="9714867"/>
                </a:cubicBezTo>
                <a:cubicBezTo>
                  <a:pt x="4908822" y="9739000"/>
                  <a:pt x="4928748" y="9758927"/>
                  <a:pt x="4952970" y="9758927"/>
                </a:cubicBezTo>
                <a:cubicBezTo>
                  <a:pt x="4977100" y="9760389"/>
                  <a:pt x="4997026" y="9740462"/>
                  <a:pt x="4997026" y="9714867"/>
                </a:cubicBezTo>
                <a:close/>
                <a:moveTo>
                  <a:pt x="4997026" y="9417596"/>
                </a:moveTo>
                <a:cubicBezTo>
                  <a:pt x="4997026" y="9393372"/>
                  <a:pt x="4977100" y="9373535"/>
                  <a:pt x="4952970" y="9373535"/>
                </a:cubicBezTo>
                <a:cubicBezTo>
                  <a:pt x="4928748" y="9373535"/>
                  <a:pt x="4908822" y="9393372"/>
                  <a:pt x="4908822" y="9417596"/>
                </a:cubicBezTo>
                <a:cubicBezTo>
                  <a:pt x="4908822" y="9441820"/>
                  <a:pt x="4928748" y="9461656"/>
                  <a:pt x="4952970" y="9461656"/>
                </a:cubicBezTo>
                <a:cubicBezTo>
                  <a:pt x="4977100" y="9463119"/>
                  <a:pt x="4997026" y="9443191"/>
                  <a:pt x="4997026" y="9417596"/>
                </a:cubicBezTo>
                <a:close/>
                <a:moveTo>
                  <a:pt x="4699782" y="9714867"/>
                </a:moveTo>
                <a:cubicBezTo>
                  <a:pt x="4699782" y="9690643"/>
                  <a:pt x="4679856" y="9670715"/>
                  <a:pt x="4655725" y="9670715"/>
                </a:cubicBezTo>
                <a:cubicBezTo>
                  <a:pt x="4631504" y="9670715"/>
                  <a:pt x="4611669" y="9690643"/>
                  <a:pt x="4611669" y="9714867"/>
                </a:cubicBezTo>
                <a:cubicBezTo>
                  <a:pt x="4611669" y="9739000"/>
                  <a:pt x="4631504" y="9758927"/>
                  <a:pt x="4655725" y="9758927"/>
                </a:cubicBezTo>
                <a:cubicBezTo>
                  <a:pt x="4678485" y="9760389"/>
                  <a:pt x="4699782" y="9740462"/>
                  <a:pt x="4699782" y="9714867"/>
                </a:cubicBezTo>
                <a:close/>
                <a:moveTo>
                  <a:pt x="4699782" y="9417596"/>
                </a:moveTo>
                <a:cubicBezTo>
                  <a:pt x="4699782" y="9393372"/>
                  <a:pt x="4679856" y="9373535"/>
                  <a:pt x="4655725" y="9373535"/>
                </a:cubicBezTo>
                <a:cubicBezTo>
                  <a:pt x="4631504" y="9373535"/>
                  <a:pt x="4611669" y="9393372"/>
                  <a:pt x="4611669" y="9417596"/>
                </a:cubicBezTo>
                <a:cubicBezTo>
                  <a:pt x="4611669" y="9441820"/>
                  <a:pt x="4631504" y="9461656"/>
                  <a:pt x="4655725" y="9461656"/>
                </a:cubicBezTo>
                <a:cubicBezTo>
                  <a:pt x="4678485" y="9463119"/>
                  <a:pt x="4699782" y="9443191"/>
                  <a:pt x="4699782" y="9417596"/>
                </a:cubicBezTo>
                <a:close/>
                <a:moveTo>
                  <a:pt x="4847673" y="9566963"/>
                </a:moveTo>
                <a:cubicBezTo>
                  <a:pt x="4847673" y="9542739"/>
                  <a:pt x="4827747" y="9522811"/>
                  <a:pt x="4803616" y="9522811"/>
                </a:cubicBezTo>
                <a:cubicBezTo>
                  <a:pt x="4779394" y="9522811"/>
                  <a:pt x="4759560" y="9542739"/>
                  <a:pt x="4759560" y="9566963"/>
                </a:cubicBezTo>
                <a:cubicBezTo>
                  <a:pt x="4759560" y="9591095"/>
                  <a:pt x="4779394" y="9611023"/>
                  <a:pt x="4803616" y="9611023"/>
                </a:cubicBezTo>
                <a:cubicBezTo>
                  <a:pt x="4827747" y="9611023"/>
                  <a:pt x="4847673" y="9591095"/>
                  <a:pt x="4847673" y="9566963"/>
                </a:cubicBezTo>
                <a:close/>
                <a:moveTo>
                  <a:pt x="4550520" y="9566963"/>
                </a:moveTo>
                <a:cubicBezTo>
                  <a:pt x="4550520" y="9542739"/>
                  <a:pt x="4530595" y="9522811"/>
                  <a:pt x="4506373" y="9522811"/>
                </a:cubicBezTo>
                <a:cubicBezTo>
                  <a:pt x="4482242" y="9522811"/>
                  <a:pt x="4462316" y="9542739"/>
                  <a:pt x="4462316" y="9566963"/>
                </a:cubicBezTo>
                <a:cubicBezTo>
                  <a:pt x="4462316" y="9591095"/>
                  <a:pt x="4482242" y="9611023"/>
                  <a:pt x="4506373" y="9611023"/>
                </a:cubicBezTo>
                <a:cubicBezTo>
                  <a:pt x="4530595" y="9611023"/>
                  <a:pt x="4550520" y="9591095"/>
                  <a:pt x="4550520" y="9566963"/>
                </a:cubicBezTo>
                <a:close/>
                <a:moveTo>
                  <a:pt x="5655405" y="9847139"/>
                </a:moveTo>
                <a:cubicBezTo>
                  <a:pt x="5652572" y="9852807"/>
                  <a:pt x="5652572" y="9858474"/>
                  <a:pt x="5652572" y="9864142"/>
                </a:cubicBezTo>
                <a:cubicBezTo>
                  <a:pt x="5652572" y="9866976"/>
                  <a:pt x="5652572" y="9869809"/>
                  <a:pt x="5653943" y="9872735"/>
                </a:cubicBezTo>
                <a:cubicBezTo>
                  <a:pt x="5653943" y="9874106"/>
                  <a:pt x="5655405" y="9875568"/>
                  <a:pt x="5655405" y="9876939"/>
                </a:cubicBezTo>
                <a:lnTo>
                  <a:pt x="5669573" y="9862770"/>
                </a:lnTo>
                <a:lnTo>
                  <a:pt x="5698091" y="9834250"/>
                </a:lnTo>
                <a:lnTo>
                  <a:pt x="5712258" y="9820081"/>
                </a:lnTo>
                <a:cubicBezTo>
                  <a:pt x="5708053" y="9818619"/>
                  <a:pt x="5703758" y="9817248"/>
                  <a:pt x="5698091" y="9817248"/>
                </a:cubicBezTo>
                <a:cubicBezTo>
                  <a:pt x="5676702" y="9820081"/>
                  <a:pt x="5661072" y="9831416"/>
                  <a:pt x="5655405" y="9847139"/>
                </a:cubicBezTo>
                <a:close/>
                <a:moveTo>
                  <a:pt x="5439236" y="9286786"/>
                </a:moveTo>
                <a:cubicBezTo>
                  <a:pt x="5442069" y="9281119"/>
                  <a:pt x="5442069" y="9275360"/>
                  <a:pt x="5442069" y="9269692"/>
                </a:cubicBezTo>
                <a:cubicBezTo>
                  <a:pt x="5442069" y="9266859"/>
                  <a:pt x="5442069" y="9264024"/>
                  <a:pt x="5440698" y="9261191"/>
                </a:cubicBezTo>
                <a:cubicBezTo>
                  <a:pt x="5436403" y="9241264"/>
                  <a:pt x="5417939" y="9225632"/>
                  <a:pt x="5396550" y="9225632"/>
                </a:cubicBezTo>
                <a:cubicBezTo>
                  <a:pt x="5375253" y="9225632"/>
                  <a:pt x="5356790" y="9241264"/>
                  <a:pt x="5352494" y="9261191"/>
                </a:cubicBezTo>
                <a:cubicBezTo>
                  <a:pt x="5352494" y="9264024"/>
                  <a:pt x="5351032" y="9266859"/>
                  <a:pt x="5351032" y="9269692"/>
                </a:cubicBezTo>
                <a:cubicBezTo>
                  <a:pt x="5351032" y="9275360"/>
                  <a:pt x="5352494" y="9281119"/>
                  <a:pt x="5353957" y="9286786"/>
                </a:cubicBezTo>
                <a:cubicBezTo>
                  <a:pt x="5360995" y="9302417"/>
                  <a:pt x="5376625" y="9313753"/>
                  <a:pt x="5395179" y="9313753"/>
                </a:cubicBezTo>
                <a:cubicBezTo>
                  <a:pt x="5416476" y="9313753"/>
                  <a:pt x="5432107" y="9302417"/>
                  <a:pt x="5439236" y="9286786"/>
                </a:cubicBezTo>
                <a:close/>
                <a:moveTo>
                  <a:pt x="5142084" y="9286786"/>
                </a:moveTo>
                <a:cubicBezTo>
                  <a:pt x="5144917" y="9281119"/>
                  <a:pt x="5144917" y="9275360"/>
                  <a:pt x="5144917" y="9269692"/>
                </a:cubicBezTo>
                <a:cubicBezTo>
                  <a:pt x="5144917" y="9266859"/>
                  <a:pt x="5144917" y="9264024"/>
                  <a:pt x="5143455" y="9261191"/>
                </a:cubicBezTo>
                <a:cubicBezTo>
                  <a:pt x="5139250" y="9241264"/>
                  <a:pt x="5120695" y="9225632"/>
                  <a:pt x="5099398" y="9225632"/>
                </a:cubicBezTo>
                <a:cubicBezTo>
                  <a:pt x="5096564" y="9225632"/>
                  <a:pt x="5093731" y="9225632"/>
                  <a:pt x="5090898" y="9227003"/>
                </a:cubicBezTo>
                <a:cubicBezTo>
                  <a:pt x="5073805" y="9231299"/>
                  <a:pt x="5059546" y="9244097"/>
                  <a:pt x="5056713" y="9261191"/>
                </a:cubicBezTo>
                <a:cubicBezTo>
                  <a:pt x="5056713" y="9264024"/>
                  <a:pt x="5055341" y="9266859"/>
                  <a:pt x="5055341" y="9269692"/>
                </a:cubicBezTo>
                <a:cubicBezTo>
                  <a:pt x="5055341" y="9275360"/>
                  <a:pt x="5056713" y="9281028"/>
                  <a:pt x="5058175" y="9286786"/>
                </a:cubicBezTo>
                <a:cubicBezTo>
                  <a:pt x="5063842" y="9299584"/>
                  <a:pt x="5075176" y="9309456"/>
                  <a:pt x="5090806" y="9313753"/>
                </a:cubicBezTo>
                <a:cubicBezTo>
                  <a:pt x="5093731" y="9313753"/>
                  <a:pt x="5096564" y="9315215"/>
                  <a:pt x="5099398" y="9315215"/>
                </a:cubicBezTo>
                <a:cubicBezTo>
                  <a:pt x="5119324" y="9313753"/>
                  <a:pt x="5134953" y="9302417"/>
                  <a:pt x="5141992" y="9286786"/>
                </a:cubicBezTo>
                <a:close/>
                <a:moveTo>
                  <a:pt x="5591423" y="9714867"/>
                </a:moveTo>
                <a:cubicBezTo>
                  <a:pt x="5591423" y="9690643"/>
                  <a:pt x="5571497" y="9670715"/>
                  <a:pt x="5547366" y="9670715"/>
                </a:cubicBezTo>
                <a:cubicBezTo>
                  <a:pt x="5523144" y="9670715"/>
                  <a:pt x="5503218" y="9690643"/>
                  <a:pt x="5503218" y="9714867"/>
                </a:cubicBezTo>
                <a:cubicBezTo>
                  <a:pt x="5503218" y="9739000"/>
                  <a:pt x="5523144" y="9758927"/>
                  <a:pt x="5547366" y="9758927"/>
                </a:cubicBezTo>
                <a:cubicBezTo>
                  <a:pt x="5571497" y="9760389"/>
                  <a:pt x="5591423" y="9740462"/>
                  <a:pt x="5591423" y="9714867"/>
                </a:cubicBezTo>
                <a:close/>
                <a:moveTo>
                  <a:pt x="5591423" y="9417596"/>
                </a:moveTo>
                <a:cubicBezTo>
                  <a:pt x="5591423" y="9393372"/>
                  <a:pt x="5571497" y="9373535"/>
                  <a:pt x="5547366" y="9373535"/>
                </a:cubicBezTo>
                <a:cubicBezTo>
                  <a:pt x="5523144" y="9373535"/>
                  <a:pt x="5503218" y="9393372"/>
                  <a:pt x="5503218" y="9417596"/>
                </a:cubicBezTo>
                <a:cubicBezTo>
                  <a:pt x="5503218" y="9441820"/>
                  <a:pt x="5523144" y="9461656"/>
                  <a:pt x="5547366" y="9461656"/>
                </a:cubicBezTo>
                <a:cubicBezTo>
                  <a:pt x="5571497" y="9463119"/>
                  <a:pt x="5591423" y="9443191"/>
                  <a:pt x="5591423" y="9417596"/>
                </a:cubicBezTo>
                <a:close/>
                <a:moveTo>
                  <a:pt x="5294178" y="9714867"/>
                </a:moveTo>
                <a:cubicBezTo>
                  <a:pt x="5294178" y="9690643"/>
                  <a:pt x="5274253" y="9670715"/>
                  <a:pt x="5250122" y="9670715"/>
                </a:cubicBezTo>
                <a:cubicBezTo>
                  <a:pt x="5225992" y="9670715"/>
                  <a:pt x="5206066" y="9690643"/>
                  <a:pt x="5206066" y="9714867"/>
                </a:cubicBezTo>
                <a:cubicBezTo>
                  <a:pt x="5206066" y="9739000"/>
                  <a:pt x="5225992" y="9758927"/>
                  <a:pt x="5250122" y="9758927"/>
                </a:cubicBezTo>
                <a:cubicBezTo>
                  <a:pt x="5274253" y="9760389"/>
                  <a:pt x="5294178" y="9740462"/>
                  <a:pt x="5294178" y="9714867"/>
                </a:cubicBezTo>
                <a:close/>
                <a:moveTo>
                  <a:pt x="5294178" y="9417596"/>
                </a:moveTo>
                <a:cubicBezTo>
                  <a:pt x="5294178" y="9393372"/>
                  <a:pt x="5274253" y="9373535"/>
                  <a:pt x="5250122" y="9373535"/>
                </a:cubicBezTo>
                <a:cubicBezTo>
                  <a:pt x="5225992" y="9373535"/>
                  <a:pt x="5206066" y="9393372"/>
                  <a:pt x="5206066" y="9417596"/>
                </a:cubicBezTo>
                <a:cubicBezTo>
                  <a:pt x="5206066" y="9441820"/>
                  <a:pt x="5225992" y="9461656"/>
                  <a:pt x="5250122" y="9461656"/>
                </a:cubicBezTo>
                <a:cubicBezTo>
                  <a:pt x="5274253" y="9463119"/>
                  <a:pt x="5294178" y="9443191"/>
                  <a:pt x="5294178" y="9417596"/>
                </a:cubicBezTo>
                <a:close/>
                <a:moveTo>
                  <a:pt x="5443532" y="9566963"/>
                </a:moveTo>
                <a:cubicBezTo>
                  <a:pt x="5443532" y="9542739"/>
                  <a:pt x="5423606" y="9522811"/>
                  <a:pt x="5399475" y="9522811"/>
                </a:cubicBezTo>
                <a:cubicBezTo>
                  <a:pt x="5375253" y="9522811"/>
                  <a:pt x="5355328" y="9542739"/>
                  <a:pt x="5355328" y="9566963"/>
                </a:cubicBezTo>
                <a:cubicBezTo>
                  <a:pt x="5355328" y="9591095"/>
                  <a:pt x="5375253" y="9611023"/>
                  <a:pt x="5399475" y="9611023"/>
                </a:cubicBezTo>
                <a:cubicBezTo>
                  <a:pt x="5423606" y="9611023"/>
                  <a:pt x="5443532" y="9591095"/>
                  <a:pt x="5443532" y="9566963"/>
                </a:cubicBezTo>
                <a:close/>
                <a:moveTo>
                  <a:pt x="5144917" y="9566963"/>
                </a:moveTo>
                <a:cubicBezTo>
                  <a:pt x="5144917" y="9542739"/>
                  <a:pt x="5124991" y="9522811"/>
                  <a:pt x="5100860" y="9522811"/>
                </a:cubicBezTo>
                <a:cubicBezTo>
                  <a:pt x="5097935" y="9522811"/>
                  <a:pt x="5095102" y="9522811"/>
                  <a:pt x="5092269" y="9524273"/>
                </a:cubicBezTo>
                <a:cubicBezTo>
                  <a:pt x="5072342" y="9528570"/>
                  <a:pt x="5056713" y="9547035"/>
                  <a:pt x="5056713" y="9568334"/>
                </a:cubicBezTo>
                <a:cubicBezTo>
                  <a:pt x="5056713" y="9589633"/>
                  <a:pt x="5072342" y="9608189"/>
                  <a:pt x="5092269" y="9612486"/>
                </a:cubicBezTo>
                <a:cubicBezTo>
                  <a:pt x="5095102" y="9612486"/>
                  <a:pt x="5097935" y="9613857"/>
                  <a:pt x="5100860" y="9613857"/>
                </a:cubicBezTo>
                <a:cubicBezTo>
                  <a:pt x="5124991" y="9611023"/>
                  <a:pt x="5144917" y="9591095"/>
                  <a:pt x="5144917" y="9566963"/>
                </a:cubicBezTo>
                <a:close/>
                <a:moveTo>
                  <a:pt x="6035095" y="9286786"/>
                </a:moveTo>
                <a:cubicBezTo>
                  <a:pt x="6037928" y="9281119"/>
                  <a:pt x="6037928" y="9275360"/>
                  <a:pt x="6037928" y="9269692"/>
                </a:cubicBezTo>
                <a:cubicBezTo>
                  <a:pt x="6037928" y="9266859"/>
                  <a:pt x="6037928" y="9264024"/>
                  <a:pt x="6036557" y="9261191"/>
                </a:cubicBezTo>
                <a:cubicBezTo>
                  <a:pt x="6032261" y="9241264"/>
                  <a:pt x="6013798" y="9225632"/>
                  <a:pt x="5992410" y="9225632"/>
                </a:cubicBezTo>
                <a:cubicBezTo>
                  <a:pt x="5971113" y="9225632"/>
                  <a:pt x="5952649" y="9241264"/>
                  <a:pt x="5948353" y="9261191"/>
                </a:cubicBezTo>
                <a:cubicBezTo>
                  <a:pt x="5948353" y="9264024"/>
                  <a:pt x="5946891" y="9266859"/>
                  <a:pt x="5946891" y="9269692"/>
                </a:cubicBezTo>
                <a:cubicBezTo>
                  <a:pt x="5946891" y="9275360"/>
                  <a:pt x="5948353" y="9281119"/>
                  <a:pt x="5949724" y="9286786"/>
                </a:cubicBezTo>
                <a:cubicBezTo>
                  <a:pt x="5956853" y="9302417"/>
                  <a:pt x="5972484" y="9313753"/>
                  <a:pt x="5991039" y="9313753"/>
                </a:cubicBezTo>
                <a:cubicBezTo>
                  <a:pt x="6012335" y="9313753"/>
                  <a:pt x="6027965" y="9302417"/>
                  <a:pt x="6035095" y="9286786"/>
                </a:cubicBezTo>
                <a:close/>
                <a:moveTo>
                  <a:pt x="5736480" y="9286786"/>
                </a:moveTo>
                <a:cubicBezTo>
                  <a:pt x="5739313" y="9281119"/>
                  <a:pt x="5739313" y="9275360"/>
                  <a:pt x="5739313" y="9269692"/>
                </a:cubicBezTo>
                <a:cubicBezTo>
                  <a:pt x="5739313" y="9266859"/>
                  <a:pt x="5739313" y="9264024"/>
                  <a:pt x="5737942" y="9261191"/>
                </a:cubicBezTo>
                <a:cubicBezTo>
                  <a:pt x="5733646" y="9241264"/>
                  <a:pt x="5715091" y="9225632"/>
                  <a:pt x="5693794" y="9225632"/>
                </a:cubicBezTo>
                <a:cubicBezTo>
                  <a:pt x="5672498" y="9225632"/>
                  <a:pt x="5654034" y="9241264"/>
                  <a:pt x="5649738" y="9261191"/>
                </a:cubicBezTo>
                <a:cubicBezTo>
                  <a:pt x="5649738" y="9264024"/>
                  <a:pt x="5648276" y="9266859"/>
                  <a:pt x="5648276" y="9269692"/>
                </a:cubicBezTo>
                <a:cubicBezTo>
                  <a:pt x="5648276" y="9275360"/>
                  <a:pt x="5649738" y="9281119"/>
                  <a:pt x="5651109" y="9286786"/>
                </a:cubicBezTo>
                <a:cubicBezTo>
                  <a:pt x="5658238" y="9302417"/>
                  <a:pt x="5673869" y="9313753"/>
                  <a:pt x="5692423" y="9313753"/>
                </a:cubicBezTo>
                <a:cubicBezTo>
                  <a:pt x="5713720" y="9313753"/>
                  <a:pt x="5730813" y="9302417"/>
                  <a:pt x="5736480" y="9286786"/>
                </a:cubicBezTo>
                <a:close/>
                <a:moveTo>
                  <a:pt x="6097615" y="9417596"/>
                </a:moveTo>
                <a:cubicBezTo>
                  <a:pt x="6097615" y="9421892"/>
                  <a:pt x="6099078" y="9426097"/>
                  <a:pt x="6099078" y="9429022"/>
                </a:cubicBezTo>
                <a:lnTo>
                  <a:pt x="6153097" y="9373535"/>
                </a:lnTo>
                <a:cubicBezTo>
                  <a:pt x="6148893" y="9372073"/>
                  <a:pt x="6146059" y="9372073"/>
                  <a:pt x="6141762" y="9372073"/>
                </a:cubicBezTo>
                <a:cubicBezTo>
                  <a:pt x="6117540" y="9373535"/>
                  <a:pt x="6097615" y="9393464"/>
                  <a:pt x="6097615" y="9417596"/>
                </a:cubicBezTo>
                <a:close/>
                <a:moveTo>
                  <a:pt x="5800462" y="9714867"/>
                </a:moveTo>
                <a:cubicBezTo>
                  <a:pt x="5800462" y="9719071"/>
                  <a:pt x="5801834" y="9723368"/>
                  <a:pt x="5803296" y="9727664"/>
                </a:cubicBezTo>
                <a:lnTo>
                  <a:pt x="5858778" y="9672177"/>
                </a:lnTo>
                <a:cubicBezTo>
                  <a:pt x="5854482" y="9670715"/>
                  <a:pt x="5850185" y="9669344"/>
                  <a:pt x="5845981" y="9669344"/>
                </a:cubicBezTo>
                <a:cubicBezTo>
                  <a:pt x="5820388" y="9670715"/>
                  <a:pt x="5800462" y="9690643"/>
                  <a:pt x="5800462" y="9714867"/>
                </a:cubicBezTo>
                <a:close/>
                <a:moveTo>
                  <a:pt x="5888667" y="9417596"/>
                </a:moveTo>
                <a:cubicBezTo>
                  <a:pt x="5888667" y="9393372"/>
                  <a:pt x="5868741" y="9373535"/>
                  <a:pt x="5844519" y="9373535"/>
                </a:cubicBezTo>
                <a:cubicBezTo>
                  <a:pt x="5820388" y="9373535"/>
                  <a:pt x="5800462" y="9393372"/>
                  <a:pt x="5800462" y="9417596"/>
                </a:cubicBezTo>
                <a:cubicBezTo>
                  <a:pt x="5800462" y="9441820"/>
                  <a:pt x="5820388" y="9461656"/>
                  <a:pt x="5844519" y="9461656"/>
                </a:cubicBezTo>
                <a:cubicBezTo>
                  <a:pt x="5868741" y="9463119"/>
                  <a:pt x="5888667" y="9443191"/>
                  <a:pt x="5888667" y="9417596"/>
                </a:cubicBezTo>
                <a:close/>
                <a:moveTo>
                  <a:pt x="5948353" y="9566963"/>
                </a:moveTo>
                <a:cubicBezTo>
                  <a:pt x="5948353" y="9571167"/>
                  <a:pt x="5949724" y="9575464"/>
                  <a:pt x="5949724" y="9579760"/>
                </a:cubicBezTo>
                <a:lnTo>
                  <a:pt x="6005206" y="9524273"/>
                </a:lnTo>
                <a:cubicBezTo>
                  <a:pt x="6000910" y="9522811"/>
                  <a:pt x="5996706" y="9522811"/>
                  <a:pt x="5992410" y="9522811"/>
                </a:cubicBezTo>
                <a:cubicBezTo>
                  <a:pt x="5968279" y="9521440"/>
                  <a:pt x="5948353" y="9542739"/>
                  <a:pt x="5948353" y="9566963"/>
                </a:cubicBezTo>
                <a:close/>
                <a:moveTo>
                  <a:pt x="5740684" y="9566963"/>
                </a:moveTo>
                <a:cubicBezTo>
                  <a:pt x="5740684" y="9542739"/>
                  <a:pt x="5720850" y="9522811"/>
                  <a:pt x="5696628" y="9522811"/>
                </a:cubicBezTo>
                <a:cubicBezTo>
                  <a:pt x="5672498" y="9522811"/>
                  <a:pt x="5652572" y="9542739"/>
                  <a:pt x="5652572" y="9566963"/>
                </a:cubicBezTo>
                <a:cubicBezTo>
                  <a:pt x="5652572" y="9591095"/>
                  <a:pt x="5672498" y="9611023"/>
                  <a:pt x="5696628" y="9611023"/>
                </a:cubicBezTo>
                <a:cubicBezTo>
                  <a:pt x="5720850" y="9611023"/>
                  <a:pt x="5740684" y="9591095"/>
                  <a:pt x="5740684" y="9566963"/>
                </a:cubicBezTo>
                <a:close/>
                <a:moveTo>
                  <a:pt x="331329" y="10118723"/>
                </a:moveTo>
                <a:cubicBezTo>
                  <a:pt x="331329" y="10118723"/>
                  <a:pt x="331329" y="10118723"/>
                  <a:pt x="331329" y="10118723"/>
                </a:cubicBezTo>
                <a:lnTo>
                  <a:pt x="339856" y="10118723"/>
                </a:lnTo>
                <a:lnTo>
                  <a:pt x="349810" y="10118723"/>
                </a:lnTo>
                <a:cubicBezTo>
                  <a:pt x="346967" y="10118723"/>
                  <a:pt x="344125" y="10117261"/>
                  <a:pt x="339856" y="10117261"/>
                </a:cubicBezTo>
                <a:cubicBezTo>
                  <a:pt x="337014" y="10117261"/>
                  <a:pt x="334171" y="10117261"/>
                  <a:pt x="331319" y="10118723"/>
                </a:cubicBezTo>
                <a:close/>
                <a:moveTo>
                  <a:pt x="86741" y="9872735"/>
                </a:moveTo>
                <a:cubicBezTo>
                  <a:pt x="86741" y="9869809"/>
                  <a:pt x="88159" y="9866976"/>
                  <a:pt x="88159" y="9864142"/>
                </a:cubicBezTo>
                <a:cubicBezTo>
                  <a:pt x="88159" y="9858474"/>
                  <a:pt x="86741" y="9852807"/>
                  <a:pt x="85316" y="9847139"/>
                </a:cubicBezTo>
                <a:cubicBezTo>
                  <a:pt x="78204" y="9831416"/>
                  <a:pt x="62566" y="9820081"/>
                  <a:pt x="44083" y="9820081"/>
                </a:cubicBezTo>
                <a:cubicBezTo>
                  <a:pt x="25593" y="9820081"/>
                  <a:pt x="9954" y="9831416"/>
                  <a:pt x="2842" y="9847139"/>
                </a:cubicBezTo>
                <a:cubicBezTo>
                  <a:pt x="0" y="9852807"/>
                  <a:pt x="0" y="9858474"/>
                  <a:pt x="0" y="9864142"/>
                </a:cubicBezTo>
                <a:cubicBezTo>
                  <a:pt x="0" y="9866976"/>
                  <a:pt x="0" y="9869809"/>
                  <a:pt x="1426" y="9872735"/>
                </a:cubicBezTo>
                <a:cubicBezTo>
                  <a:pt x="4268" y="9886903"/>
                  <a:pt x="14222" y="9899701"/>
                  <a:pt x="28445" y="9905369"/>
                </a:cubicBezTo>
                <a:cubicBezTo>
                  <a:pt x="34130" y="9908202"/>
                  <a:pt x="39824" y="9908202"/>
                  <a:pt x="45510" y="9908202"/>
                </a:cubicBezTo>
                <a:cubicBezTo>
                  <a:pt x="51195" y="9908202"/>
                  <a:pt x="56890" y="9906831"/>
                  <a:pt x="62575" y="9905369"/>
                </a:cubicBezTo>
                <a:cubicBezTo>
                  <a:pt x="73945" y="9899701"/>
                  <a:pt x="83899" y="9888366"/>
                  <a:pt x="86741" y="9872735"/>
                </a:cubicBezTo>
                <a:close/>
                <a:moveTo>
                  <a:pt x="236058" y="10013508"/>
                </a:moveTo>
                <a:cubicBezTo>
                  <a:pt x="236058" y="9989284"/>
                  <a:pt x="216150" y="9969357"/>
                  <a:pt x="191975" y="9969357"/>
                </a:cubicBezTo>
                <a:cubicBezTo>
                  <a:pt x="167799" y="9969357"/>
                  <a:pt x="147891" y="9989284"/>
                  <a:pt x="147891" y="10013508"/>
                </a:cubicBezTo>
                <a:cubicBezTo>
                  <a:pt x="147891" y="10037641"/>
                  <a:pt x="167799" y="10057569"/>
                  <a:pt x="191975" y="10057569"/>
                </a:cubicBezTo>
                <a:cubicBezTo>
                  <a:pt x="216150" y="10057569"/>
                  <a:pt x="236058" y="10037641"/>
                  <a:pt x="236058" y="10013508"/>
                </a:cubicBezTo>
                <a:close/>
                <a:moveTo>
                  <a:pt x="32704" y="10118723"/>
                </a:moveTo>
                <a:lnTo>
                  <a:pt x="51195" y="10118723"/>
                </a:lnTo>
                <a:cubicBezTo>
                  <a:pt x="48352" y="10118723"/>
                  <a:pt x="45510" y="10117261"/>
                  <a:pt x="41241" y="10117261"/>
                </a:cubicBezTo>
                <a:cubicBezTo>
                  <a:pt x="39815" y="10117261"/>
                  <a:pt x="36973" y="10117261"/>
                  <a:pt x="32704" y="10118723"/>
                </a:cubicBezTo>
                <a:close/>
                <a:moveTo>
                  <a:pt x="925743" y="10118723"/>
                </a:moveTo>
                <a:lnTo>
                  <a:pt x="935697" y="10118723"/>
                </a:lnTo>
                <a:lnTo>
                  <a:pt x="945651" y="10118723"/>
                </a:lnTo>
                <a:cubicBezTo>
                  <a:pt x="942808" y="10118723"/>
                  <a:pt x="939966" y="10117261"/>
                  <a:pt x="935697" y="10117261"/>
                </a:cubicBezTo>
                <a:cubicBezTo>
                  <a:pt x="931438" y="10117261"/>
                  <a:pt x="928586" y="10117261"/>
                  <a:pt x="925743" y="10118723"/>
                </a:cubicBezTo>
                <a:close/>
                <a:moveTo>
                  <a:pt x="681148" y="9872735"/>
                </a:moveTo>
                <a:cubicBezTo>
                  <a:pt x="681148" y="9869809"/>
                  <a:pt x="682564" y="9866976"/>
                  <a:pt x="682564" y="9864142"/>
                </a:cubicBezTo>
                <a:cubicBezTo>
                  <a:pt x="682564" y="9858474"/>
                  <a:pt x="681148" y="9852807"/>
                  <a:pt x="679721" y="9847139"/>
                </a:cubicBezTo>
                <a:cubicBezTo>
                  <a:pt x="672611" y="9831416"/>
                  <a:pt x="656971" y="9820081"/>
                  <a:pt x="638490" y="9820081"/>
                </a:cubicBezTo>
                <a:cubicBezTo>
                  <a:pt x="619998" y="9820081"/>
                  <a:pt x="604360" y="9831416"/>
                  <a:pt x="597248" y="9847139"/>
                </a:cubicBezTo>
                <a:cubicBezTo>
                  <a:pt x="594405" y="9852807"/>
                  <a:pt x="594405" y="9858474"/>
                  <a:pt x="594405" y="9864142"/>
                </a:cubicBezTo>
                <a:cubicBezTo>
                  <a:pt x="594405" y="9866976"/>
                  <a:pt x="594405" y="9869809"/>
                  <a:pt x="595832" y="9872735"/>
                </a:cubicBezTo>
                <a:cubicBezTo>
                  <a:pt x="598674" y="9886903"/>
                  <a:pt x="608628" y="9899701"/>
                  <a:pt x="622850" y="9905369"/>
                </a:cubicBezTo>
                <a:cubicBezTo>
                  <a:pt x="628535" y="9908202"/>
                  <a:pt x="634230" y="9908202"/>
                  <a:pt x="639915" y="9908202"/>
                </a:cubicBezTo>
                <a:cubicBezTo>
                  <a:pt x="645600" y="9908202"/>
                  <a:pt x="651295" y="9906831"/>
                  <a:pt x="656980" y="9905369"/>
                </a:cubicBezTo>
                <a:cubicBezTo>
                  <a:pt x="668351" y="9899701"/>
                  <a:pt x="678305" y="9888366"/>
                  <a:pt x="681148" y="9872735"/>
                </a:cubicBezTo>
                <a:close/>
                <a:moveTo>
                  <a:pt x="383940" y="9872735"/>
                </a:moveTo>
                <a:cubicBezTo>
                  <a:pt x="383940" y="9869809"/>
                  <a:pt x="385365" y="9866976"/>
                  <a:pt x="385365" y="9864142"/>
                </a:cubicBezTo>
                <a:cubicBezTo>
                  <a:pt x="385365" y="9858474"/>
                  <a:pt x="383940" y="9852807"/>
                  <a:pt x="382523" y="9847139"/>
                </a:cubicBezTo>
                <a:cubicBezTo>
                  <a:pt x="375412" y="9831416"/>
                  <a:pt x="359773" y="9820081"/>
                  <a:pt x="341282" y="9820081"/>
                </a:cubicBezTo>
                <a:cubicBezTo>
                  <a:pt x="338439" y="9820081"/>
                  <a:pt x="335597" y="9820081"/>
                  <a:pt x="332754" y="9821452"/>
                </a:cubicBezTo>
                <a:cubicBezTo>
                  <a:pt x="318532" y="9824377"/>
                  <a:pt x="305736" y="9834250"/>
                  <a:pt x="300050" y="9848510"/>
                </a:cubicBezTo>
                <a:cubicBezTo>
                  <a:pt x="297208" y="9854178"/>
                  <a:pt x="297208" y="9859937"/>
                  <a:pt x="297208" y="9865605"/>
                </a:cubicBezTo>
                <a:cubicBezTo>
                  <a:pt x="297208" y="9868438"/>
                  <a:pt x="297208" y="9871271"/>
                  <a:pt x="298624" y="9874106"/>
                </a:cubicBezTo>
                <a:cubicBezTo>
                  <a:pt x="301466" y="9888366"/>
                  <a:pt x="311421" y="9901163"/>
                  <a:pt x="325643" y="9906831"/>
                </a:cubicBezTo>
                <a:cubicBezTo>
                  <a:pt x="328486" y="9908202"/>
                  <a:pt x="331329" y="9908202"/>
                  <a:pt x="334171" y="9909664"/>
                </a:cubicBezTo>
                <a:cubicBezTo>
                  <a:pt x="337014" y="9909664"/>
                  <a:pt x="339856" y="9911035"/>
                  <a:pt x="342699" y="9911035"/>
                </a:cubicBezTo>
                <a:cubicBezTo>
                  <a:pt x="348384" y="9911035"/>
                  <a:pt x="354079" y="9909664"/>
                  <a:pt x="359764" y="9908202"/>
                </a:cubicBezTo>
                <a:cubicBezTo>
                  <a:pt x="371135" y="9899701"/>
                  <a:pt x="381088" y="9888366"/>
                  <a:pt x="383931" y="9872643"/>
                </a:cubicBezTo>
                <a:close/>
                <a:moveTo>
                  <a:pt x="830455" y="10013508"/>
                </a:moveTo>
                <a:cubicBezTo>
                  <a:pt x="830455" y="9989284"/>
                  <a:pt x="810548" y="9969357"/>
                  <a:pt x="786371" y="9969357"/>
                </a:cubicBezTo>
                <a:cubicBezTo>
                  <a:pt x="762195" y="9969357"/>
                  <a:pt x="742287" y="9989284"/>
                  <a:pt x="742287" y="10013508"/>
                </a:cubicBezTo>
                <a:cubicBezTo>
                  <a:pt x="742287" y="10037641"/>
                  <a:pt x="762195" y="10057569"/>
                  <a:pt x="786371" y="10057569"/>
                </a:cubicBezTo>
                <a:cubicBezTo>
                  <a:pt x="810548" y="10057569"/>
                  <a:pt x="830455" y="10037641"/>
                  <a:pt x="830455" y="10013508"/>
                </a:cubicBezTo>
                <a:close/>
                <a:moveTo>
                  <a:pt x="533247" y="10013508"/>
                </a:moveTo>
                <a:cubicBezTo>
                  <a:pt x="533247" y="9989284"/>
                  <a:pt x="513340" y="9969357"/>
                  <a:pt x="489164" y="9969357"/>
                </a:cubicBezTo>
                <a:cubicBezTo>
                  <a:pt x="464987" y="9969357"/>
                  <a:pt x="445079" y="9989284"/>
                  <a:pt x="445079" y="10013508"/>
                </a:cubicBezTo>
                <a:cubicBezTo>
                  <a:pt x="445079" y="10037641"/>
                  <a:pt x="464987" y="10057569"/>
                  <a:pt x="489164" y="10057569"/>
                </a:cubicBezTo>
                <a:cubicBezTo>
                  <a:pt x="513340" y="10057569"/>
                  <a:pt x="533247" y="10037641"/>
                  <a:pt x="533247" y="10013508"/>
                </a:cubicBezTo>
                <a:close/>
                <a:moveTo>
                  <a:pt x="628526" y="10118723"/>
                </a:moveTo>
                <a:lnTo>
                  <a:pt x="647018" y="10118723"/>
                </a:lnTo>
                <a:cubicBezTo>
                  <a:pt x="644175" y="10118723"/>
                  <a:pt x="641332" y="10117261"/>
                  <a:pt x="637063" y="10117261"/>
                </a:cubicBezTo>
                <a:cubicBezTo>
                  <a:pt x="634221" y="10117261"/>
                  <a:pt x="631378" y="10117261"/>
                  <a:pt x="628535" y="10118723"/>
                </a:cubicBezTo>
                <a:close/>
                <a:moveTo>
                  <a:pt x="1521593" y="10118723"/>
                </a:moveTo>
                <a:lnTo>
                  <a:pt x="1531556" y="10118723"/>
                </a:lnTo>
                <a:lnTo>
                  <a:pt x="1541519" y="10118723"/>
                </a:lnTo>
                <a:cubicBezTo>
                  <a:pt x="1538594" y="10118723"/>
                  <a:pt x="1535761" y="10117261"/>
                  <a:pt x="1531556" y="10117261"/>
                </a:cubicBezTo>
                <a:cubicBezTo>
                  <a:pt x="1527260" y="10117261"/>
                  <a:pt x="1524426" y="10117261"/>
                  <a:pt x="1521593" y="10118723"/>
                </a:cubicBezTo>
                <a:close/>
                <a:moveTo>
                  <a:pt x="1276997" y="9872735"/>
                </a:moveTo>
                <a:cubicBezTo>
                  <a:pt x="1276997" y="9869809"/>
                  <a:pt x="1278368" y="9866976"/>
                  <a:pt x="1278368" y="9864142"/>
                </a:cubicBezTo>
                <a:cubicBezTo>
                  <a:pt x="1278368" y="9858474"/>
                  <a:pt x="1276997" y="9852807"/>
                  <a:pt x="1275535" y="9847139"/>
                </a:cubicBezTo>
                <a:cubicBezTo>
                  <a:pt x="1268406" y="9831416"/>
                  <a:pt x="1252775" y="9820081"/>
                  <a:pt x="1234312" y="9820081"/>
                </a:cubicBezTo>
                <a:cubicBezTo>
                  <a:pt x="1215849" y="9820081"/>
                  <a:pt x="1200218" y="9831416"/>
                  <a:pt x="1193089" y="9847139"/>
                </a:cubicBezTo>
                <a:cubicBezTo>
                  <a:pt x="1190256" y="9852807"/>
                  <a:pt x="1190256" y="9858474"/>
                  <a:pt x="1190256" y="9864142"/>
                </a:cubicBezTo>
                <a:cubicBezTo>
                  <a:pt x="1190256" y="9866976"/>
                  <a:pt x="1190256" y="9869809"/>
                  <a:pt x="1191627" y="9872735"/>
                </a:cubicBezTo>
                <a:cubicBezTo>
                  <a:pt x="1194460" y="9886903"/>
                  <a:pt x="1204423" y="9899701"/>
                  <a:pt x="1218682" y="9905369"/>
                </a:cubicBezTo>
                <a:cubicBezTo>
                  <a:pt x="1224349" y="9908202"/>
                  <a:pt x="1230016" y="9908202"/>
                  <a:pt x="1235775" y="9908202"/>
                </a:cubicBezTo>
                <a:cubicBezTo>
                  <a:pt x="1241442" y="9908202"/>
                  <a:pt x="1247108" y="9906831"/>
                  <a:pt x="1252775" y="9905369"/>
                </a:cubicBezTo>
                <a:cubicBezTo>
                  <a:pt x="1264201" y="9899701"/>
                  <a:pt x="1274164" y="9888366"/>
                  <a:pt x="1276997" y="9872735"/>
                </a:cubicBezTo>
                <a:close/>
                <a:moveTo>
                  <a:pt x="978345" y="9872735"/>
                </a:moveTo>
                <a:cubicBezTo>
                  <a:pt x="978345" y="9869809"/>
                  <a:pt x="979772" y="9866976"/>
                  <a:pt x="979772" y="9864142"/>
                </a:cubicBezTo>
                <a:cubicBezTo>
                  <a:pt x="979772" y="9858474"/>
                  <a:pt x="978345" y="9852807"/>
                  <a:pt x="976929" y="9847139"/>
                </a:cubicBezTo>
                <a:cubicBezTo>
                  <a:pt x="969818" y="9831416"/>
                  <a:pt x="954179" y="9820081"/>
                  <a:pt x="935687" y="9820081"/>
                </a:cubicBezTo>
                <a:cubicBezTo>
                  <a:pt x="917206" y="9820081"/>
                  <a:pt x="901557" y="9831416"/>
                  <a:pt x="894446" y="9847139"/>
                </a:cubicBezTo>
                <a:cubicBezTo>
                  <a:pt x="891604" y="9852807"/>
                  <a:pt x="891604" y="9858474"/>
                  <a:pt x="891604" y="9864142"/>
                </a:cubicBezTo>
                <a:cubicBezTo>
                  <a:pt x="891604" y="9866976"/>
                  <a:pt x="891604" y="9869809"/>
                  <a:pt x="893029" y="9872735"/>
                </a:cubicBezTo>
                <a:cubicBezTo>
                  <a:pt x="895872" y="9886903"/>
                  <a:pt x="905826" y="9899701"/>
                  <a:pt x="920049" y="9905369"/>
                </a:cubicBezTo>
                <a:cubicBezTo>
                  <a:pt x="925734" y="9908202"/>
                  <a:pt x="931429" y="9908202"/>
                  <a:pt x="937114" y="9908202"/>
                </a:cubicBezTo>
                <a:cubicBezTo>
                  <a:pt x="942799" y="9908202"/>
                  <a:pt x="948494" y="9906831"/>
                  <a:pt x="954179" y="9905369"/>
                </a:cubicBezTo>
                <a:cubicBezTo>
                  <a:pt x="965549" y="9899701"/>
                  <a:pt x="975503" y="9888366"/>
                  <a:pt x="978345" y="9872735"/>
                </a:cubicBezTo>
                <a:close/>
                <a:moveTo>
                  <a:pt x="1426259" y="10013508"/>
                </a:moveTo>
                <a:cubicBezTo>
                  <a:pt x="1426259" y="9989284"/>
                  <a:pt x="1406333" y="9969357"/>
                  <a:pt x="1382203" y="9969357"/>
                </a:cubicBezTo>
                <a:cubicBezTo>
                  <a:pt x="1358072" y="9969357"/>
                  <a:pt x="1338146" y="9989284"/>
                  <a:pt x="1338146" y="10013508"/>
                </a:cubicBezTo>
                <a:cubicBezTo>
                  <a:pt x="1338146" y="10037641"/>
                  <a:pt x="1358072" y="10057569"/>
                  <a:pt x="1382203" y="10057569"/>
                </a:cubicBezTo>
                <a:cubicBezTo>
                  <a:pt x="1406333" y="10057569"/>
                  <a:pt x="1426259" y="10037641"/>
                  <a:pt x="1426259" y="10013508"/>
                </a:cubicBezTo>
                <a:close/>
                <a:moveTo>
                  <a:pt x="1129107" y="10013508"/>
                </a:moveTo>
                <a:cubicBezTo>
                  <a:pt x="1129107" y="9989284"/>
                  <a:pt x="1109181" y="9969357"/>
                  <a:pt x="1084959" y="9969357"/>
                </a:cubicBezTo>
                <a:cubicBezTo>
                  <a:pt x="1060828" y="9969357"/>
                  <a:pt x="1040902" y="9989284"/>
                  <a:pt x="1040902" y="10013508"/>
                </a:cubicBezTo>
                <a:cubicBezTo>
                  <a:pt x="1040902" y="10037641"/>
                  <a:pt x="1060828" y="10057569"/>
                  <a:pt x="1084959" y="10057569"/>
                </a:cubicBezTo>
                <a:cubicBezTo>
                  <a:pt x="1109181" y="10057569"/>
                  <a:pt x="1129107" y="10037641"/>
                  <a:pt x="1129107" y="10013508"/>
                </a:cubicBezTo>
                <a:close/>
                <a:moveTo>
                  <a:pt x="1222978" y="10118723"/>
                </a:moveTo>
                <a:lnTo>
                  <a:pt x="1241442" y="10118723"/>
                </a:lnTo>
                <a:cubicBezTo>
                  <a:pt x="1238608" y="10118723"/>
                  <a:pt x="1235775" y="10117261"/>
                  <a:pt x="1231478" y="10117261"/>
                </a:cubicBezTo>
                <a:cubicBezTo>
                  <a:pt x="1230016" y="10117261"/>
                  <a:pt x="1225811" y="10117261"/>
                  <a:pt x="1222978" y="10118723"/>
                </a:cubicBezTo>
                <a:close/>
                <a:moveTo>
                  <a:pt x="2115990" y="10118723"/>
                </a:moveTo>
                <a:cubicBezTo>
                  <a:pt x="2115990" y="10118723"/>
                  <a:pt x="2115990" y="10118723"/>
                  <a:pt x="2115990" y="10118723"/>
                </a:cubicBezTo>
                <a:lnTo>
                  <a:pt x="2124490" y="10118723"/>
                </a:lnTo>
                <a:lnTo>
                  <a:pt x="2134453" y="10118723"/>
                </a:lnTo>
                <a:cubicBezTo>
                  <a:pt x="2131619" y="10118723"/>
                  <a:pt x="2128786" y="10117261"/>
                  <a:pt x="2124490" y="10117261"/>
                </a:cubicBezTo>
                <a:cubicBezTo>
                  <a:pt x="2121657" y="10117261"/>
                  <a:pt x="2118823" y="10117261"/>
                  <a:pt x="2115990" y="10118723"/>
                </a:cubicBezTo>
                <a:close/>
                <a:moveTo>
                  <a:pt x="1871394" y="9872735"/>
                </a:moveTo>
                <a:cubicBezTo>
                  <a:pt x="1871394" y="9869809"/>
                  <a:pt x="1872765" y="9866976"/>
                  <a:pt x="1872765" y="9864142"/>
                </a:cubicBezTo>
                <a:cubicBezTo>
                  <a:pt x="1872765" y="9858474"/>
                  <a:pt x="1871394" y="9852807"/>
                  <a:pt x="1869931" y="9847139"/>
                </a:cubicBezTo>
                <a:cubicBezTo>
                  <a:pt x="1862893" y="9831416"/>
                  <a:pt x="1847172" y="9820081"/>
                  <a:pt x="1828709" y="9820081"/>
                </a:cubicBezTo>
                <a:cubicBezTo>
                  <a:pt x="1810245" y="9820081"/>
                  <a:pt x="1794615" y="9831416"/>
                  <a:pt x="1787485" y="9847139"/>
                </a:cubicBezTo>
                <a:cubicBezTo>
                  <a:pt x="1784652" y="9852807"/>
                  <a:pt x="1784652" y="9858474"/>
                  <a:pt x="1784652" y="9864142"/>
                </a:cubicBezTo>
                <a:cubicBezTo>
                  <a:pt x="1784652" y="9866976"/>
                  <a:pt x="1784652" y="9869809"/>
                  <a:pt x="1786023" y="9872735"/>
                </a:cubicBezTo>
                <a:cubicBezTo>
                  <a:pt x="1788856" y="9886903"/>
                  <a:pt x="1798820" y="9899701"/>
                  <a:pt x="1813078" y="9905369"/>
                </a:cubicBezTo>
                <a:cubicBezTo>
                  <a:pt x="1818746" y="9908202"/>
                  <a:pt x="1824504" y="9908202"/>
                  <a:pt x="1830171" y="9908202"/>
                </a:cubicBezTo>
                <a:cubicBezTo>
                  <a:pt x="1835838" y="9908202"/>
                  <a:pt x="1841505" y="9906831"/>
                  <a:pt x="1847172" y="9905369"/>
                </a:cubicBezTo>
                <a:cubicBezTo>
                  <a:pt x="1858597" y="9899701"/>
                  <a:pt x="1868560" y="9888366"/>
                  <a:pt x="1871394" y="9872735"/>
                </a:cubicBezTo>
                <a:close/>
                <a:moveTo>
                  <a:pt x="1574150" y="9872735"/>
                </a:moveTo>
                <a:cubicBezTo>
                  <a:pt x="1574150" y="9869809"/>
                  <a:pt x="1575612" y="9866976"/>
                  <a:pt x="1575612" y="9864142"/>
                </a:cubicBezTo>
                <a:cubicBezTo>
                  <a:pt x="1575612" y="9858474"/>
                  <a:pt x="1574150" y="9852807"/>
                  <a:pt x="1572779" y="9847139"/>
                </a:cubicBezTo>
                <a:cubicBezTo>
                  <a:pt x="1565649" y="9831416"/>
                  <a:pt x="1550019" y="9820081"/>
                  <a:pt x="1531556" y="9820081"/>
                </a:cubicBezTo>
                <a:cubicBezTo>
                  <a:pt x="1513001" y="9820081"/>
                  <a:pt x="1497371" y="9831416"/>
                  <a:pt x="1490241" y="9847139"/>
                </a:cubicBezTo>
                <a:cubicBezTo>
                  <a:pt x="1487408" y="9852807"/>
                  <a:pt x="1487408" y="9858474"/>
                  <a:pt x="1487408" y="9864142"/>
                </a:cubicBezTo>
                <a:cubicBezTo>
                  <a:pt x="1487408" y="9866976"/>
                  <a:pt x="1487408" y="9869809"/>
                  <a:pt x="1488870" y="9872735"/>
                </a:cubicBezTo>
                <a:cubicBezTo>
                  <a:pt x="1491704" y="9886903"/>
                  <a:pt x="1501667" y="9899701"/>
                  <a:pt x="1515834" y="9905369"/>
                </a:cubicBezTo>
                <a:cubicBezTo>
                  <a:pt x="1521501" y="9908202"/>
                  <a:pt x="1527260" y="9908202"/>
                  <a:pt x="1532927" y="9908202"/>
                </a:cubicBezTo>
                <a:cubicBezTo>
                  <a:pt x="1538594" y="9908202"/>
                  <a:pt x="1544352" y="9906831"/>
                  <a:pt x="1550019" y="9905369"/>
                </a:cubicBezTo>
                <a:cubicBezTo>
                  <a:pt x="1561354" y="9899701"/>
                  <a:pt x="1571316" y="9888366"/>
                  <a:pt x="1574150" y="9872735"/>
                </a:cubicBezTo>
                <a:close/>
                <a:moveTo>
                  <a:pt x="2020656" y="10013508"/>
                </a:moveTo>
                <a:cubicBezTo>
                  <a:pt x="2020656" y="9989284"/>
                  <a:pt x="2000821" y="9969357"/>
                  <a:pt x="1976599" y="9969357"/>
                </a:cubicBezTo>
                <a:cubicBezTo>
                  <a:pt x="1952469" y="9969357"/>
                  <a:pt x="1932543" y="9989284"/>
                  <a:pt x="1932543" y="10013508"/>
                </a:cubicBezTo>
                <a:cubicBezTo>
                  <a:pt x="1932543" y="10037641"/>
                  <a:pt x="1952469" y="10057569"/>
                  <a:pt x="1976599" y="10057569"/>
                </a:cubicBezTo>
                <a:cubicBezTo>
                  <a:pt x="2000729" y="10057569"/>
                  <a:pt x="2020656" y="10037641"/>
                  <a:pt x="2020656" y="10013508"/>
                </a:cubicBezTo>
                <a:close/>
                <a:moveTo>
                  <a:pt x="1723503" y="10013508"/>
                </a:moveTo>
                <a:cubicBezTo>
                  <a:pt x="1723503" y="9989284"/>
                  <a:pt x="1703577" y="9969357"/>
                  <a:pt x="1679355" y="9969357"/>
                </a:cubicBezTo>
                <a:cubicBezTo>
                  <a:pt x="1655224" y="9969357"/>
                  <a:pt x="1635299" y="9989284"/>
                  <a:pt x="1635299" y="10013508"/>
                </a:cubicBezTo>
                <a:cubicBezTo>
                  <a:pt x="1635299" y="10037641"/>
                  <a:pt x="1655224" y="10057569"/>
                  <a:pt x="1679355" y="10057569"/>
                </a:cubicBezTo>
                <a:cubicBezTo>
                  <a:pt x="1703577" y="10057569"/>
                  <a:pt x="1723503" y="10037641"/>
                  <a:pt x="1723503" y="10013508"/>
                </a:cubicBezTo>
                <a:close/>
                <a:moveTo>
                  <a:pt x="1818746" y="10118723"/>
                </a:moveTo>
                <a:lnTo>
                  <a:pt x="1837209" y="10118723"/>
                </a:lnTo>
                <a:cubicBezTo>
                  <a:pt x="1834375" y="10118723"/>
                  <a:pt x="1831542" y="10117261"/>
                  <a:pt x="1827246" y="10117261"/>
                </a:cubicBezTo>
                <a:cubicBezTo>
                  <a:pt x="1824413" y="10117261"/>
                  <a:pt x="1821579" y="10117261"/>
                  <a:pt x="1818746" y="10118723"/>
                </a:cubicBezTo>
                <a:close/>
                <a:moveTo>
                  <a:pt x="2710386" y="10118723"/>
                </a:moveTo>
                <a:lnTo>
                  <a:pt x="2720349" y="10118723"/>
                </a:lnTo>
                <a:lnTo>
                  <a:pt x="2730312" y="10118723"/>
                </a:lnTo>
                <a:cubicBezTo>
                  <a:pt x="2727479" y="10118723"/>
                  <a:pt x="2724554" y="10117261"/>
                  <a:pt x="2720349" y="10117261"/>
                </a:cubicBezTo>
                <a:cubicBezTo>
                  <a:pt x="2717515" y="10117261"/>
                  <a:pt x="2714682" y="10117261"/>
                  <a:pt x="2710386" y="10118723"/>
                </a:cubicBezTo>
                <a:close/>
                <a:moveTo>
                  <a:pt x="2467162" y="9872735"/>
                </a:moveTo>
                <a:cubicBezTo>
                  <a:pt x="2467162" y="9869809"/>
                  <a:pt x="2468624" y="9866976"/>
                  <a:pt x="2468624" y="9864142"/>
                </a:cubicBezTo>
                <a:cubicBezTo>
                  <a:pt x="2468624" y="9858474"/>
                  <a:pt x="2467162" y="9852807"/>
                  <a:pt x="2465791" y="9847139"/>
                </a:cubicBezTo>
                <a:cubicBezTo>
                  <a:pt x="2458661" y="9831416"/>
                  <a:pt x="2443031" y="9820081"/>
                  <a:pt x="2424567" y="9820081"/>
                </a:cubicBezTo>
                <a:cubicBezTo>
                  <a:pt x="2406013" y="9820081"/>
                  <a:pt x="2390383" y="9831416"/>
                  <a:pt x="2383345" y="9847139"/>
                </a:cubicBezTo>
                <a:cubicBezTo>
                  <a:pt x="2380420" y="9852807"/>
                  <a:pt x="2380420" y="9858474"/>
                  <a:pt x="2380420" y="9864142"/>
                </a:cubicBezTo>
                <a:cubicBezTo>
                  <a:pt x="2380420" y="9866976"/>
                  <a:pt x="2380420" y="9869809"/>
                  <a:pt x="2381882" y="9872735"/>
                </a:cubicBezTo>
                <a:cubicBezTo>
                  <a:pt x="2384716" y="9886903"/>
                  <a:pt x="2394678" y="9899701"/>
                  <a:pt x="2408938" y="9905369"/>
                </a:cubicBezTo>
                <a:cubicBezTo>
                  <a:pt x="2414605" y="9908202"/>
                  <a:pt x="2420271" y="9908202"/>
                  <a:pt x="2425938" y="9908202"/>
                </a:cubicBezTo>
                <a:cubicBezTo>
                  <a:pt x="2431606" y="9908202"/>
                  <a:pt x="2437364" y="9906831"/>
                  <a:pt x="2443031" y="9905369"/>
                </a:cubicBezTo>
                <a:cubicBezTo>
                  <a:pt x="2452994" y="9899701"/>
                  <a:pt x="2464328" y="9888366"/>
                  <a:pt x="2467162" y="9872735"/>
                </a:cubicBezTo>
                <a:close/>
                <a:moveTo>
                  <a:pt x="2168547" y="9872735"/>
                </a:moveTo>
                <a:cubicBezTo>
                  <a:pt x="2168547" y="9869809"/>
                  <a:pt x="2170009" y="9866976"/>
                  <a:pt x="2170009" y="9864142"/>
                </a:cubicBezTo>
                <a:cubicBezTo>
                  <a:pt x="2170009" y="9858474"/>
                  <a:pt x="2168547" y="9852807"/>
                  <a:pt x="2167176" y="9847139"/>
                </a:cubicBezTo>
                <a:cubicBezTo>
                  <a:pt x="2160046" y="9831416"/>
                  <a:pt x="2144416" y="9820081"/>
                  <a:pt x="2125952" y="9820081"/>
                </a:cubicBezTo>
                <a:cubicBezTo>
                  <a:pt x="2123119" y="9820081"/>
                  <a:pt x="2120194" y="9820081"/>
                  <a:pt x="2117361" y="9821452"/>
                </a:cubicBezTo>
                <a:cubicBezTo>
                  <a:pt x="2103193" y="9824377"/>
                  <a:pt x="2090397" y="9834250"/>
                  <a:pt x="2084730" y="9848510"/>
                </a:cubicBezTo>
                <a:cubicBezTo>
                  <a:pt x="2081804" y="9854178"/>
                  <a:pt x="2081804" y="9859937"/>
                  <a:pt x="2081804" y="9865605"/>
                </a:cubicBezTo>
                <a:cubicBezTo>
                  <a:pt x="2081804" y="9868438"/>
                  <a:pt x="2081804" y="9871271"/>
                  <a:pt x="2083267" y="9874106"/>
                </a:cubicBezTo>
                <a:cubicBezTo>
                  <a:pt x="2086101" y="9888366"/>
                  <a:pt x="2096064" y="9901163"/>
                  <a:pt x="2110323" y="9906831"/>
                </a:cubicBezTo>
                <a:cubicBezTo>
                  <a:pt x="2113156" y="9908202"/>
                  <a:pt x="2115990" y="9908202"/>
                  <a:pt x="2118823" y="9909664"/>
                </a:cubicBezTo>
                <a:cubicBezTo>
                  <a:pt x="2121657" y="9909664"/>
                  <a:pt x="2124490" y="9911035"/>
                  <a:pt x="2127323" y="9911035"/>
                </a:cubicBezTo>
                <a:cubicBezTo>
                  <a:pt x="2132990" y="9911035"/>
                  <a:pt x="2138749" y="9909664"/>
                  <a:pt x="2144416" y="9908202"/>
                </a:cubicBezTo>
                <a:cubicBezTo>
                  <a:pt x="2155750" y="9899701"/>
                  <a:pt x="2165713" y="9888366"/>
                  <a:pt x="2168547" y="9872643"/>
                </a:cubicBezTo>
                <a:close/>
                <a:moveTo>
                  <a:pt x="2616515" y="10013508"/>
                </a:moveTo>
                <a:cubicBezTo>
                  <a:pt x="2616515" y="9989284"/>
                  <a:pt x="2596589" y="9969357"/>
                  <a:pt x="2572458" y="9969357"/>
                </a:cubicBezTo>
                <a:cubicBezTo>
                  <a:pt x="2548236" y="9969357"/>
                  <a:pt x="2528310" y="9989284"/>
                  <a:pt x="2528310" y="10013508"/>
                </a:cubicBezTo>
                <a:cubicBezTo>
                  <a:pt x="2528310" y="10037641"/>
                  <a:pt x="2548236" y="10057569"/>
                  <a:pt x="2572458" y="10057569"/>
                </a:cubicBezTo>
                <a:cubicBezTo>
                  <a:pt x="2596589" y="10057569"/>
                  <a:pt x="2616515" y="10037641"/>
                  <a:pt x="2616515" y="10013508"/>
                </a:cubicBezTo>
                <a:close/>
                <a:moveTo>
                  <a:pt x="2319270" y="10013508"/>
                </a:moveTo>
                <a:cubicBezTo>
                  <a:pt x="2319270" y="9989284"/>
                  <a:pt x="2299437" y="9969357"/>
                  <a:pt x="2275215" y="9969357"/>
                </a:cubicBezTo>
                <a:cubicBezTo>
                  <a:pt x="2251084" y="9969357"/>
                  <a:pt x="2231158" y="9989284"/>
                  <a:pt x="2231158" y="10013508"/>
                </a:cubicBezTo>
                <a:cubicBezTo>
                  <a:pt x="2231158" y="10037641"/>
                  <a:pt x="2251084" y="10057569"/>
                  <a:pt x="2275215" y="10057569"/>
                </a:cubicBezTo>
                <a:cubicBezTo>
                  <a:pt x="2299437" y="10057569"/>
                  <a:pt x="2319270" y="10037641"/>
                  <a:pt x="2319270" y="10013508"/>
                </a:cubicBezTo>
                <a:close/>
                <a:moveTo>
                  <a:pt x="2413142" y="10118723"/>
                </a:moveTo>
                <a:lnTo>
                  <a:pt x="2431606" y="10118723"/>
                </a:lnTo>
                <a:cubicBezTo>
                  <a:pt x="2428772" y="10118723"/>
                  <a:pt x="2425938" y="10117261"/>
                  <a:pt x="2421734" y="10117261"/>
                </a:cubicBezTo>
                <a:cubicBezTo>
                  <a:pt x="2420271" y="10117261"/>
                  <a:pt x="2415976" y="10117261"/>
                  <a:pt x="2413142" y="10118723"/>
                </a:cubicBezTo>
                <a:close/>
                <a:moveTo>
                  <a:pt x="3306154" y="10118723"/>
                </a:moveTo>
                <a:cubicBezTo>
                  <a:pt x="3306154" y="10118723"/>
                  <a:pt x="3306154" y="10118723"/>
                  <a:pt x="3306154" y="10118723"/>
                </a:cubicBezTo>
                <a:lnTo>
                  <a:pt x="3314746" y="10118723"/>
                </a:lnTo>
                <a:lnTo>
                  <a:pt x="3324708" y="10118723"/>
                </a:lnTo>
                <a:cubicBezTo>
                  <a:pt x="3321875" y="10118723"/>
                  <a:pt x="3318950" y="10117261"/>
                  <a:pt x="3314746" y="10117261"/>
                </a:cubicBezTo>
                <a:cubicBezTo>
                  <a:pt x="3311912" y="10117261"/>
                  <a:pt x="3309079" y="10117261"/>
                  <a:pt x="3306154" y="10118723"/>
                </a:cubicBezTo>
                <a:close/>
                <a:moveTo>
                  <a:pt x="3061649" y="9872735"/>
                </a:moveTo>
                <a:cubicBezTo>
                  <a:pt x="3061649" y="9869809"/>
                  <a:pt x="3063020" y="9866976"/>
                  <a:pt x="3063020" y="9864142"/>
                </a:cubicBezTo>
                <a:cubicBezTo>
                  <a:pt x="3063020" y="9858474"/>
                  <a:pt x="3061649" y="9852807"/>
                  <a:pt x="3060187" y="9847139"/>
                </a:cubicBezTo>
                <a:cubicBezTo>
                  <a:pt x="3053058" y="9831416"/>
                  <a:pt x="3037427" y="9820081"/>
                  <a:pt x="3018964" y="9820081"/>
                </a:cubicBezTo>
                <a:cubicBezTo>
                  <a:pt x="3000409" y="9820081"/>
                  <a:pt x="2984779" y="9831416"/>
                  <a:pt x="2977741" y="9847139"/>
                </a:cubicBezTo>
                <a:cubicBezTo>
                  <a:pt x="2974816" y="9852807"/>
                  <a:pt x="2974816" y="9858474"/>
                  <a:pt x="2974816" y="9864142"/>
                </a:cubicBezTo>
                <a:cubicBezTo>
                  <a:pt x="2974816" y="9866976"/>
                  <a:pt x="2974816" y="9869809"/>
                  <a:pt x="2976279" y="9872735"/>
                </a:cubicBezTo>
                <a:cubicBezTo>
                  <a:pt x="2979112" y="9886903"/>
                  <a:pt x="2989076" y="9899701"/>
                  <a:pt x="3003334" y="9905369"/>
                </a:cubicBezTo>
                <a:cubicBezTo>
                  <a:pt x="3009001" y="9908202"/>
                  <a:pt x="3014669" y="9908202"/>
                  <a:pt x="3020335" y="9908202"/>
                </a:cubicBezTo>
                <a:cubicBezTo>
                  <a:pt x="3026002" y="9908202"/>
                  <a:pt x="3031760" y="9906831"/>
                  <a:pt x="3037427" y="9905369"/>
                </a:cubicBezTo>
                <a:cubicBezTo>
                  <a:pt x="3048762" y="9899701"/>
                  <a:pt x="3058724" y="9888366"/>
                  <a:pt x="3061558" y="9872735"/>
                </a:cubicBezTo>
                <a:close/>
                <a:moveTo>
                  <a:pt x="2764405" y="9872735"/>
                </a:moveTo>
                <a:cubicBezTo>
                  <a:pt x="2764405" y="9869809"/>
                  <a:pt x="2765868" y="9866976"/>
                  <a:pt x="2765868" y="9864142"/>
                </a:cubicBezTo>
                <a:cubicBezTo>
                  <a:pt x="2765868" y="9858474"/>
                  <a:pt x="2764405" y="9852807"/>
                  <a:pt x="2762943" y="9847139"/>
                </a:cubicBezTo>
                <a:cubicBezTo>
                  <a:pt x="2755905" y="9831416"/>
                  <a:pt x="2740275" y="9820081"/>
                  <a:pt x="2721720" y="9820081"/>
                </a:cubicBezTo>
                <a:cubicBezTo>
                  <a:pt x="2703257" y="9820081"/>
                  <a:pt x="2687626" y="9831416"/>
                  <a:pt x="2680497" y="9847139"/>
                </a:cubicBezTo>
                <a:cubicBezTo>
                  <a:pt x="2677664" y="9852807"/>
                  <a:pt x="2677664" y="9858474"/>
                  <a:pt x="2677664" y="9864142"/>
                </a:cubicBezTo>
                <a:cubicBezTo>
                  <a:pt x="2677664" y="9866976"/>
                  <a:pt x="2677664" y="9869809"/>
                  <a:pt x="2679126" y="9872735"/>
                </a:cubicBezTo>
                <a:cubicBezTo>
                  <a:pt x="2681960" y="9886903"/>
                  <a:pt x="2691922" y="9899701"/>
                  <a:pt x="2706090" y="9905369"/>
                </a:cubicBezTo>
                <a:cubicBezTo>
                  <a:pt x="2711757" y="9908202"/>
                  <a:pt x="2717515" y="9908202"/>
                  <a:pt x="2723183" y="9908202"/>
                </a:cubicBezTo>
                <a:cubicBezTo>
                  <a:pt x="2728850" y="9908202"/>
                  <a:pt x="2734517" y="9906831"/>
                  <a:pt x="2740275" y="9905369"/>
                </a:cubicBezTo>
                <a:cubicBezTo>
                  <a:pt x="2751609" y="9899701"/>
                  <a:pt x="2761572" y="9888366"/>
                  <a:pt x="2764405" y="9872735"/>
                </a:cubicBezTo>
                <a:close/>
                <a:moveTo>
                  <a:pt x="3210911" y="10013508"/>
                </a:moveTo>
                <a:cubicBezTo>
                  <a:pt x="3210911" y="9989284"/>
                  <a:pt x="3190985" y="9969357"/>
                  <a:pt x="3166855" y="9969357"/>
                </a:cubicBezTo>
                <a:cubicBezTo>
                  <a:pt x="3142633" y="9969357"/>
                  <a:pt x="3122799" y="9989284"/>
                  <a:pt x="3122799" y="10013508"/>
                </a:cubicBezTo>
                <a:cubicBezTo>
                  <a:pt x="3122799" y="10037641"/>
                  <a:pt x="3142633" y="10057569"/>
                  <a:pt x="3166855" y="10057569"/>
                </a:cubicBezTo>
                <a:cubicBezTo>
                  <a:pt x="3190985" y="10057569"/>
                  <a:pt x="3210911" y="10037641"/>
                  <a:pt x="3210911" y="10013508"/>
                </a:cubicBezTo>
                <a:close/>
                <a:moveTo>
                  <a:pt x="2913759" y="10013508"/>
                </a:moveTo>
                <a:cubicBezTo>
                  <a:pt x="2913759" y="9989284"/>
                  <a:pt x="2893833" y="9969357"/>
                  <a:pt x="2869611" y="9969357"/>
                </a:cubicBezTo>
                <a:cubicBezTo>
                  <a:pt x="2845480" y="9969357"/>
                  <a:pt x="2825554" y="9989284"/>
                  <a:pt x="2825554" y="10013508"/>
                </a:cubicBezTo>
                <a:cubicBezTo>
                  <a:pt x="2825554" y="10037641"/>
                  <a:pt x="2845480" y="10057569"/>
                  <a:pt x="2869611" y="10057569"/>
                </a:cubicBezTo>
                <a:cubicBezTo>
                  <a:pt x="2893833" y="10057569"/>
                  <a:pt x="2913759" y="10037641"/>
                  <a:pt x="2913759" y="10013508"/>
                </a:cubicBezTo>
                <a:close/>
                <a:moveTo>
                  <a:pt x="3009001" y="10118723"/>
                </a:moveTo>
                <a:lnTo>
                  <a:pt x="3027465" y="10118723"/>
                </a:lnTo>
                <a:cubicBezTo>
                  <a:pt x="3024631" y="10118723"/>
                  <a:pt x="3021798" y="10117261"/>
                  <a:pt x="3017502" y="10117261"/>
                </a:cubicBezTo>
                <a:cubicBezTo>
                  <a:pt x="3014669" y="10117261"/>
                  <a:pt x="3011834" y="10117261"/>
                  <a:pt x="3009001" y="10118723"/>
                </a:cubicBezTo>
                <a:close/>
                <a:moveTo>
                  <a:pt x="3900642" y="10118723"/>
                </a:moveTo>
                <a:lnTo>
                  <a:pt x="3910604" y="10118723"/>
                </a:lnTo>
                <a:lnTo>
                  <a:pt x="3920568" y="10118723"/>
                </a:lnTo>
                <a:cubicBezTo>
                  <a:pt x="3917643" y="10118723"/>
                  <a:pt x="3914809" y="10117261"/>
                  <a:pt x="3910604" y="10117261"/>
                </a:cubicBezTo>
                <a:cubicBezTo>
                  <a:pt x="3907771" y="10117261"/>
                  <a:pt x="3904846" y="10117261"/>
                  <a:pt x="3900642" y="10118723"/>
                </a:cubicBezTo>
                <a:close/>
                <a:moveTo>
                  <a:pt x="3657417" y="9872735"/>
                </a:moveTo>
                <a:cubicBezTo>
                  <a:pt x="3657417" y="9869809"/>
                  <a:pt x="3658880" y="9866976"/>
                  <a:pt x="3658880" y="9864142"/>
                </a:cubicBezTo>
                <a:cubicBezTo>
                  <a:pt x="3658880" y="9858474"/>
                  <a:pt x="3657417" y="9852807"/>
                  <a:pt x="3656046" y="9847139"/>
                </a:cubicBezTo>
                <a:cubicBezTo>
                  <a:pt x="3648916" y="9831416"/>
                  <a:pt x="3633287" y="9820081"/>
                  <a:pt x="3614823" y="9820081"/>
                </a:cubicBezTo>
                <a:cubicBezTo>
                  <a:pt x="3596268" y="9820081"/>
                  <a:pt x="3580638" y="9831416"/>
                  <a:pt x="3573509" y="9847139"/>
                </a:cubicBezTo>
                <a:cubicBezTo>
                  <a:pt x="3570675" y="9852807"/>
                  <a:pt x="3570675" y="9858474"/>
                  <a:pt x="3570675" y="9864142"/>
                </a:cubicBezTo>
                <a:cubicBezTo>
                  <a:pt x="3570675" y="9866976"/>
                  <a:pt x="3570675" y="9869809"/>
                  <a:pt x="3572138" y="9872735"/>
                </a:cubicBezTo>
                <a:cubicBezTo>
                  <a:pt x="3574972" y="9886903"/>
                  <a:pt x="3584934" y="9899701"/>
                  <a:pt x="3599102" y="9905369"/>
                </a:cubicBezTo>
                <a:cubicBezTo>
                  <a:pt x="3604860" y="9908202"/>
                  <a:pt x="3610527" y="9908202"/>
                  <a:pt x="3616194" y="9908202"/>
                </a:cubicBezTo>
                <a:cubicBezTo>
                  <a:pt x="3621952" y="9908202"/>
                  <a:pt x="3627620" y="9906831"/>
                  <a:pt x="3633287" y="9905369"/>
                </a:cubicBezTo>
                <a:cubicBezTo>
                  <a:pt x="3643249" y="9899701"/>
                  <a:pt x="3653213" y="9888366"/>
                  <a:pt x="3657417" y="9872735"/>
                </a:cubicBezTo>
                <a:close/>
                <a:moveTo>
                  <a:pt x="3358802" y="9872735"/>
                </a:moveTo>
                <a:cubicBezTo>
                  <a:pt x="3358802" y="9869809"/>
                  <a:pt x="3360265" y="9866976"/>
                  <a:pt x="3360265" y="9864142"/>
                </a:cubicBezTo>
                <a:cubicBezTo>
                  <a:pt x="3360265" y="9858474"/>
                  <a:pt x="3358802" y="9852807"/>
                  <a:pt x="3357431" y="9847139"/>
                </a:cubicBezTo>
                <a:cubicBezTo>
                  <a:pt x="3350301" y="9831416"/>
                  <a:pt x="3334672" y="9820081"/>
                  <a:pt x="3316208" y="9820081"/>
                </a:cubicBezTo>
                <a:cubicBezTo>
                  <a:pt x="3313283" y="9820081"/>
                  <a:pt x="3310450" y="9820081"/>
                  <a:pt x="3307617" y="9821452"/>
                </a:cubicBezTo>
                <a:cubicBezTo>
                  <a:pt x="3293449" y="9824377"/>
                  <a:pt x="3280653" y="9834250"/>
                  <a:pt x="3274893" y="9848510"/>
                </a:cubicBezTo>
                <a:cubicBezTo>
                  <a:pt x="3272060" y="9854178"/>
                  <a:pt x="3272060" y="9859937"/>
                  <a:pt x="3272060" y="9865605"/>
                </a:cubicBezTo>
                <a:cubicBezTo>
                  <a:pt x="3272060" y="9868438"/>
                  <a:pt x="3272060" y="9871271"/>
                  <a:pt x="3273522" y="9874106"/>
                </a:cubicBezTo>
                <a:cubicBezTo>
                  <a:pt x="3276356" y="9888366"/>
                  <a:pt x="3286319" y="9901163"/>
                  <a:pt x="3300578" y="9906831"/>
                </a:cubicBezTo>
                <a:cubicBezTo>
                  <a:pt x="3303411" y="9908202"/>
                  <a:pt x="3306245" y="9908202"/>
                  <a:pt x="3309079" y="9909664"/>
                </a:cubicBezTo>
                <a:cubicBezTo>
                  <a:pt x="3311912" y="9909664"/>
                  <a:pt x="3314746" y="9911035"/>
                  <a:pt x="3317579" y="9911035"/>
                </a:cubicBezTo>
                <a:cubicBezTo>
                  <a:pt x="3323246" y="9911035"/>
                  <a:pt x="3329004" y="9909664"/>
                  <a:pt x="3334672" y="9908202"/>
                </a:cubicBezTo>
                <a:cubicBezTo>
                  <a:pt x="3346006" y="9899701"/>
                  <a:pt x="3355968" y="9888366"/>
                  <a:pt x="3358802" y="9872643"/>
                </a:cubicBezTo>
                <a:close/>
                <a:moveTo>
                  <a:pt x="3806770" y="10013508"/>
                </a:moveTo>
                <a:cubicBezTo>
                  <a:pt x="3806770" y="9989284"/>
                  <a:pt x="3786845" y="9969357"/>
                  <a:pt x="3762714" y="9969357"/>
                </a:cubicBezTo>
                <a:cubicBezTo>
                  <a:pt x="3738492" y="9969357"/>
                  <a:pt x="3718566" y="9989284"/>
                  <a:pt x="3718566" y="10013508"/>
                </a:cubicBezTo>
                <a:cubicBezTo>
                  <a:pt x="3718566" y="10037641"/>
                  <a:pt x="3738492" y="10057569"/>
                  <a:pt x="3762714" y="10057569"/>
                </a:cubicBezTo>
                <a:cubicBezTo>
                  <a:pt x="3786845" y="10057569"/>
                  <a:pt x="3806770" y="10037641"/>
                  <a:pt x="3806770" y="10013508"/>
                </a:cubicBezTo>
                <a:close/>
                <a:moveTo>
                  <a:pt x="3509526" y="10013508"/>
                </a:moveTo>
                <a:cubicBezTo>
                  <a:pt x="3509526" y="9989284"/>
                  <a:pt x="3489600" y="9969357"/>
                  <a:pt x="3465470" y="9969357"/>
                </a:cubicBezTo>
                <a:cubicBezTo>
                  <a:pt x="3441340" y="9969357"/>
                  <a:pt x="3421414" y="9989284"/>
                  <a:pt x="3421414" y="10013508"/>
                </a:cubicBezTo>
                <a:cubicBezTo>
                  <a:pt x="3421414" y="10037641"/>
                  <a:pt x="3441340" y="10057569"/>
                  <a:pt x="3465470" y="10057569"/>
                </a:cubicBezTo>
                <a:cubicBezTo>
                  <a:pt x="3489600" y="10057569"/>
                  <a:pt x="3509526" y="10037641"/>
                  <a:pt x="3509526" y="10013508"/>
                </a:cubicBezTo>
                <a:close/>
                <a:moveTo>
                  <a:pt x="3603398" y="10118723"/>
                </a:moveTo>
                <a:lnTo>
                  <a:pt x="3621861" y="10118723"/>
                </a:lnTo>
                <a:cubicBezTo>
                  <a:pt x="3619027" y="10118723"/>
                  <a:pt x="3616194" y="10117261"/>
                  <a:pt x="3611898" y="10117261"/>
                </a:cubicBezTo>
                <a:cubicBezTo>
                  <a:pt x="3610527" y="10117261"/>
                  <a:pt x="3606231" y="10117261"/>
                  <a:pt x="3603398" y="10118723"/>
                </a:cubicBezTo>
                <a:close/>
                <a:moveTo>
                  <a:pt x="4496409" y="10118723"/>
                </a:moveTo>
                <a:lnTo>
                  <a:pt x="4506373" y="10118723"/>
                </a:lnTo>
                <a:lnTo>
                  <a:pt x="4516335" y="10118723"/>
                </a:lnTo>
                <a:cubicBezTo>
                  <a:pt x="4513502" y="10118723"/>
                  <a:pt x="4510668" y="10117261"/>
                  <a:pt x="4506373" y="10117261"/>
                </a:cubicBezTo>
                <a:cubicBezTo>
                  <a:pt x="4502168" y="10117261"/>
                  <a:pt x="4499335" y="10117261"/>
                  <a:pt x="4496409" y="10118723"/>
                </a:cubicBezTo>
                <a:close/>
                <a:moveTo>
                  <a:pt x="4251905" y="9872735"/>
                </a:moveTo>
                <a:cubicBezTo>
                  <a:pt x="4251905" y="9869809"/>
                  <a:pt x="4253276" y="9866976"/>
                  <a:pt x="4253276" y="9864142"/>
                </a:cubicBezTo>
                <a:cubicBezTo>
                  <a:pt x="4253276" y="9858474"/>
                  <a:pt x="4251905" y="9852807"/>
                  <a:pt x="4250443" y="9847139"/>
                </a:cubicBezTo>
                <a:cubicBezTo>
                  <a:pt x="4243313" y="9831416"/>
                  <a:pt x="4227683" y="9820081"/>
                  <a:pt x="4209220" y="9820081"/>
                </a:cubicBezTo>
                <a:cubicBezTo>
                  <a:pt x="4190665" y="9820081"/>
                  <a:pt x="4175035" y="9831416"/>
                  <a:pt x="4167997" y="9847139"/>
                </a:cubicBezTo>
                <a:cubicBezTo>
                  <a:pt x="4165072" y="9852807"/>
                  <a:pt x="4165072" y="9858474"/>
                  <a:pt x="4165072" y="9864142"/>
                </a:cubicBezTo>
                <a:cubicBezTo>
                  <a:pt x="4165072" y="9866976"/>
                  <a:pt x="4165072" y="9869809"/>
                  <a:pt x="4166534" y="9872735"/>
                </a:cubicBezTo>
                <a:cubicBezTo>
                  <a:pt x="4169368" y="9886903"/>
                  <a:pt x="4179330" y="9899701"/>
                  <a:pt x="4193590" y="9905369"/>
                </a:cubicBezTo>
                <a:cubicBezTo>
                  <a:pt x="4199257" y="9908202"/>
                  <a:pt x="4204924" y="9908202"/>
                  <a:pt x="4210591" y="9908202"/>
                </a:cubicBezTo>
                <a:cubicBezTo>
                  <a:pt x="4216349" y="9908202"/>
                  <a:pt x="4222016" y="9906831"/>
                  <a:pt x="4227683" y="9905369"/>
                </a:cubicBezTo>
                <a:cubicBezTo>
                  <a:pt x="4239109" y="9899701"/>
                  <a:pt x="4248980" y="9888366"/>
                  <a:pt x="4251905" y="9872735"/>
                </a:cubicBezTo>
                <a:close/>
                <a:moveTo>
                  <a:pt x="3954661" y="9872735"/>
                </a:moveTo>
                <a:cubicBezTo>
                  <a:pt x="3954661" y="9869809"/>
                  <a:pt x="3956032" y="9866976"/>
                  <a:pt x="3956032" y="9864142"/>
                </a:cubicBezTo>
                <a:cubicBezTo>
                  <a:pt x="3956032" y="9858474"/>
                  <a:pt x="3954661" y="9852807"/>
                  <a:pt x="3953199" y="9847139"/>
                </a:cubicBezTo>
                <a:cubicBezTo>
                  <a:pt x="3946161" y="9831416"/>
                  <a:pt x="3930439" y="9820081"/>
                  <a:pt x="3911975" y="9820081"/>
                </a:cubicBezTo>
                <a:cubicBezTo>
                  <a:pt x="3893513" y="9820081"/>
                  <a:pt x="3877882" y="9831416"/>
                  <a:pt x="3870753" y="9847139"/>
                </a:cubicBezTo>
                <a:cubicBezTo>
                  <a:pt x="3867920" y="9852807"/>
                  <a:pt x="3867920" y="9858474"/>
                  <a:pt x="3867920" y="9864142"/>
                </a:cubicBezTo>
                <a:cubicBezTo>
                  <a:pt x="3867920" y="9866976"/>
                  <a:pt x="3867920" y="9869809"/>
                  <a:pt x="3869291" y="9872735"/>
                </a:cubicBezTo>
                <a:cubicBezTo>
                  <a:pt x="3872124" y="9886903"/>
                  <a:pt x="3882087" y="9899701"/>
                  <a:pt x="3896346" y="9905369"/>
                </a:cubicBezTo>
                <a:cubicBezTo>
                  <a:pt x="3902013" y="9908202"/>
                  <a:pt x="3907771" y="9908202"/>
                  <a:pt x="3913438" y="9908202"/>
                </a:cubicBezTo>
                <a:cubicBezTo>
                  <a:pt x="3919106" y="9908202"/>
                  <a:pt x="3924772" y="9906831"/>
                  <a:pt x="3930439" y="9905369"/>
                </a:cubicBezTo>
                <a:cubicBezTo>
                  <a:pt x="3941864" y="9899701"/>
                  <a:pt x="3951828" y="9888366"/>
                  <a:pt x="3954661" y="9872735"/>
                </a:cubicBezTo>
                <a:close/>
                <a:moveTo>
                  <a:pt x="4401167" y="10013508"/>
                </a:moveTo>
                <a:cubicBezTo>
                  <a:pt x="4401167" y="9989284"/>
                  <a:pt x="4381241" y="9969357"/>
                  <a:pt x="4357110" y="9969357"/>
                </a:cubicBezTo>
                <a:cubicBezTo>
                  <a:pt x="4332888" y="9969357"/>
                  <a:pt x="4312963" y="9989284"/>
                  <a:pt x="4312963" y="10013508"/>
                </a:cubicBezTo>
                <a:cubicBezTo>
                  <a:pt x="4312963" y="10037641"/>
                  <a:pt x="4332888" y="10057569"/>
                  <a:pt x="4357110" y="10057569"/>
                </a:cubicBezTo>
                <a:cubicBezTo>
                  <a:pt x="4381241" y="10057569"/>
                  <a:pt x="4401167" y="10037641"/>
                  <a:pt x="4401167" y="10013508"/>
                </a:cubicBezTo>
                <a:close/>
                <a:moveTo>
                  <a:pt x="4103923" y="10013508"/>
                </a:moveTo>
                <a:cubicBezTo>
                  <a:pt x="4103923" y="9989284"/>
                  <a:pt x="4084089" y="9969357"/>
                  <a:pt x="4059867" y="9969357"/>
                </a:cubicBezTo>
                <a:cubicBezTo>
                  <a:pt x="4035736" y="9969357"/>
                  <a:pt x="4015810" y="9989284"/>
                  <a:pt x="4015810" y="10013508"/>
                </a:cubicBezTo>
                <a:cubicBezTo>
                  <a:pt x="4015810" y="10037641"/>
                  <a:pt x="4035736" y="10057569"/>
                  <a:pt x="4059867" y="10057569"/>
                </a:cubicBezTo>
                <a:cubicBezTo>
                  <a:pt x="4084089" y="10057569"/>
                  <a:pt x="4103923" y="10037641"/>
                  <a:pt x="4103923" y="10013508"/>
                </a:cubicBezTo>
                <a:close/>
                <a:moveTo>
                  <a:pt x="4199257" y="10118723"/>
                </a:moveTo>
                <a:lnTo>
                  <a:pt x="4217720" y="10118723"/>
                </a:lnTo>
                <a:cubicBezTo>
                  <a:pt x="4214887" y="10118723"/>
                  <a:pt x="4212054" y="10117261"/>
                  <a:pt x="4207758" y="10117261"/>
                </a:cubicBezTo>
                <a:cubicBezTo>
                  <a:pt x="4204924" y="10117261"/>
                  <a:pt x="4202090" y="10117261"/>
                  <a:pt x="4199257" y="10118723"/>
                </a:cubicBezTo>
                <a:close/>
                <a:moveTo>
                  <a:pt x="5092269" y="10118723"/>
                </a:moveTo>
                <a:cubicBezTo>
                  <a:pt x="5092269" y="10118723"/>
                  <a:pt x="5090806" y="10118723"/>
                  <a:pt x="5092269" y="10118723"/>
                </a:cubicBezTo>
                <a:lnTo>
                  <a:pt x="5100769" y="10118723"/>
                </a:lnTo>
                <a:lnTo>
                  <a:pt x="5110732" y="10118723"/>
                </a:lnTo>
                <a:cubicBezTo>
                  <a:pt x="5107898" y="10118723"/>
                  <a:pt x="5105065" y="10117261"/>
                  <a:pt x="5100769" y="10117261"/>
                </a:cubicBezTo>
                <a:cubicBezTo>
                  <a:pt x="5097935" y="10117261"/>
                  <a:pt x="5095102" y="10117261"/>
                  <a:pt x="5092269" y="10118723"/>
                </a:cubicBezTo>
                <a:close/>
                <a:moveTo>
                  <a:pt x="4847673" y="9872735"/>
                </a:moveTo>
                <a:cubicBezTo>
                  <a:pt x="4847673" y="9869809"/>
                  <a:pt x="4849136" y="9866976"/>
                  <a:pt x="4849136" y="9864142"/>
                </a:cubicBezTo>
                <a:cubicBezTo>
                  <a:pt x="4849136" y="9858474"/>
                  <a:pt x="4847673" y="9852807"/>
                  <a:pt x="4846302" y="9847139"/>
                </a:cubicBezTo>
                <a:cubicBezTo>
                  <a:pt x="4839172" y="9831416"/>
                  <a:pt x="4823543" y="9820081"/>
                  <a:pt x="4804987" y="9820081"/>
                </a:cubicBezTo>
                <a:cubicBezTo>
                  <a:pt x="4786524" y="9820081"/>
                  <a:pt x="4770894" y="9831416"/>
                  <a:pt x="4763764" y="9847139"/>
                </a:cubicBezTo>
                <a:cubicBezTo>
                  <a:pt x="4760931" y="9852807"/>
                  <a:pt x="4760931" y="9858474"/>
                  <a:pt x="4760931" y="9864142"/>
                </a:cubicBezTo>
                <a:cubicBezTo>
                  <a:pt x="4760931" y="9866976"/>
                  <a:pt x="4760931" y="9869809"/>
                  <a:pt x="4762393" y="9872735"/>
                </a:cubicBezTo>
                <a:cubicBezTo>
                  <a:pt x="4765227" y="9886903"/>
                  <a:pt x="4775190" y="9899701"/>
                  <a:pt x="4789357" y="9905369"/>
                </a:cubicBezTo>
                <a:cubicBezTo>
                  <a:pt x="4795116" y="9908202"/>
                  <a:pt x="4800783" y="9908202"/>
                  <a:pt x="4806450" y="9908202"/>
                </a:cubicBezTo>
                <a:cubicBezTo>
                  <a:pt x="4812117" y="9908202"/>
                  <a:pt x="4817875" y="9906831"/>
                  <a:pt x="4823543" y="9905369"/>
                </a:cubicBezTo>
                <a:cubicBezTo>
                  <a:pt x="4833505" y="9899701"/>
                  <a:pt x="4843377" y="9888366"/>
                  <a:pt x="4847673" y="9872735"/>
                </a:cubicBezTo>
                <a:close/>
                <a:moveTo>
                  <a:pt x="4549057" y="9872735"/>
                </a:moveTo>
                <a:cubicBezTo>
                  <a:pt x="4549057" y="9869809"/>
                  <a:pt x="4550520" y="9866976"/>
                  <a:pt x="4550520" y="9864142"/>
                </a:cubicBezTo>
                <a:cubicBezTo>
                  <a:pt x="4550520" y="9858474"/>
                  <a:pt x="4549057" y="9852807"/>
                  <a:pt x="4547595" y="9847139"/>
                </a:cubicBezTo>
                <a:cubicBezTo>
                  <a:pt x="4540557" y="9831416"/>
                  <a:pt x="4524927" y="9820081"/>
                  <a:pt x="4506373" y="9820081"/>
                </a:cubicBezTo>
                <a:cubicBezTo>
                  <a:pt x="4487909" y="9820081"/>
                  <a:pt x="4472279" y="9831416"/>
                  <a:pt x="4465149" y="9847139"/>
                </a:cubicBezTo>
                <a:cubicBezTo>
                  <a:pt x="4462316" y="9852807"/>
                  <a:pt x="4462316" y="9858474"/>
                  <a:pt x="4462316" y="9864142"/>
                </a:cubicBezTo>
                <a:cubicBezTo>
                  <a:pt x="4462316" y="9866976"/>
                  <a:pt x="4462316" y="9869809"/>
                  <a:pt x="4463778" y="9872735"/>
                </a:cubicBezTo>
                <a:cubicBezTo>
                  <a:pt x="4466612" y="9886903"/>
                  <a:pt x="4476575" y="9899701"/>
                  <a:pt x="4490742" y="9905369"/>
                </a:cubicBezTo>
                <a:cubicBezTo>
                  <a:pt x="4496409" y="9908202"/>
                  <a:pt x="4502168" y="9908202"/>
                  <a:pt x="4507835" y="9908202"/>
                </a:cubicBezTo>
                <a:cubicBezTo>
                  <a:pt x="4513502" y="9908202"/>
                  <a:pt x="4519169" y="9906831"/>
                  <a:pt x="4524927" y="9905369"/>
                </a:cubicBezTo>
                <a:cubicBezTo>
                  <a:pt x="4536261" y="9899701"/>
                  <a:pt x="4546224" y="9888366"/>
                  <a:pt x="4549057" y="9872735"/>
                </a:cubicBezTo>
                <a:close/>
                <a:moveTo>
                  <a:pt x="4997026" y="10013508"/>
                </a:moveTo>
                <a:cubicBezTo>
                  <a:pt x="4997026" y="9989284"/>
                  <a:pt x="4977100" y="9969357"/>
                  <a:pt x="4952879" y="9969357"/>
                </a:cubicBezTo>
                <a:cubicBezTo>
                  <a:pt x="4928748" y="9969357"/>
                  <a:pt x="4908822" y="9989284"/>
                  <a:pt x="4908822" y="10013508"/>
                </a:cubicBezTo>
                <a:cubicBezTo>
                  <a:pt x="4908822" y="10037641"/>
                  <a:pt x="4928748" y="10057569"/>
                  <a:pt x="4952879" y="10057569"/>
                </a:cubicBezTo>
                <a:cubicBezTo>
                  <a:pt x="4977100" y="10057569"/>
                  <a:pt x="4997026" y="10037641"/>
                  <a:pt x="4997026" y="10013508"/>
                </a:cubicBezTo>
                <a:close/>
                <a:moveTo>
                  <a:pt x="4699782" y="10013508"/>
                </a:moveTo>
                <a:cubicBezTo>
                  <a:pt x="4699782" y="9989284"/>
                  <a:pt x="4679856" y="9969357"/>
                  <a:pt x="4655725" y="9969357"/>
                </a:cubicBezTo>
                <a:cubicBezTo>
                  <a:pt x="4631504" y="9969357"/>
                  <a:pt x="4611578" y="9989284"/>
                  <a:pt x="4611578" y="10013508"/>
                </a:cubicBezTo>
                <a:cubicBezTo>
                  <a:pt x="4611578" y="10037641"/>
                  <a:pt x="4631504" y="10057569"/>
                  <a:pt x="4655725" y="10057569"/>
                </a:cubicBezTo>
                <a:cubicBezTo>
                  <a:pt x="4678485" y="10057569"/>
                  <a:pt x="4699782" y="10037641"/>
                  <a:pt x="4699782" y="10013508"/>
                </a:cubicBezTo>
                <a:close/>
                <a:moveTo>
                  <a:pt x="4793654" y="10118723"/>
                </a:moveTo>
                <a:lnTo>
                  <a:pt x="4812117" y="10118723"/>
                </a:lnTo>
                <a:cubicBezTo>
                  <a:pt x="4809283" y="10118723"/>
                  <a:pt x="4806450" y="10117261"/>
                  <a:pt x="4802154" y="10117261"/>
                </a:cubicBezTo>
                <a:cubicBezTo>
                  <a:pt x="4799321" y="10117261"/>
                  <a:pt x="4796487" y="10117261"/>
                  <a:pt x="4793654" y="10118723"/>
                </a:cubicBezTo>
                <a:close/>
                <a:moveTo>
                  <a:pt x="5442069" y="9872735"/>
                </a:moveTo>
                <a:cubicBezTo>
                  <a:pt x="5442069" y="9869809"/>
                  <a:pt x="5443532" y="9866976"/>
                  <a:pt x="5443532" y="9864142"/>
                </a:cubicBezTo>
                <a:cubicBezTo>
                  <a:pt x="5443532" y="9858474"/>
                  <a:pt x="5442069" y="9852807"/>
                  <a:pt x="5440698" y="9847139"/>
                </a:cubicBezTo>
                <a:cubicBezTo>
                  <a:pt x="5433569" y="9831416"/>
                  <a:pt x="5417939" y="9820081"/>
                  <a:pt x="5399384" y="9820081"/>
                </a:cubicBezTo>
                <a:cubicBezTo>
                  <a:pt x="5380921" y="9820081"/>
                  <a:pt x="5365290" y="9831416"/>
                  <a:pt x="5358161" y="9847139"/>
                </a:cubicBezTo>
                <a:cubicBezTo>
                  <a:pt x="5355328" y="9852807"/>
                  <a:pt x="5355328" y="9858474"/>
                  <a:pt x="5355328" y="9864142"/>
                </a:cubicBezTo>
                <a:cubicBezTo>
                  <a:pt x="5355328" y="9866976"/>
                  <a:pt x="5355328" y="9869809"/>
                  <a:pt x="5356790" y="9872735"/>
                </a:cubicBezTo>
                <a:cubicBezTo>
                  <a:pt x="5359624" y="9886903"/>
                  <a:pt x="5369586" y="9899701"/>
                  <a:pt x="5383754" y="9905369"/>
                </a:cubicBezTo>
                <a:cubicBezTo>
                  <a:pt x="5389421" y="9908202"/>
                  <a:pt x="5395179" y="9908202"/>
                  <a:pt x="5400846" y="9908202"/>
                </a:cubicBezTo>
                <a:cubicBezTo>
                  <a:pt x="5406514" y="9908202"/>
                  <a:pt x="5412272" y="9906831"/>
                  <a:pt x="5417939" y="9905369"/>
                </a:cubicBezTo>
                <a:cubicBezTo>
                  <a:pt x="5429273" y="9899701"/>
                  <a:pt x="5439236" y="9888366"/>
                  <a:pt x="5442069" y="9872735"/>
                </a:cubicBezTo>
                <a:close/>
                <a:moveTo>
                  <a:pt x="5144917" y="9872735"/>
                </a:moveTo>
                <a:cubicBezTo>
                  <a:pt x="5144917" y="9869809"/>
                  <a:pt x="5146288" y="9866976"/>
                  <a:pt x="5146288" y="9864142"/>
                </a:cubicBezTo>
                <a:cubicBezTo>
                  <a:pt x="5146288" y="9858474"/>
                  <a:pt x="5144917" y="9852807"/>
                  <a:pt x="5143455" y="9847139"/>
                </a:cubicBezTo>
                <a:cubicBezTo>
                  <a:pt x="5136325" y="9831416"/>
                  <a:pt x="5120695" y="9820081"/>
                  <a:pt x="5102231" y="9820081"/>
                </a:cubicBezTo>
                <a:cubicBezTo>
                  <a:pt x="5099398" y="9820081"/>
                  <a:pt x="5096564" y="9820081"/>
                  <a:pt x="5093731" y="9821452"/>
                </a:cubicBezTo>
                <a:cubicBezTo>
                  <a:pt x="5079472" y="9824377"/>
                  <a:pt x="5066676" y="9834250"/>
                  <a:pt x="5061009" y="9848510"/>
                </a:cubicBezTo>
                <a:cubicBezTo>
                  <a:pt x="5058175" y="9854178"/>
                  <a:pt x="5058175" y="9859937"/>
                  <a:pt x="5058175" y="9865605"/>
                </a:cubicBezTo>
                <a:cubicBezTo>
                  <a:pt x="5058175" y="9868438"/>
                  <a:pt x="5058175" y="9871271"/>
                  <a:pt x="5059546" y="9874106"/>
                </a:cubicBezTo>
                <a:cubicBezTo>
                  <a:pt x="5062380" y="9888366"/>
                  <a:pt x="5072342" y="9901163"/>
                  <a:pt x="5086602" y="9906831"/>
                </a:cubicBezTo>
                <a:cubicBezTo>
                  <a:pt x="5089435" y="9908202"/>
                  <a:pt x="5092269" y="9908202"/>
                  <a:pt x="5095102" y="9909664"/>
                </a:cubicBezTo>
                <a:cubicBezTo>
                  <a:pt x="5097935" y="9909664"/>
                  <a:pt x="5100769" y="9911035"/>
                  <a:pt x="5103602" y="9911035"/>
                </a:cubicBezTo>
                <a:cubicBezTo>
                  <a:pt x="5109361" y="9911035"/>
                  <a:pt x="5115028" y="9909664"/>
                  <a:pt x="5120695" y="9908202"/>
                </a:cubicBezTo>
                <a:cubicBezTo>
                  <a:pt x="5132120" y="9899701"/>
                  <a:pt x="5141992" y="9888366"/>
                  <a:pt x="5144917" y="9872643"/>
                </a:cubicBezTo>
                <a:close/>
                <a:moveTo>
                  <a:pt x="5501847" y="10013508"/>
                </a:moveTo>
                <a:cubicBezTo>
                  <a:pt x="5501847" y="10019176"/>
                  <a:pt x="5503218" y="10023472"/>
                  <a:pt x="5504680" y="10027677"/>
                </a:cubicBezTo>
                <a:lnTo>
                  <a:pt x="5560071" y="9970819"/>
                </a:lnTo>
                <a:cubicBezTo>
                  <a:pt x="5555866" y="9969448"/>
                  <a:pt x="5551571" y="9967986"/>
                  <a:pt x="5545904" y="9967986"/>
                </a:cubicBezTo>
                <a:cubicBezTo>
                  <a:pt x="5523144" y="9967986"/>
                  <a:pt x="5501847" y="9987913"/>
                  <a:pt x="5501847" y="10013508"/>
                </a:cubicBezTo>
                <a:close/>
                <a:moveTo>
                  <a:pt x="5294178" y="10013508"/>
                </a:moveTo>
                <a:cubicBezTo>
                  <a:pt x="5294178" y="9989284"/>
                  <a:pt x="5274253" y="9969357"/>
                  <a:pt x="5250122" y="9969357"/>
                </a:cubicBezTo>
                <a:cubicBezTo>
                  <a:pt x="5225900" y="9969357"/>
                  <a:pt x="5205974" y="9989284"/>
                  <a:pt x="5205974" y="10013508"/>
                </a:cubicBezTo>
                <a:cubicBezTo>
                  <a:pt x="5205974" y="10037641"/>
                  <a:pt x="5225900" y="10057569"/>
                  <a:pt x="5250122" y="10057569"/>
                </a:cubicBezTo>
                <a:cubicBezTo>
                  <a:pt x="5274253" y="10057569"/>
                  <a:pt x="5294178" y="10037641"/>
                  <a:pt x="5294178" y="10013508"/>
                </a:cubicBezTo>
                <a:close/>
              </a:path>
            </a:pathLst>
          </a:custGeom>
          <a:solidFill>
            <a:srgbClr val="FFFFFF">
              <a:alpha val="25000"/>
            </a:srgbClr>
          </a:solidFill>
          <a:ln w="914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1" name="SHAPE OBJECT">
            <a:extLst>
              <a:ext uri="{FF2B5EF4-FFF2-40B4-BE49-F238E27FC236}">
                <a16:creationId xmlns:a16="http://schemas.microsoft.com/office/drawing/2014/main" id="{9F20D62D-2E40-433C-B2EE-AB540DC70CB1}"/>
              </a:ext>
            </a:extLst>
          </p:cNvPr>
          <p:cNvSpPr/>
          <p:nvPr/>
        </p:nvSpPr>
        <p:spPr>
          <a:xfrm>
            <a:off x="11041720" y="3692776"/>
            <a:ext cx="6325118" cy="5477382"/>
          </a:xfrm>
          <a:custGeom>
            <a:avLst/>
            <a:gdLst>
              <a:gd name="connsiteX0" fmla="*/ 3162559 w 6325117"/>
              <a:gd name="connsiteY0" fmla="*/ 5478150 h 5477382"/>
              <a:gd name="connsiteX1" fmla="*/ 1581280 w 6325117"/>
              <a:gd name="connsiteY1" fmla="*/ 2739075 h 5477382"/>
              <a:gd name="connsiteX2" fmla="*/ 0 w 6325117"/>
              <a:gd name="connsiteY2" fmla="*/ 0 h 5477382"/>
              <a:gd name="connsiteX3" fmla="*/ 3162559 w 6325117"/>
              <a:gd name="connsiteY3" fmla="*/ 0 h 5477382"/>
              <a:gd name="connsiteX4" fmla="*/ 6325209 w 6325117"/>
              <a:gd name="connsiteY4" fmla="*/ 0 h 5477382"/>
              <a:gd name="connsiteX5" fmla="*/ 4743839 w 6325117"/>
              <a:gd name="connsiteY5" fmla="*/ 2739075 h 5477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25117" h="5477382">
                <a:moveTo>
                  <a:pt x="3162559" y="5478150"/>
                </a:moveTo>
                <a:lnTo>
                  <a:pt x="1581280" y="2739075"/>
                </a:lnTo>
                <a:lnTo>
                  <a:pt x="0" y="0"/>
                </a:lnTo>
                <a:lnTo>
                  <a:pt x="3162559" y="0"/>
                </a:lnTo>
                <a:lnTo>
                  <a:pt x="6325209" y="0"/>
                </a:lnTo>
                <a:lnTo>
                  <a:pt x="4743839" y="2739075"/>
                </a:lnTo>
                <a:close/>
              </a:path>
            </a:pathLst>
          </a:custGeom>
          <a:solidFill>
            <a:srgbClr val="1ED3DE">
              <a:alpha val="38000"/>
            </a:srgbClr>
          </a:solidFill>
          <a:ln w="914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4" name="SHAPE OBJECT">
            <a:extLst>
              <a:ext uri="{FF2B5EF4-FFF2-40B4-BE49-F238E27FC236}">
                <a16:creationId xmlns:a16="http://schemas.microsoft.com/office/drawing/2014/main" id="{4ED61282-0B48-4E78-BD44-462B7D80B154}"/>
              </a:ext>
            </a:extLst>
          </p:cNvPr>
          <p:cNvSpPr/>
          <p:nvPr/>
        </p:nvSpPr>
        <p:spPr>
          <a:xfrm>
            <a:off x="16442322" y="9624328"/>
            <a:ext cx="568529" cy="489966"/>
          </a:xfrm>
          <a:custGeom>
            <a:avLst/>
            <a:gdLst>
              <a:gd name="connsiteX0" fmla="*/ 284447 w 568529"/>
              <a:gd name="connsiteY0" fmla="*/ 0 h 489966"/>
              <a:gd name="connsiteX1" fmla="*/ 426670 w 568529"/>
              <a:gd name="connsiteY1" fmla="*/ 244617 h 489966"/>
              <a:gd name="connsiteX2" fmla="*/ 568894 w 568529"/>
              <a:gd name="connsiteY2" fmla="*/ 490606 h 489966"/>
              <a:gd name="connsiteX3" fmla="*/ 284447 w 568529"/>
              <a:gd name="connsiteY3" fmla="*/ 490606 h 489966"/>
              <a:gd name="connsiteX4" fmla="*/ 0 w 568529"/>
              <a:gd name="connsiteY4" fmla="*/ 490606 h 489966"/>
              <a:gd name="connsiteX5" fmla="*/ 142223 w 568529"/>
              <a:gd name="connsiteY5" fmla="*/ 244617 h 48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8529" h="489966">
                <a:moveTo>
                  <a:pt x="284447" y="0"/>
                </a:moveTo>
                <a:lnTo>
                  <a:pt x="426670" y="244617"/>
                </a:lnTo>
                <a:lnTo>
                  <a:pt x="568894" y="490606"/>
                </a:lnTo>
                <a:lnTo>
                  <a:pt x="284447" y="490606"/>
                </a:lnTo>
                <a:lnTo>
                  <a:pt x="0" y="490606"/>
                </a:lnTo>
                <a:lnTo>
                  <a:pt x="142223" y="244617"/>
                </a:lnTo>
                <a:close/>
              </a:path>
            </a:pathLst>
          </a:custGeom>
          <a:solidFill>
            <a:srgbClr val="FFFFFF"/>
          </a:solidFill>
          <a:ln w="914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6" name="SHAPE OBJECT">
            <a:extLst>
              <a:ext uri="{FF2B5EF4-FFF2-40B4-BE49-F238E27FC236}">
                <a16:creationId xmlns:a16="http://schemas.microsoft.com/office/drawing/2014/main" id="{D523A2BA-D33D-4A0A-A49D-8CE8F155CBF5}"/>
              </a:ext>
            </a:extLst>
          </p:cNvPr>
          <p:cNvSpPr/>
          <p:nvPr/>
        </p:nvSpPr>
        <p:spPr>
          <a:xfrm>
            <a:off x="16983262" y="3080200"/>
            <a:ext cx="1569397" cy="1359290"/>
          </a:xfrm>
          <a:custGeom>
            <a:avLst/>
            <a:gdLst>
              <a:gd name="connsiteX0" fmla="*/ 784973 w 1569397"/>
              <a:gd name="connsiteY0" fmla="*/ 1359583 h 1359290"/>
              <a:gd name="connsiteX1" fmla="*/ 392487 w 1569397"/>
              <a:gd name="connsiteY1" fmla="*/ 679801 h 1359290"/>
              <a:gd name="connsiteX2" fmla="*/ 0 w 1569397"/>
              <a:gd name="connsiteY2" fmla="*/ 0 h 1359290"/>
              <a:gd name="connsiteX3" fmla="*/ 784973 w 1569397"/>
              <a:gd name="connsiteY3" fmla="*/ 0 h 1359290"/>
              <a:gd name="connsiteX4" fmla="*/ 1569945 w 1569397"/>
              <a:gd name="connsiteY4" fmla="*/ 0 h 1359290"/>
              <a:gd name="connsiteX5" fmla="*/ 1177460 w 1569397"/>
              <a:gd name="connsiteY5" fmla="*/ 679801 h 1359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9397" h="1359290">
                <a:moveTo>
                  <a:pt x="784973" y="1359583"/>
                </a:moveTo>
                <a:lnTo>
                  <a:pt x="392487" y="679801"/>
                </a:lnTo>
                <a:lnTo>
                  <a:pt x="0" y="0"/>
                </a:lnTo>
                <a:lnTo>
                  <a:pt x="784973" y="0"/>
                </a:lnTo>
                <a:lnTo>
                  <a:pt x="1569945" y="0"/>
                </a:lnTo>
                <a:lnTo>
                  <a:pt x="1177460" y="679801"/>
                </a:lnTo>
                <a:close/>
              </a:path>
            </a:pathLst>
          </a:custGeom>
          <a:solidFill>
            <a:srgbClr val="FFFFFF"/>
          </a:solidFill>
          <a:ln w="914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8" name="SHAPE OBJECT">
            <a:extLst>
              <a:ext uri="{FF2B5EF4-FFF2-40B4-BE49-F238E27FC236}">
                <a16:creationId xmlns:a16="http://schemas.microsoft.com/office/drawing/2014/main" id="{CC97785C-EC52-43A1-8DB5-0A565146A869}"/>
              </a:ext>
            </a:extLst>
          </p:cNvPr>
          <p:cNvSpPr/>
          <p:nvPr/>
        </p:nvSpPr>
        <p:spPr>
          <a:xfrm>
            <a:off x="11979010" y="7057252"/>
            <a:ext cx="983501" cy="983589"/>
          </a:xfrm>
          <a:custGeom>
            <a:avLst/>
            <a:gdLst>
              <a:gd name="connsiteX0" fmla="*/ 984222 w 983500"/>
              <a:gd name="connsiteY0" fmla="*/ 479382 h 983588"/>
              <a:gd name="connsiteX1" fmla="*/ 504994 w 983500"/>
              <a:gd name="connsiteY1" fmla="*/ 984248 h 983588"/>
              <a:gd name="connsiteX2" fmla="*/ 173 w 983500"/>
              <a:gd name="connsiteY2" fmla="*/ 504977 h 983588"/>
              <a:gd name="connsiteX3" fmla="*/ 479401 w 983500"/>
              <a:gd name="connsiteY3" fmla="*/ 111 h 983588"/>
              <a:gd name="connsiteX4" fmla="*/ 984222 w 983500"/>
              <a:gd name="connsiteY4" fmla="*/ 479382 h 98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3500" h="983588">
                <a:moveTo>
                  <a:pt x="984222" y="479382"/>
                </a:moveTo>
                <a:cubicBezTo>
                  <a:pt x="991351" y="751011"/>
                  <a:pt x="776553" y="977136"/>
                  <a:pt x="504994" y="984248"/>
                </a:cubicBezTo>
                <a:cubicBezTo>
                  <a:pt x="233342" y="991360"/>
                  <a:pt x="7302" y="776616"/>
                  <a:pt x="173" y="504977"/>
                </a:cubicBezTo>
                <a:cubicBezTo>
                  <a:pt x="-6958" y="233348"/>
                  <a:pt x="207749" y="7223"/>
                  <a:pt x="479401" y="111"/>
                </a:cubicBezTo>
                <a:cubicBezTo>
                  <a:pt x="752423" y="-5575"/>
                  <a:pt x="977092" y="207752"/>
                  <a:pt x="984222" y="479382"/>
                </a:cubicBezTo>
                <a:close/>
              </a:path>
            </a:pathLst>
          </a:custGeom>
          <a:solidFill>
            <a:srgbClr val="FFFFFF"/>
          </a:solidFill>
          <a:ln w="914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0" name="SHAPE OBJECT">
            <a:extLst>
              <a:ext uri="{FF2B5EF4-FFF2-40B4-BE49-F238E27FC236}">
                <a16:creationId xmlns:a16="http://schemas.microsoft.com/office/drawing/2014/main" id="{47D851AB-38DB-48E8-9722-12D6A9562BDE}"/>
              </a:ext>
            </a:extLst>
          </p:cNvPr>
          <p:cNvSpPr/>
          <p:nvPr/>
        </p:nvSpPr>
        <p:spPr>
          <a:xfrm>
            <a:off x="448907" y="2007156"/>
            <a:ext cx="4017181" cy="4033993"/>
          </a:xfrm>
          <a:custGeom>
            <a:avLst/>
            <a:gdLst>
              <a:gd name="connsiteX0" fmla="*/ 4017236 w 4017181"/>
              <a:gd name="connsiteY0" fmla="*/ 0 h 4033993"/>
              <a:gd name="connsiteX1" fmla="*/ 0 w 4017181"/>
              <a:gd name="connsiteY1" fmla="*/ 0 h 4033993"/>
              <a:gd name="connsiteX2" fmla="*/ 0 w 4017181"/>
              <a:gd name="connsiteY2" fmla="*/ 4034660 h 403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17181" h="4033993">
                <a:moveTo>
                  <a:pt x="4017236" y="0"/>
                </a:moveTo>
                <a:lnTo>
                  <a:pt x="0" y="0"/>
                </a:lnTo>
                <a:lnTo>
                  <a:pt x="0" y="4034660"/>
                </a:lnTo>
                <a:close/>
              </a:path>
            </a:pathLst>
          </a:custGeom>
          <a:solidFill>
            <a:srgbClr val="C021F1"/>
          </a:solidFill>
          <a:ln w="914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1" name="SHAPE OBJECT">
            <a:extLst>
              <a:ext uri="{FF2B5EF4-FFF2-40B4-BE49-F238E27FC236}">
                <a16:creationId xmlns:a16="http://schemas.microsoft.com/office/drawing/2014/main" id="{916BA125-3133-42E5-A033-9BF90370A76A}"/>
              </a:ext>
            </a:extLst>
          </p:cNvPr>
          <p:cNvSpPr/>
          <p:nvPr/>
        </p:nvSpPr>
        <p:spPr>
          <a:xfrm>
            <a:off x="16362020" y="5905512"/>
            <a:ext cx="2649786" cy="2662819"/>
          </a:xfrm>
          <a:custGeom>
            <a:avLst/>
            <a:gdLst>
              <a:gd name="connsiteX0" fmla="*/ 0 w 2649785"/>
              <a:gd name="connsiteY0" fmla="*/ 2663706 h 2662819"/>
              <a:gd name="connsiteX1" fmla="*/ 2650609 w 2649785"/>
              <a:gd name="connsiteY1" fmla="*/ 2663706 h 2662819"/>
              <a:gd name="connsiteX2" fmla="*/ 2650609 w 2649785"/>
              <a:gd name="connsiteY2" fmla="*/ 0 h 2662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9785" h="2662819">
                <a:moveTo>
                  <a:pt x="0" y="2663706"/>
                </a:moveTo>
                <a:lnTo>
                  <a:pt x="2650609" y="2663706"/>
                </a:lnTo>
                <a:lnTo>
                  <a:pt x="2650609" y="0"/>
                </a:lnTo>
                <a:close/>
              </a:path>
            </a:pathLst>
          </a:custGeom>
          <a:solidFill>
            <a:srgbClr val="FF5FD1"/>
          </a:solidFill>
          <a:ln w="914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75" name="SHAPE OBJECT">
            <a:extLst>
              <a:ext uri="{FF2B5EF4-FFF2-40B4-BE49-F238E27FC236}">
                <a16:creationId xmlns:a16="http://schemas.microsoft.com/office/drawing/2014/main" id="{9908389A-7E2C-4AAB-9C72-3940E5336F9A}"/>
              </a:ext>
            </a:extLst>
          </p:cNvPr>
          <p:cNvGrpSpPr/>
          <p:nvPr/>
        </p:nvGrpSpPr>
        <p:grpSpPr>
          <a:xfrm>
            <a:off x="11073754" y="1980227"/>
            <a:ext cx="1944150" cy="2571199"/>
            <a:chOff x="9850762" y="1064299"/>
            <a:chExt cx="1944150" cy="2571199"/>
          </a:xfrm>
          <a:solidFill>
            <a:schemeClr val="bg1">
              <a:alpha val="50000"/>
            </a:schemeClr>
          </a:solidFill>
        </p:grpSpPr>
        <p:sp>
          <p:nvSpPr>
            <p:cNvPr id="63" name="SHAPE OBJECT">
              <a:extLst>
                <a:ext uri="{FF2B5EF4-FFF2-40B4-BE49-F238E27FC236}">
                  <a16:creationId xmlns:a16="http://schemas.microsoft.com/office/drawing/2014/main" id="{CBA32441-510E-46EF-94FB-3D569B73AE61}"/>
                </a:ext>
              </a:extLst>
            </p:cNvPr>
            <p:cNvSpPr/>
            <p:nvPr/>
          </p:nvSpPr>
          <p:spPr>
            <a:xfrm>
              <a:off x="9850762" y="2024826"/>
              <a:ext cx="1860974" cy="1610672"/>
            </a:xfrm>
            <a:custGeom>
              <a:avLst/>
              <a:gdLst>
                <a:gd name="connsiteX0" fmla="*/ 930030 w 1860974"/>
                <a:gd name="connsiteY0" fmla="*/ 1611303 h 1610672"/>
                <a:gd name="connsiteX1" fmla="*/ 465061 w 1860974"/>
                <a:gd name="connsiteY1" fmla="*/ 806360 h 1610672"/>
                <a:gd name="connsiteX2" fmla="*/ 0 w 1860974"/>
                <a:gd name="connsiteY2" fmla="*/ 0 h 1610672"/>
                <a:gd name="connsiteX3" fmla="*/ 930030 w 1860974"/>
                <a:gd name="connsiteY3" fmla="*/ 0 h 1610672"/>
                <a:gd name="connsiteX4" fmla="*/ 1861431 w 1860974"/>
                <a:gd name="connsiteY4" fmla="*/ 0 h 1610672"/>
                <a:gd name="connsiteX5" fmla="*/ 1396462 w 1860974"/>
                <a:gd name="connsiteY5" fmla="*/ 806360 h 161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0974" h="1610672">
                  <a:moveTo>
                    <a:pt x="930030" y="1611303"/>
                  </a:moveTo>
                  <a:lnTo>
                    <a:pt x="465061" y="806360"/>
                  </a:lnTo>
                  <a:lnTo>
                    <a:pt x="0" y="0"/>
                  </a:lnTo>
                  <a:lnTo>
                    <a:pt x="930030" y="0"/>
                  </a:lnTo>
                  <a:lnTo>
                    <a:pt x="1861431" y="0"/>
                  </a:lnTo>
                  <a:lnTo>
                    <a:pt x="1396462" y="806360"/>
                  </a:lnTo>
                  <a:close/>
                </a:path>
              </a:pathLst>
            </a:custGeom>
            <a:grpFill/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SHAPE OBJECT">
              <a:extLst>
                <a:ext uri="{FF2B5EF4-FFF2-40B4-BE49-F238E27FC236}">
                  <a16:creationId xmlns:a16="http://schemas.microsoft.com/office/drawing/2014/main" id="{4452F427-1D6B-4409-89D8-7FCAB7CBAF47}"/>
                </a:ext>
              </a:extLst>
            </p:cNvPr>
            <p:cNvSpPr/>
            <p:nvPr/>
          </p:nvSpPr>
          <p:spPr>
            <a:xfrm>
              <a:off x="11228211" y="1189690"/>
              <a:ext cx="566701" cy="491794"/>
            </a:xfrm>
            <a:custGeom>
              <a:avLst/>
              <a:gdLst>
                <a:gd name="connsiteX0" fmla="*/ 284448 w 566701"/>
                <a:gd name="connsiteY0" fmla="*/ 0 h 491794"/>
                <a:gd name="connsiteX1" fmla="*/ 425209 w 566701"/>
                <a:gd name="connsiteY1" fmla="*/ 246025 h 491794"/>
                <a:gd name="connsiteX2" fmla="*/ 567341 w 566701"/>
                <a:gd name="connsiteY2" fmla="*/ 492059 h 491794"/>
                <a:gd name="connsiteX3" fmla="*/ 284448 w 566701"/>
                <a:gd name="connsiteY3" fmla="*/ 492059 h 491794"/>
                <a:gd name="connsiteX4" fmla="*/ 0 w 566701"/>
                <a:gd name="connsiteY4" fmla="*/ 492059 h 491794"/>
                <a:gd name="connsiteX5" fmla="*/ 142224 w 566701"/>
                <a:gd name="connsiteY5" fmla="*/ 246025 h 491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6701" h="491794">
                  <a:moveTo>
                    <a:pt x="284448" y="0"/>
                  </a:moveTo>
                  <a:lnTo>
                    <a:pt x="425209" y="246025"/>
                  </a:lnTo>
                  <a:lnTo>
                    <a:pt x="567341" y="492059"/>
                  </a:lnTo>
                  <a:lnTo>
                    <a:pt x="284448" y="492059"/>
                  </a:lnTo>
                  <a:lnTo>
                    <a:pt x="0" y="492059"/>
                  </a:lnTo>
                  <a:lnTo>
                    <a:pt x="142224" y="246025"/>
                  </a:lnTo>
                  <a:close/>
                </a:path>
              </a:pathLst>
            </a:custGeom>
            <a:grpFill/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" name="SHAPE OBJECT">
              <a:extLst>
                <a:ext uri="{FF2B5EF4-FFF2-40B4-BE49-F238E27FC236}">
                  <a16:creationId xmlns:a16="http://schemas.microsoft.com/office/drawing/2014/main" id="{8C2BC431-3442-4756-AFDA-4DB02173011D}"/>
                </a:ext>
              </a:extLst>
            </p:cNvPr>
            <p:cNvSpPr/>
            <p:nvPr/>
          </p:nvSpPr>
          <p:spPr>
            <a:xfrm>
              <a:off x="10093508" y="1064299"/>
              <a:ext cx="289749" cy="289775"/>
            </a:xfrm>
            <a:custGeom>
              <a:avLst/>
              <a:gdLst>
                <a:gd name="connsiteX0" fmla="*/ 290136 w 289748"/>
                <a:gd name="connsiteY0" fmla="*/ 140885 h 289774"/>
                <a:gd name="connsiteX1" fmla="*/ 149375 w 289748"/>
                <a:gd name="connsiteY1" fmla="*/ 290215 h 289774"/>
                <a:gd name="connsiteX2" fmla="*/ 22 w 289748"/>
                <a:gd name="connsiteY2" fmla="*/ 149423 h 289774"/>
                <a:gd name="connsiteX3" fmla="*/ 140783 w 289748"/>
                <a:gd name="connsiteY3" fmla="*/ 93 h 289774"/>
                <a:gd name="connsiteX4" fmla="*/ 290136 w 289748"/>
                <a:gd name="connsiteY4" fmla="*/ 140885 h 289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748" h="289774">
                  <a:moveTo>
                    <a:pt x="290136" y="140885"/>
                  </a:moveTo>
                  <a:cubicBezTo>
                    <a:pt x="291507" y="220523"/>
                    <a:pt x="228988" y="287363"/>
                    <a:pt x="149375" y="290215"/>
                  </a:cubicBezTo>
                  <a:cubicBezTo>
                    <a:pt x="69763" y="291641"/>
                    <a:pt x="2855" y="229061"/>
                    <a:pt x="22" y="149423"/>
                  </a:cubicBezTo>
                  <a:cubicBezTo>
                    <a:pt x="-1349" y="69785"/>
                    <a:pt x="61170" y="2945"/>
                    <a:pt x="140783" y="93"/>
                  </a:cubicBezTo>
                  <a:cubicBezTo>
                    <a:pt x="220487" y="-2750"/>
                    <a:pt x="287303" y="59821"/>
                    <a:pt x="290136" y="140885"/>
                  </a:cubicBezTo>
                  <a:close/>
                </a:path>
              </a:pathLst>
            </a:custGeom>
            <a:grpFill/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78" name="SHAPE OBJECT">
            <a:extLst>
              <a:ext uri="{FF2B5EF4-FFF2-40B4-BE49-F238E27FC236}">
                <a16:creationId xmlns:a16="http://schemas.microsoft.com/office/drawing/2014/main" id="{793717BF-7E58-4CFA-9DFE-BD938EFE952A}"/>
              </a:ext>
            </a:extLst>
          </p:cNvPr>
          <p:cNvGrpSpPr/>
          <p:nvPr/>
        </p:nvGrpSpPr>
        <p:grpSpPr>
          <a:xfrm>
            <a:off x="1586047" y="6609194"/>
            <a:ext cx="4567544" cy="1717496"/>
            <a:chOff x="8655523" y="8863674"/>
            <a:chExt cx="4567544" cy="1717496"/>
          </a:xfrm>
          <a:solidFill>
            <a:srgbClr val="FFFFFF">
              <a:alpha val="94000"/>
            </a:srgbClr>
          </a:solidFill>
        </p:grpSpPr>
        <p:sp>
          <p:nvSpPr>
            <p:cNvPr id="62" name="SHAPE OBJECT">
              <a:extLst>
                <a:ext uri="{FF2B5EF4-FFF2-40B4-BE49-F238E27FC236}">
                  <a16:creationId xmlns:a16="http://schemas.microsoft.com/office/drawing/2014/main" id="{3C0D27B2-4FBF-43F2-84A6-36354285AFBE}"/>
                </a:ext>
              </a:extLst>
            </p:cNvPr>
            <p:cNvSpPr/>
            <p:nvPr/>
          </p:nvSpPr>
          <p:spPr>
            <a:xfrm>
              <a:off x="9023278" y="8863674"/>
              <a:ext cx="1078561" cy="936969"/>
            </a:xfrm>
            <a:custGeom>
              <a:avLst/>
              <a:gdLst>
                <a:gd name="connsiteX0" fmla="*/ 536099 w 1078560"/>
                <a:gd name="connsiteY0" fmla="*/ 937170 h 936968"/>
                <a:gd name="connsiteX1" fmla="*/ 267346 w 1078560"/>
                <a:gd name="connsiteY1" fmla="*/ 469307 h 936968"/>
                <a:gd name="connsiteX2" fmla="*/ 0 w 1078560"/>
                <a:gd name="connsiteY2" fmla="*/ 0 h 936968"/>
                <a:gd name="connsiteX3" fmla="*/ 538951 w 1078560"/>
                <a:gd name="connsiteY3" fmla="*/ 1417 h 936968"/>
                <a:gd name="connsiteX4" fmla="*/ 1079301 w 1078560"/>
                <a:gd name="connsiteY4" fmla="*/ 4269 h 936968"/>
                <a:gd name="connsiteX5" fmla="*/ 807741 w 1078560"/>
                <a:gd name="connsiteY5" fmla="*/ 470733 h 93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8560" h="936968">
                  <a:moveTo>
                    <a:pt x="536099" y="937170"/>
                  </a:moveTo>
                  <a:lnTo>
                    <a:pt x="267346" y="469307"/>
                  </a:lnTo>
                  <a:lnTo>
                    <a:pt x="0" y="0"/>
                  </a:lnTo>
                  <a:lnTo>
                    <a:pt x="538951" y="1417"/>
                  </a:lnTo>
                  <a:lnTo>
                    <a:pt x="1079301" y="4269"/>
                  </a:lnTo>
                  <a:lnTo>
                    <a:pt x="807741" y="470733"/>
                  </a:lnTo>
                  <a:close/>
                </a:path>
              </a:pathLst>
            </a:custGeom>
            <a:grpFill/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SHAPE OBJECT">
              <a:extLst>
                <a:ext uri="{FF2B5EF4-FFF2-40B4-BE49-F238E27FC236}">
                  <a16:creationId xmlns:a16="http://schemas.microsoft.com/office/drawing/2014/main" id="{115F0A13-AE53-453D-B5BC-5E0DAE616BAB}"/>
                </a:ext>
              </a:extLst>
            </p:cNvPr>
            <p:cNvSpPr/>
            <p:nvPr/>
          </p:nvSpPr>
          <p:spPr>
            <a:xfrm>
              <a:off x="9415243" y="9221880"/>
              <a:ext cx="1569397" cy="1359290"/>
            </a:xfrm>
            <a:custGeom>
              <a:avLst/>
              <a:gdLst>
                <a:gd name="connsiteX0" fmla="*/ 784954 w 1569397"/>
                <a:gd name="connsiteY0" fmla="*/ 0 h 1359290"/>
                <a:gd name="connsiteX1" fmla="*/ 1177441 w 1569397"/>
                <a:gd name="connsiteY1" fmla="*/ 679791 h 1359290"/>
                <a:gd name="connsiteX2" fmla="*/ 1569927 w 1569397"/>
                <a:gd name="connsiteY2" fmla="*/ 1359619 h 1359290"/>
                <a:gd name="connsiteX3" fmla="*/ 784954 w 1569397"/>
                <a:gd name="connsiteY3" fmla="*/ 1359619 h 1359290"/>
                <a:gd name="connsiteX4" fmla="*/ 0 w 1569397"/>
                <a:gd name="connsiteY4" fmla="*/ 1359619 h 1359290"/>
                <a:gd name="connsiteX5" fmla="*/ 392468 w 1569397"/>
                <a:gd name="connsiteY5" fmla="*/ 679791 h 135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9397" h="1359290">
                  <a:moveTo>
                    <a:pt x="784954" y="0"/>
                  </a:moveTo>
                  <a:lnTo>
                    <a:pt x="1177441" y="679791"/>
                  </a:lnTo>
                  <a:lnTo>
                    <a:pt x="1569927" y="1359619"/>
                  </a:lnTo>
                  <a:lnTo>
                    <a:pt x="784954" y="1359619"/>
                  </a:lnTo>
                  <a:lnTo>
                    <a:pt x="0" y="1359619"/>
                  </a:lnTo>
                  <a:lnTo>
                    <a:pt x="392468" y="679791"/>
                  </a:lnTo>
                  <a:close/>
                </a:path>
              </a:pathLst>
            </a:custGeom>
            <a:grpFill/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SHAPE OBJECT">
              <a:extLst>
                <a:ext uri="{FF2B5EF4-FFF2-40B4-BE49-F238E27FC236}">
                  <a16:creationId xmlns:a16="http://schemas.microsoft.com/office/drawing/2014/main" id="{D33967E0-AA38-4454-A35B-9EA083D7A25E}"/>
                </a:ext>
              </a:extLst>
            </p:cNvPr>
            <p:cNvSpPr/>
            <p:nvPr/>
          </p:nvSpPr>
          <p:spPr>
            <a:xfrm>
              <a:off x="8655523" y="9348645"/>
              <a:ext cx="318084" cy="318112"/>
            </a:xfrm>
            <a:custGeom>
              <a:avLst/>
              <a:gdLst>
                <a:gd name="connsiteX0" fmla="*/ 318625 w 318083"/>
                <a:gd name="connsiteY0" fmla="*/ 155020 h 318112"/>
                <a:gd name="connsiteX1" fmla="*/ 163623 w 318083"/>
                <a:gd name="connsiteY1" fmla="*/ 318554 h 318112"/>
                <a:gd name="connsiteX2" fmla="*/ 84 w 318083"/>
                <a:gd name="connsiteY2" fmla="*/ 163612 h 318112"/>
                <a:gd name="connsiteX3" fmla="*/ 155086 w 318083"/>
                <a:gd name="connsiteY3" fmla="*/ 22 h 318112"/>
                <a:gd name="connsiteX4" fmla="*/ 318625 w 318083"/>
                <a:gd name="connsiteY4" fmla="*/ 155020 h 31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8083" h="318112">
                  <a:moveTo>
                    <a:pt x="318625" y="155020"/>
                  </a:moveTo>
                  <a:cubicBezTo>
                    <a:pt x="321467" y="243232"/>
                    <a:pt x="251791" y="315721"/>
                    <a:pt x="163623" y="318554"/>
                  </a:cubicBezTo>
                  <a:cubicBezTo>
                    <a:pt x="75455" y="321480"/>
                    <a:pt x="2936" y="251733"/>
                    <a:pt x="84" y="163612"/>
                  </a:cubicBezTo>
                  <a:cubicBezTo>
                    <a:pt x="-2759" y="75400"/>
                    <a:pt x="66918" y="2874"/>
                    <a:pt x="155086" y="22"/>
                  </a:cubicBezTo>
                  <a:cubicBezTo>
                    <a:pt x="243254" y="-1395"/>
                    <a:pt x="315773" y="66862"/>
                    <a:pt x="318625" y="155020"/>
                  </a:cubicBezTo>
                  <a:close/>
                </a:path>
              </a:pathLst>
            </a:custGeom>
            <a:grpFill/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" name="SHAPE OBJECT">
              <a:extLst>
                <a:ext uri="{FF2B5EF4-FFF2-40B4-BE49-F238E27FC236}">
                  <a16:creationId xmlns:a16="http://schemas.microsoft.com/office/drawing/2014/main" id="{D0F85400-0503-4218-A93C-7F6C14051823}"/>
                </a:ext>
              </a:extLst>
            </p:cNvPr>
            <p:cNvSpPr/>
            <p:nvPr/>
          </p:nvSpPr>
          <p:spPr>
            <a:xfrm>
              <a:off x="12933318" y="9288636"/>
              <a:ext cx="289749" cy="289775"/>
            </a:xfrm>
            <a:custGeom>
              <a:avLst/>
              <a:gdLst>
                <a:gd name="connsiteX0" fmla="*/ 290140 w 289748"/>
                <a:gd name="connsiteY0" fmla="*/ 140885 h 289774"/>
                <a:gd name="connsiteX1" fmla="*/ 149379 w 289748"/>
                <a:gd name="connsiteY1" fmla="*/ 290261 h 289774"/>
                <a:gd name="connsiteX2" fmla="*/ 25 w 289748"/>
                <a:gd name="connsiteY2" fmla="*/ 149423 h 289774"/>
                <a:gd name="connsiteX3" fmla="*/ 140786 w 289748"/>
                <a:gd name="connsiteY3" fmla="*/ 93 h 289774"/>
                <a:gd name="connsiteX4" fmla="*/ 290140 w 289748"/>
                <a:gd name="connsiteY4" fmla="*/ 140885 h 289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748" h="289774">
                  <a:moveTo>
                    <a:pt x="290140" y="140885"/>
                  </a:moveTo>
                  <a:cubicBezTo>
                    <a:pt x="291511" y="220514"/>
                    <a:pt x="228991" y="287335"/>
                    <a:pt x="149379" y="290261"/>
                  </a:cubicBezTo>
                  <a:cubicBezTo>
                    <a:pt x="69675" y="291632"/>
                    <a:pt x="2859" y="229015"/>
                    <a:pt x="25" y="149423"/>
                  </a:cubicBezTo>
                  <a:cubicBezTo>
                    <a:pt x="-1437" y="69785"/>
                    <a:pt x="61174" y="2945"/>
                    <a:pt x="140786" y="93"/>
                  </a:cubicBezTo>
                  <a:cubicBezTo>
                    <a:pt x="221861" y="-2750"/>
                    <a:pt x="288677" y="59821"/>
                    <a:pt x="290140" y="140885"/>
                  </a:cubicBezTo>
                  <a:close/>
                </a:path>
              </a:pathLst>
            </a:custGeom>
            <a:grpFill/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6" name="YOUR PICTURE">
            <a:extLst>
              <a:ext uri="{FF2B5EF4-FFF2-40B4-BE49-F238E27FC236}">
                <a16:creationId xmlns:a16="http://schemas.microsoft.com/office/drawing/2014/main" id="{291366DE-D758-4B98-BEE4-A3DEA7BFF602}"/>
              </a:ext>
            </a:extLst>
          </p:cNvPr>
          <p:cNvGrpSpPr/>
          <p:nvPr/>
        </p:nvGrpSpPr>
        <p:grpSpPr>
          <a:xfrm>
            <a:off x="12383674" y="3222777"/>
            <a:ext cx="4379163" cy="5006823"/>
            <a:chOff x="10629899" y="-10698938"/>
            <a:chExt cx="8001001" cy="9147774"/>
          </a:xfrm>
        </p:grpSpPr>
        <p:pic>
          <p:nvPicPr>
            <p:cNvPr id="4" name="GRAPHIC">
              <a:extLst>
                <a:ext uri="{FF2B5EF4-FFF2-40B4-BE49-F238E27FC236}">
                  <a16:creationId xmlns:a16="http://schemas.microsoft.com/office/drawing/2014/main" id="{626A6277-44F7-40F6-B94B-FA957831F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629900" y="-8475839"/>
              <a:ext cx="8001000" cy="6924675"/>
            </a:xfrm>
            <a:prstGeom prst="rect">
              <a:avLst/>
            </a:prstGeom>
          </p:spPr>
        </p:pic>
        <p:cxnSp>
          <p:nvCxnSpPr>
            <p:cNvPr id="5" name="LINE">
              <a:extLst>
                <a:ext uri="{FF2B5EF4-FFF2-40B4-BE49-F238E27FC236}">
                  <a16:creationId xmlns:a16="http://schemas.microsoft.com/office/drawing/2014/main" id="{ED5050A4-8755-4969-8E40-1FA859A52D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29900" y="-8475839"/>
              <a:ext cx="8001000" cy="0"/>
            </a:xfrm>
            <a:prstGeom prst="line">
              <a:avLst/>
            </a:prstGeom>
            <a:ln w="190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LINE">
              <a:extLst>
                <a:ext uri="{FF2B5EF4-FFF2-40B4-BE49-F238E27FC236}">
                  <a16:creationId xmlns:a16="http://schemas.microsoft.com/office/drawing/2014/main" id="{E23590FC-2A37-429C-BDA5-E1FE58158349}"/>
                </a:ext>
              </a:extLst>
            </p:cNvPr>
            <p:cNvCxnSpPr>
              <a:cxnSpLocks/>
            </p:cNvCxnSpPr>
            <p:nvPr/>
          </p:nvCxnSpPr>
          <p:spPr>
            <a:xfrm>
              <a:off x="10629900" y="-8475928"/>
              <a:ext cx="4000498" cy="6924673"/>
            </a:xfrm>
            <a:prstGeom prst="line">
              <a:avLst/>
            </a:prstGeom>
            <a:ln w="190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CHANGE PICTURE HERE">
              <a:extLst>
                <a:ext uri="{FF2B5EF4-FFF2-40B4-BE49-F238E27FC236}">
                  <a16:creationId xmlns:a16="http://schemas.microsoft.com/office/drawing/2014/main" id="{B9B41873-6491-49A9-822B-1C35744CA5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30000" contrast="-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75" b="2290"/>
            <a:stretch/>
          </p:blipFill>
          <p:spPr>
            <a:xfrm>
              <a:off x="11117771" y="-10698938"/>
              <a:ext cx="6771708" cy="8912210"/>
            </a:xfrm>
            <a:custGeom>
              <a:avLst/>
              <a:gdLst>
                <a:gd name="connsiteX0" fmla="*/ 0 w 6771708"/>
                <a:gd name="connsiteY0" fmla="*/ 0 h 10287000"/>
                <a:gd name="connsiteX1" fmla="*/ 6771708 w 6771708"/>
                <a:gd name="connsiteY1" fmla="*/ 0 h 10287000"/>
                <a:gd name="connsiteX2" fmla="*/ 6771708 w 6771708"/>
                <a:gd name="connsiteY2" fmla="*/ 7472363 h 10287000"/>
                <a:gd name="connsiteX3" fmla="*/ 5138668 w 6771708"/>
                <a:gd name="connsiteY3" fmla="*/ 7472363 h 10287000"/>
                <a:gd name="connsiteX4" fmla="*/ 3512627 w 6771708"/>
                <a:gd name="connsiteY4" fmla="*/ 10286896 h 10287000"/>
                <a:gd name="connsiteX5" fmla="*/ 1886598 w 6771708"/>
                <a:gd name="connsiteY5" fmla="*/ 7472363 h 10287000"/>
                <a:gd name="connsiteX6" fmla="*/ 441181 w 6771708"/>
                <a:gd name="connsiteY6" fmla="*/ 7472363 h 10287000"/>
                <a:gd name="connsiteX7" fmla="*/ 441181 w 6771708"/>
                <a:gd name="connsiteY7" fmla="*/ 10287000 h 10287000"/>
                <a:gd name="connsiteX8" fmla="*/ 0 w 6771708"/>
                <a:gd name="connsiteY8" fmla="*/ 10287000 h 1028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71708" h="10287000">
                  <a:moveTo>
                    <a:pt x="0" y="0"/>
                  </a:moveTo>
                  <a:lnTo>
                    <a:pt x="6771708" y="0"/>
                  </a:lnTo>
                  <a:lnTo>
                    <a:pt x="6771708" y="7472363"/>
                  </a:lnTo>
                  <a:lnTo>
                    <a:pt x="5138668" y="7472363"/>
                  </a:lnTo>
                  <a:lnTo>
                    <a:pt x="3512627" y="10286896"/>
                  </a:lnTo>
                  <a:lnTo>
                    <a:pt x="1886598" y="7472363"/>
                  </a:lnTo>
                  <a:lnTo>
                    <a:pt x="441181" y="7472363"/>
                  </a:lnTo>
                  <a:lnTo>
                    <a:pt x="441181" y="10287000"/>
                  </a:lnTo>
                  <a:lnTo>
                    <a:pt x="0" y="10287000"/>
                  </a:lnTo>
                  <a:close/>
                </a:path>
              </a:pathLst>
            </a:custGeom>
            <a:effectLst>
              <a:outerShdw blurRad="520700" dist="266700" dir="18060000" algn="tl" rotWithShape="0">
                <a:prstClr val="black">
                  <a:alpha val="22000"/>
                </a:prstClr>
              </a:outerShdw>
            </a:effectLst>
          </p:spPr>
        </p:pic>
        <p:cxnSp>
          <p:nvCxnSpPr>
            <p:cNvPr id="8" name="LINE">
              <a:extLst>
                <a:ext uri="{FF2B5EF4-FFF2-40B4-BE49-F238E27FC236}">
                  <a16:creationId xmlns:a16="http://schemas.microsoft.com/office/drawing/2014/main" id="{95C86E66-7134-4EE0-BAFD-F1CB952A5708}"/>
                </a:ext>
              </a:extLst>
            </p:cNvPr>
            <p:cNvCxnSpPr>
              <a:stCxn id="7" idx="4"/>
            </p:cNvCxnSpPr>
            <p:nvPr/>
          </p:nvCxnSpPr>
          <p:spPr>
            <a:xfrm flipV="1">
              <a:off x="14630398" y="-8475837"/>
              <a:ext cx="4000502" cy="6689019"/>
            </a:xfrm>
            <a:prstGeom prst="line">
              <a:avLst/>
            </a:prstGeom>
            <a:ln w="190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LINE">
              <a:extLst>
                <a:ext uri="{FF2B5EF4-FFF2-40B4-BE49-F238E27FC236}">
                  <a16:creationId xmlns:a16="http://schemas.microsoft.com/office/drawing/2014/main" id="{2D5606CE-3C30-4695-90D7-0F8B02DBF437}"/>
                </a:ext>
              </a:extLst>
            </p:cNvPr>
            <p:cNvCxnSpPr>
              <a:cxnSpLocks/>
            </p:cNvCxnSpPr>
            <p:nvPr/>
          </p:nvCxnSpPr>
          <p:spPr>
            <a:xfrm>
              <a:off x="12832466" y="-4571179"/>
              <a:ext cx="1797932" cy="3019923"/>
            </a:xfrm>
            <a:prstGeom prst="line">
              <a:avLst/>
            </a:prstGeom>
            <a:ln w="190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CHANGE TEXT HERE">
            <a:extLst>
              <a:ext uri="{FF2B5EF4-FFF2-40B4-BE49-F238E27FC236}">
                <a16:creationId xmlns:a16="http://schemas.microsoft.com/office/drawing/2014/main" id="{383947B0-92CD-49DF-ADAF-F2C82CCBDFE3}"/>
              </a:ext>
            </a:extLst>
          </p:cNvPr>
          <p:cNvSpPr txBox="1"/>
          <p:nvPr/>
        </p:nvSpPr>
        <p:spPr>
          <a:xfrm rot="21360000">
            <a:off x="4164211" y="4721982"/>
            <a:ext cx="803457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solidFill>
                  <a:schemeClr val="bg1"/>
                </a:solidFill>
                <a:effectLst>
                  <a:outerShdw dist="114300" dir="2700000" algn="tl" rotWithShape="0">
                    <a:prstClr val="black">
                      <a:alpha val="25000"/>
                    </a:prstClr>
                  </a:outerShdw>
                </a:effectLst>
                <a:latin typeface="Fugaz One" pitchFamily="2" charset="0"/>
              </a:rPr>
              <a:t>Channel Name</a:t>
            </a:r>
            <a:endParaRPr lang="en-ID" sz="8800" dirty="0">
              <a:solidFill>
                <a:schemeClr val="bg1"/>
              </a:solidFill>
              <a:effectLst>
                <a:outerShdw dist="114300" dir="2700000" algn="tl" rotWithShape="0">
                  <a:prstClr val="black">
                    <a:alpha val="25000"/>
                  </a:prstClr>
                </a:outerShdw>
              </a:effectLst>
              <a:latin typeface="Fugaz One" pitchFamily="2" charset="0"/>
            </a:endParaRPr>
          </a:p>
        </p:txBody>
      </p:sp>
      <p:grpSp>
        <p:nvGrpSpPr>
          <p:cNvPr id="111" name="YOUR SOSMED">
            <a:extLst>
              <a:ext uri="{FF2B5EF4-FFF2-40B4-BE49-F238E27FC236}">
                <a16:creationId xmlns:a16="http://schemas.microsoft.com/office/drawing/2014/main" id="{4A604AE4-E600-47E5-901E-9BCA6AE9C929}"/>
              </a:ext>
            </a:extLst>
          </p:cNvPr>
          <p:cNvGrpSpPr/>
          <p:nvPr/>
        </p:nvGrpSpPr>
        <p:grpSpPr>
          <a:xfrm>
            <a:off x="4088032" y="6382347"/>
            <a:ext cx="1920246" cy="654085"/>
            <a:chOff x="4088032" y="6342794"/>
            <a:chExt cx="1920246" cy="654085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BEE0D892-9DEA-4D3A-9381-5DAC0A2B4DCB}"/>
                </a:ext>
              </a:extLst>
            </p:cNvPr>
            <p:cNvGrpSpPr/>
            <p:nvPr/>
          </p:nvGrpSpPr>
          <p:grpSpPr>
            <a:xfrm>
              <a:off x="4088032" y="6342794"/>
              <a:ext cx="652595" cy="654085"/>
              <a:chOff x="9848860" y="9255383"/>
              <a:chExt cx="820217" cy="822090"/>
            </a:xfrm>
          </p:grpSpPr>
          <p:sp>
            <p:nvSpPr>
              <p:cNvPr id="97" name="SHAPE OBJECT">
                <a:extLst>
                  <a:ext uri="{FF2B5EF4-FFF2-40B4-BE49-F238E27FC236}">
                    <a16:creationId xmlns:a16="http://schemas.microsoft.com/office/drawing/2014/main" id="{BD38E971-C717-48F8-9A69-1CF91E8C1C60}"/>
                  </a:ext>
                </a:extLst>
              </p:cNvPr>
              <p:cNvSpPr/>
              <p:nvPr/>
            </p:nvSpPr>
            <p:spPr>
              <a:xfrm>
                <a:off x="9848860" y="9255383"/>
                <a:ext cx="820217" cy="822090"/>
              </a:xfrm>
              <a:custGeom>
                <a:avLst/>
                <a:gdLst>
                  <a:gd name="connsiteX0" fmla="*/ 489952 w 820216"/>
                  <a:gd name="connsiteY0" fmla="*/ 78760 h 822090"/>
                  <a:gd name="connsiteX1" fmla="*/ 744161 w 820216"/>
                  <a:gd name="connsiteY1" fmla="*/ 491071 h 822090"/>
                  <a:gd name="connsiteX2" fmla="*/ 332790 w 820216"/>
                  <a:gd name="connsiteY2" fmla="*/ 745861 h 822090"/>
                  <a:gd name="connsiteX3" fmla="*/ 78581 w 820216"/>
                  <a:gd name="connsiteY3" fmla="*/ 333550 h 822090"/>
                  <a:gd name="connsiteX4" fmla="*/ 489952 w 820216"/>
                  <a:gd name="connsiteY4" fmla="*/ 78760 h 822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0216" h="822090">
                    <a:moveTo>
                      <a:pt x="489952" y="78760"/>
                    </a:moveTo>
                    <a:cubicBezTo>
                      <a:pt x="673747" y="122259"/>
                      <a:pt x="787560" y="306856"/>
                      <a:pt x="744161" y="491071"/>
                    </a:cubicBezTo>
                    <a:cubicBezTo>
                      <a:pt x="700762" y="675286"/>
                      <a:pt x="516585" y="789359"/>
                      <a:pt x="332790" y="745861"/>
                    </a:cubicBezTo>
                    <a:cubicBezTo>
                      <a:pt x="148995" y="702362"/>
                      <a:pt x="35182" y="517765"/>
                      <a:pt x="78581" y="333550"/>
                    </a:cubicBezTo>
                    <a:cubicBezTo>
                      <a:pt x="121980" y="149335"/>
                      <a:pt x="306157" y="35262"/>
                      <a:pt x="489952" y="787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136D9"/>
                  </a:gs>
                  <a:gs pos="100000">
                    <a:srgbClr val="E40082"/>
                  </a:gs>
                </a:gsLst>
                <a:lin ang="5400000" scaled="1"/>
              </a:gra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8" name="SHAPE OBJECT">
                <a:extLst>
                  <a:ext uri="{FF2B5EF4-FFF2-40B4-BE49-F238E27FC236}">
                    <a16:creationId xmlns:a16="http://schemas.microsoft.com/office/drawing/2014/main" id="{2A5A6F0B-CD38-4931-9536-8B0C75C7D350}"/>
                  </a:ext>
                </a:extLst>
              </p:cNvPr>
              <p:cNvSpPr/>
              <p:nvPr/>
            </p:nvSpPr>
            <p:spPr>
              <a:xfrm>
                <a:off x="10252585" y="9652192"/>
                <a:ext cx="13019" cy="32623"/>
              </a:xfrm>
              <a:custGeom>
                <a:avLst/>
                <a:gdLst>
                  <a:gd name="connsiteX0" fmla="*/ 683 w 13019"/>
                  <a:gd name="connsiteY0" fmla="*/ 34710 h 32622"/>
                  <a:gd name="connsiteX1" fmla="*/ 0 w 13019"/>
                  <a:gd name="connsiteY1" fmla="*/ 29752 h 32622"/>
                  <a:gd name="connsiteX2" fmla="*/ 4361 w 13019"/>
                  <a:gd name="connsiteY2" fmla="*/ 0 h 32622"/>
                  <a:gd name="connsiteX3" fmla="*/ 9211 w 13019"/>
                  <a:gd name="connsiteY3" fmla="*/ 4176 h 32622"/>
                  <a:gd name="connsiteX4" fmla="*/ 13312 w 13019"/>
                  <a:gd name="connsiteY4" fmla="*/ 34613 h 32622"/>
                  <a:gd name="connsiteX5" fmla="*/ 9211 w 13019"/>
                  <a:gd name="connsiteY5" fmla="*/ 34776 h 32622"/>
                  <a:gd name="connsiteX6" fmla="*/ 683 w 13019"/>
                  <a:gd name="connsiteY6" fmla="*/ 34678 h 32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9" h="32622">
                    <a:moveTo>
                      <a:pt x="683" y="34710"/>
                    </a:moveTo>
                    <a:cubicBezTo>
                      <a:pt x="423" y="33079"/>
                      <a:pt x="260" y="31481"/>
                      <a:pt x="0" y="29752"/>
                    </a:cubicBezTo>
                    <a:cubicBezTo>
                      <a:pt x="683" y="19737"/>
                      <a:pt x="-781" y="9428"/>
                      <a:pt x="4361" y="0"/>
                    </a:cubicBezTo>
                    <a:cubicBezTo>
                      <a:pt x="5989" y="1370"/>
                      <a:pt x="7616" y="2805"/>
                      <a:pt x="9211" y="4176"/>
                    </a:cubicBezTo>
                    <a:cubicBezTo>
                      <a:pt x="19952" y="13049"/>
                      <a:pt x="10904" y="24597"/>
                      <a:pt x="13312" y="34613"/>
                    </a:cubicBezTo>
                    <a:cubicBezTo>
                      <a:pt x="11945" y="34710"/>
                      <a:pt x="10578" y="34710"/>
                      <a:pt x="9211" y="34776"/>
                    </a:cubicBezTo>
                    <a:cubicBezTo>
                      <a:pt x="6314" y="34776"/>
                      <a:pt x="3515" y="34776"/>
                      <a:pt x="683" y="34678"/>
                    </a:cubicBezTo>
                    <a:close/>
                  </a:path>
                </a:pathLst>
              </a:custGeom>
              <a:solidFill>
                <a:srgbClr val="A2B1CE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9" name="SHAPE OBJECT">
                <a:extLst>
                  <a:ext uri="{FF2B5EF4-FFF2-40B4-BE49-F238E27FC236}">
                    <a16:creationId xmlns:a16="http://schemas.microsoft.com/office/drawing/2014/main" id="{A8D9E342-53B0-4D21-8CBA-9F550C51BBB5}"/>
                  </a:ext>
                </a:extLst>
              </p:cNvPr>
              <p:cNvSpPr/>
              <p:nvPr/>
            </p:nvSpPr>
            <p:spPr>
              <a:xfrm>
                <a:off x="10251844" y="9660739"/>
                <a:ext cx="13019" cy="16311"/>
              </a:xfrm>
              <a:custGeom>
                <a:avLst/>
                <a:gdLst>
                  <a:gd name="connsiteX0" fmla="*/ 16006 w 13019"/>
                  <a:gd name="connsiteY0" fmla="*/ 946 h 16311"/>
                  <a:gd name="connsiteX1" fmla="*/ 9269 w 13019"/>
                  <a:gd name="connsiteY1" fmla="*/ 17681 h 16311"/>
                  <a:gd name="connsiteX2" fmla="*/ 9269 w 13019"/>
                  <a:gd name="connsiteY2" fmla="*/ 0 h 16311"/>
                  <a:gd name="connsiteX3" fmla="*/ 16006 w 13019"/>
                  <a:gd name="connsiteY3" fmla="*/ 946 h 1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19" h="16311">
                    <a:moveTo>
                      <a:pt x="16006" y="946"/>
                    </a:moveTo>
                    <a:cubicBezTo>
                      <a:pt x="13793" y="6492"/>
                      <a:pt x="11482" y="12136"/>
                      <a:pt x="9269" y="17681"/>
                    </a:cubicBezTo>
                    <a:cubicBezTo>
                      <a:pt x="6274" y="11777"/>
                      <a:pt x="-10000" y="5905"/>
                      <a:pt x="9269" y="0"/>
                    </a:cubicBezTo>
                    <a:cubicBezTo>
                      <a:pt x="11482" y="326"/>
                      <a:pt x="13793" y="685"/>
                      <a:pt x="16006" y="946"/>
                    </a:cubicBezTo>
                    <a:close/>
                  </a:path>
                </a:pathLst>
              </a:custGeom>
              <a:solidFill>
                <a:srgbClr val="E8ECF3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0" name="SHAPE OBJECT">
                <a:extLst>
                  <a:ext uri="{FF2B5EF4-FFF2-40B4-BE49-F238E27FC236}">
                    <a16:creationId xmlns:a16="http://schemas.microsoft.com/office/drawing/2014/main" id="{757C1242-4131-4D21-B581-3C738814E4C9}"/>
                  </a:ext>
                </a:extLst>
              </p:cNvPr>
              <p:cNvSpPr/>
              <p:nvPr/>
            </p:nvSpPr>
            <p:spPr>
              <a:xfrm>
                <a:off x="10253048" y="9652224"/>
                <a:ext cx="13019" cy="32623"/>
              </a:xfrm>
              <a:custGeom>
                <a:avLst/>
                <a:gdLst>
                  <a:gd name="connsiteX0" fmla="*/ 644 w 13019"/>
                  <a:gd name="connsiteY0" fmla="*/ 0 h 32622"/>
                  <a:gd name="connsiteX1" fmla="*/ 9171 w 13019"/>
                  <a:gd name="connsiteY1" fmla="*/ 98 h 32622"/>
                  <a:gd name="connsiteX2" fmla="*/ 13338 w 13019"/>
                  <a:gd name="connsiteY2" fmla="*/ 13180 h 32622"/>
                  <a:gd name="connsiteX3" fmla="*/ 13696 w 13019"/>
                  <a:gd name="connsiteY3" fmla="*/ 21890 h 32622"/>
                  <a:gd name="connsiteX4" fmla="*/ 9171 w 13019"/>
                  <a:gd name="connsiteY4" fmla="*/ 26424 h 32622"/>
                  <a:gd name="connsiteX5" fmla="*/ 4810 w 13019"/>
                  <a:gd name="connsiteY5" fmla="*/ 34971 h 32622"/>
                  <a:gd name="connsiteX6" fmla="*/ 644 w 13019"/>
                  <a:gd name="connsiteY6" fmla="*/ 33 h 32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9" h="32622">
                    <a:moveTo>
                      <a:pt x="644" y="0"/>
                    </a:moveTo>
                    <a:cubicBezTo>
                      <a:pt x="3443" y="0"/>
                      <a:pt x="6275" y="98"/>
                      <a:pt x="9171" y="98"/>
                    </a:cubicBezTo>
                    <a:cubicBezTo>
                      <a:pt x="10539" y="4469"/>
                      <a:pt x="11906" y="8808"/>
                      <a:pt x="13338" y="13180"/>
                    </a:cubicBezTo>
                    <a:cubicBezTo>
                      <a:pt x="8748" y="16246"/>
                      <a:pt x="13175" y="18986"/>
                      <a:pt x="13696" y="21890"/>
                    </a:cubicBezTo>
                    <a:cubicBezTo>
                      <a:pt x="12166" y="23423"/>
                      <a:pt x="10701" y="24891"/>
                      <a:pt x="9171" y="26424"/>
                    </a:cubicBezTo>
                    <a:cubicBezTo>
                      <a:pt x="5591" y="28219"/>
                      <a:pt x="4908" y="31481"/>
                      <a:pt x="4810" y="34971"/>
                    </a:cubicBezTo>
                    <a:cubicBezTo>
                      <a:pt x="-3880" y="24108"/>
                      <a:pt x="2174" y="11646"/>
                      <a:pt x="644" y="33"/>
                    </a:cubicBezTo>
                    <a:close/>
                  </a:path>
                </a:pathLst>
              </a:custGeom>
              <a:solidFill>
                <a:srgbClr val="A7B5D1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1" name="SHAPE OBJECT">
                <a:extLst>
                  <a:ext uri="{FF2B5EF4-FFF2-40B4-BE49-F238E27FC236}">
                    <a16:creationId xmlns:a16="http://schemas.microsoft.com/office/drawing/2014/main" id="{423E5086-24F1-44D1-A833-F84CF20768FD}"/>
                  </a:ext>
                </a:extLst>
              </p:cNvPr>
              <p:cNvSpPr/>
              <p:nvPr/>
            </p:nvSpPr>
            <p:spPr>
              <a:xfrm>
                <a:off x="10159269" y="9452509"/>
                <a:ext cx="198545" cy="433881"/>
              </a:xfrm>
              <a:custGeom>
                <a:avLst/>
                <a:gdLst>
                  <a:gd name="connsiteX0" fmla="*/ 44298 w 198544"/>
                  <a:gd name="connsiteY0" fmla="*/ 218833 h 433880"/>
                  <a:gd name="connsiteX1" fmla="*/ 44298 w 198544"/>
                  <a:gd name="connsiteY1" fmla="*/ 428694 h 433880"/>
                  <a:gd name="connsiteX2" fmla="*/ 49766 w 198544"/>
                  <a:gd name="connsiteY2" fmla="*/ 434175 h 433880"/>
                  <a:gd name="connsiteX3" fmla="*/ 127524 w 198544"/>
                  <a:gd name="connsiteY3" fmla="*/ 434175 h 433880"/>
                  <a:gd name="connsiteX4" fmla="*/ 132992 w 198544"/>
                  <a:gd name="connsiteY4" fmla="*/ 428694 h 433880"/>
                  <a:gd name="connsiteX5" fmla="*/ 132992 w 198544"/>
                  <a:gd name="connsiteY5" fmla="*/ 215407 h 433880"/>
                  <a:gd name="connsiteX6" fmla="*/ 189333 w 198544"/>
                  <a:gd name="connsiteY6" fmla="*/ 215407 h 433880"/>
                  <a:gd name="connsiteX7" fmla="*/ 194802 w 198544"/>
                  <a:gd name="connsiteY7" fmla="*/ 210351 h 433880"/>
                  <a:gd name="connsiteX8" fmla="*/ 200270 w 198544"/>
                  <a:gd name="connsiteY8" fmla="*/ 146084 h 433880"/>
                  <a:gd name="connsiteX9" fmla="*/ 194802 w 198544"/>
                  <a:gd name="connsiteY9" fmla="*/ 140179 h 433880"/>
                  <a:gd name="connsiteX10" fmla="*/ 132992 w 198544"/>
                  <a:gd name="connsiteY10" fmla="*/ 140179 h 433880"/>
                  <a:gd name="connsiteX11" fmla="*/ 132992 w 198544"/>
                  <a:gd name="connsiteY11" fmla="*/ 94540 h 433880"/>
                  <a:gd name="connsiteX12" fmla="*/ 152261 w 198544"/>
                  <a:gd name="connsiteY12" fmla="*/ 75228 h 433880"/>
                  <a:gd name="connsiteX13" fmla="*/ 195745 w 198544"/>
                  <a:gd name="connsiteY13" fmla="*/ 75228 h 433880"/>
                  <a:gd name="connsiteX14" fmla="*/ 201214 w 198544"/>
                  <a:gd name="connsiteY14" fmla="*/ 69747 h 433880"/>
                  <a:gd name="connsiteX15" fmla="*/ 201214 w 198544"/>
                  <a:gd name="connsiteY15" fmla="*/ 5481 h 433880"/>
                  <a:gd name="connsiteX16" fmla="*/ 195745 w 198544"/>
                  <a:gd name="connsiteY16" fmla="*/ 0 h 433880"/>
                  <a:gd name="connsiteX17" fmla="*/ 122349 w 198544"/>
                  <a:gd name="connsiteY17" fmla="*/ 0 h 433880"/>
                  <a:gd name="connsiteX18" fmla="*/ 44331 w 198544"/>
                  <a:gd name="connsiteY18" fmla="*/ 78196 h 433880"/>
                  <a:gd name="connsiteX19" fmla="*/ 44331 w 198544"/>
                  <a:gd name="connsiteY19" fmla="*/ 140147 h 433880"/>
                  <a:gd name="connsiteX20" fmla="*/ 5468 w 198544"/>
                  <a:gd name="connsiteY20" fmla="*/ 140147 h 433880"/>
                  <a:gd name="connsiteX21" fmla="*/ 0 w 198544"/>
                  <a:gd name="connsiteY21" fmla="*/ 145627 h 433880"/>
                  <a:gd name="connsiteX22" fmla="*/ 0 w 198544"/>
                  <a:gd name="connsiteY22" fmla="*/ 209894 h 433880"/>
                  <a:gd name="connsiteX23" fmla="*/ 5468 w 198544"/>
                  <a:gd name="connsiteY23" fmla="*/ 215375 h 433880"/>
                  <a:gd name="connsiteX24" fmla="*/ 44363 w 198544"/>
                  <a:gd name="connsiteY24" fmla="*/ 215375 h 433880"/>
                  <a:gd name="connsiteX25" fmla="*/ 44363 w 198544"/>
                  <a:gd name="connsiteY25" fmla="*/ 218800 h 433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8544" h="433880">
                    <a:moveTo>
                      <a:pt x="44298" y="218833"/>
                    </a:moveTo>
                    <a:lnTo>
                      <a:pt x="44298" y="428694"/>
                    </a:lnTo>
                    <a:cubicBezTo>
                      <a:pt x="44298" y="431695"/>
                      <a:pt x="46772" y="434175"/>
                      <a:pt x="49766" y="434175"/>
                    </a:cubicBezTo>
                    <a:lnTo>
                      <a:pt x="127524" y="434175"/>
                    </a:lnTo>
                    <a:cubicBezTo>
                      <a:pt x="130519" y="434175"/>
                      <a:pt x="132992" y="431695"/>
                      <a:pt x="132992" y="428694"/>
                    </a:cubicBezTo>
                    <a:lnTo>
                      <a:pt x="132992" y="215407"/>
                    </a:lnTo>
                    <a:lnTo>
                      <a:pt x="189333" y="215407"/>
                    </a:lnTo>
                    <a:cubicBezTo>
                      <a:pt x="192133" y="215407"/>
                      <a:pt x="194541" y="213254"/>
                      <a:pt x="194802" y="210351"/>
                    </a:cubicBezTo>
                    <a:lnTo>
                      <a:pt x="200270" y="146084"/>
                    </a:lnTo>
                    <a:cubicBezTo>
                      <a:pt x="200530" y="142920"/>
                      <a:pt x="198056" y="140179"/>
                      <a:pt x="194802" y="140179"/>
                    </a:cubicBezTo>
                    <a:lnTo>
                      <a:pt x="132992" y="140179"/>
                    </a:lnTo>
                    <a:lnTo>
                      <a:pt x="132992" y="94540"/>
                    </a:lnTo>
                    <a:cubicBezTo>
                      <a:pt x="132992" y="83873"/>
                      <a:pt x="141618" y="75228"/>
                      <a:pt x="152261" y="75228"/>
                    </a:cubicBezTo>
                    <a:lnTo>
                      <a:pt x="195745" y="75228"/>
                    </a:lnTo>
                    <a:cubicBezTo>
                      <a:pt x="198740" y="75228"/>
                      <a:pt x="201214" y="72749"/>
                      <a:pt x="201214" y="69747"/>
                    </a:cubicBezTo>
                    <a:lnTo>
                      <a:pt x="201214" y="5481"/>
                    </a:lnTo>
                    <a:cubicBezTo>
                      <a:pt x="201214" y="2479"/>
                      <a:pt x="198740" y="0"/>
                      <a:pt x="195745" y="0"/>
                    </a:cubicBezTo>
                    <a:lnTo>
                      <a:pt x="122349" y="0"/>
                    </a:lnTo>
                    <a:cubicBezTo>
                      <a:pt x="79288" y="0"/>
                      <a:pt x="44331" y="35037"/>
                      <a:pt x="44331" y="78196"/>
                    </a:cubicBezTo>
                    <a:lnTo>
                      <a:pt x="44331" y="140147"/>
                    </a:lnTo>
                    <a:lnTo>
                      <a:pt x="5468" y="140147"/>
                    </a:lnTo>
                    <a:cubicBezTo>
                      <a:pt x="2474" y="140147"/>
                      <a:pt x="0" y="142626"/>
                      <a:pt x="0" y="145627"/>
                    </a:cubicBezTo>
                    <a:lnTo>
                      <a:pt x="0" y="209894"/>
                    </a:lnTo>
                    <a:cubicBezTo>
                      <a:pt x="0" y="212895"/>
                      <a:pt x="2474" y="215375"/>
                      <a:pt x="5468" y="215375"/>
                    </a:cubicBezTo>
                    <a:lnTo>
                      <a:pt x="44363" y="215375"/>
                    </a:lnTo>
                    <a:lnTo>
                      <a:pt x="44363" y="218800"/>
                    </a:ln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89" name="CHANGE TEXT HERE">
              <a:extLst>
                <a:ext uri="{FF2B5EF4-FFF2-40B4-BE49-F238E27FC236}">
                  <a16:creationId xmlns:a16="http://schemas.microsoft.com/office/drawing/2014/main" id="{6A2B8E30-0A36-4836-840E-D538F9BA8504}"/>
                </a:ext>
              </a:extLst>
            </p:cNvPr>
            <p:cNvSpPr txBox="1"/>
            <p:nvPr/>
          </p:nvSpPr>
          <p:spPr>
            <a:xfrm>
              <a:off x="4741585" y="6469781"/>
              <a:ext cx="12666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  <a:latin typeface="Gobold" panose="02000500000000000000" pitchFamily="2" charset="0"/>
                </a:rPr>
                <a:t>USERNAME</a:t>
              </a:r>
              <a:endParaRPr lang="en-ID" sz="2000">
                <a:solidFill>
                  <a:schemeClr val="bg1"/>
                </a:solidFill>
                <a:latin typeface="Gobold" panose="02000500000000000000" pitchFamily="2" charset="0"/>
              </a:endParaRPr>
            </a:p>
          </p:txBody>
        </p:sp>
      </p:grpSp>
      <p:grpSp>
        <p:nvGrpSpPr>
          <p:cNvPr id="110" name="YOUR SOSMED">
            <a:extLst>
              <a:ext uri="{FF2B5EF4-FFF2-40B4-BE49-F238E27FC236}">
                <a16:creationId xmlns:a16="http://schemas.microsoft.com/office/drawing/2014/main" id="{58317B64-D92C-4ADC-9577-37324BB2BFFE}"/>
              </a:ext>
            </a:extLst>
          </p:cNvPr>
          <p:cNvGrpSpPr/>
          <p:nvPr/>
        </p:nvGrpSpPr>
        <p:grpSpPr>
          <a:xfrm>
            <a:off x="6211490" y="6323946"/>
            <a:ext cx="1985873" cy="770887"/>
            <a:chOff x="5568272" y="6323946"/>
            <a:chExt cx="1985873" cy="770887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200D1D68-A677-4AEA-94D0-D19B34806371}"/>
                </a:ext>
              </a:extLst>
            </p:cNvPr>
            <p:cNvGrpSpPr/>
            <p:nvPr/>
          </p:nvGrpSpPr>
          <p:grpSpPr>
            <a:xfrm>
              <a:off x="5568272" y="6323946"/>
              <a:ext cx="769130" cy="770887"/>
              <a:chOff x="9776632" y="8325906"/>
              <a:chExt cx="966684" cy="968892"/>
            </a:xfrm>
          </p:grpSpPr>
          <p:sp>
            <p:nvSpPr>
              <p:cNvPr id="95" name="SHAPE OBJECT">
                <a:extLst>
                  <a:ext uri="{FF2B5EF4-FFF2-40B4-BE49-F238E27FC236}">
                    <a16:creationId xmlns:a16="http://schemas.microsoft.com/office/drawing/2014/main" id="{68946BDF-1089-42D1-8D7C-6E01BA26CF6E}"/>
                  </a:ext>
                </a:extLst>
              </p:cNvPr>
              <p:cNvSpPr/>
              <p:nvPr/>
            </p:nvSpPr>
            <p:spPr>
              <a:xfrm>
                <a:off x="9776632" y="8325906"/>
                <a:ext cx="966684" cy="968892"/>
              </a:xfrm>
              <a:custGeom>
                <a:avLst/>
                <a:gdLst>
                  <a:gd name="connsiteX0" fmla="*/ 725389 w 966684"/>
                  <a:gd name="connsiteY0" fmla="*/ 242349 h 968891"/>
                  <a:gd name="connsiteX1" fmla="*/ 725389 w 966684"/>
                  <a:gd name="connsiteY1" fmla="*/ 727046 h 968891"/>
                  <a:gd name="connsiteX2" fmla="*/ 241796 w 966684"/>
                  <a:gd name="connsiteY2" fmla="*/ 727046 h 968891"/>
                  <a:gd name="connsiteX3" fmla="*/ 241796 w 966684"/>
                  <a:gd name="connsiteY3" fmla="*/ 242349 h 968891"/>
                  <a:gd name="connsiteX4" fmla="*/ 725389 w 966684"/>
                  <a:gd name="connsiteY4" fmla="*/ 242349 h 968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684" h="968891">
                    <a:moveTo>
                      <a:pt x="725389" y="242349"/>
                    </a:moveTo>
                    <a:cubicBezTo>
                      <a:pt x="858929" y="376194"/>
                      <a:pt x="858929" y="593200"/>
                      <a:pt x="725389" y="727046"/>
                    </a:cubicBezTo>
                    <a:cubicBezTo>
                      <a:pt x="591849" y="860891"/>
                      <a:pt x="375337" y="860891"/>
                      <a:pt x="241796" y="727046"/>
                    </a:cubicBezTo>
                    <a:cubicBezTo>
                      <a:pt x="108256" y="593200"/>
                      <a:pt x="108256" y="376194"/>
                      <a:pt x="241796" y="242349"/>
                    </a:cubicBezTo>
                    <a:cubicBezTo>
                      <a:pt x="375337" y="108503"/>
                      <a:pt x="591849" y="108503"/>
                      <a:pt x="725389" y="2423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9136D9"/>
                  </a:gs>
                  <a:gs pos="100000">
                    <a:srgbClr val="E40082"/>
                  </a:gs>
                </a:gsLst>
                <a:lin ang="5400000" scaled="1"/>
              </a:gra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6" name="SHAPE OBJECT">
                <a:extLst>
                  <a:ext uri="{FF2B5EF4-FFF2-40B4-BE49-F238E27FC236}">
                    <a16:creationId xmlns:a16="http://schemas.microsoft.com/office/drawing/2014/main" id="{5F8D2F99-6FB5-4AC6-BB52-96D5CDB24F00}"/>
                  </a:ext>
                </a:extLst>
              </p:cNvPr>
              <p:cNvSpPr/>
              <p:nvPr/>
            </p:nvSpPr>
            <p:spPr>
              <a:xfrm>
                <a:off x="10042076" y="8591924"/>
                <a:ext cx="436147" cy="437143"/>
              </a:xfrm>
              <a:custGeom>
                <a:avLst/>
                <a:gdLst>
                  <a:gd name="connsiteX0" fmla="*/ 218190 w 436147"/>
                  <a:gd name="connsiteY0" fmla="*/ 0 h 437143"/>
                  <a:gd name="connsiteX1" fmla="*/ 19 w 436147"/>
                  <a:gd name="connsiteY1" fmla="*/ 218669 h 437143"/>
                  <a:gd name="connsiteX2" fmla="*/ 34878 w 436147"/>
                  <a:gd name="connsiteY2" fmla="*/ 337187 h 437143"/>
                  <a:gd name="connsiteX3" fmla="*/ 1712 w 436147"/>
                  <a:gd name="connsiteY3" fmla="*/ 410327 h 437143"/>
                  <a:gd name="connsiteX4" fmla="*/ 4511 w 436147"/>
                  <a:gd name="connsiteY4" fmla="*/ 430586 h 437143"/>
                  <a:gd name="connsiteX5" fmla="*/ 18995 w 436147"/>
                  <a:gd name="connsiteY5" fmla="*/ 437241 h 437143"/>
                  <a:gd name="connsiteX6" fmla="*/ 24040 w 436147"/>
                  <a:gd name="connsiteY6" fmla="*/ 436556 h 437143"/>
                  <a:gd name="connsiteX7" fmla="*/ 115338 w 436147"/>
                  <a:gd name="connsiteY7" fmla="*/ 411437 h 437143"/>
                  <a:gd name="connsiteX8" fmla="*/ 218060 w 436147"/>
                  <a:gd name="connsiteY8" fmla="*/ 437241 h 437143"/>
                  <a:gd name="connsiteX9" fmla="*/ 436231 w 436147"/>
                  <a:gd name="connsiteY9" fmla="*/ 218572 h 437143"/>
                  <a:gd name="connsiteX10" fmla="*/ 218158 w 436147"/>
                  <a:gd name="connsiteY10" fmla="*/ 0 h 437143"/>
                  <a:gd name="connsiteX11" fmla="*/ 302100 w 436147"/>
                  <a:gd name="connsiteY11" fmla="*/ 251390 h 437143"/>
                  <a:gd name="connsiteX12" fmla="*/ 270300 w 436147"/>
                  <a:gd name="connsiteY12" fmla="*/ 244213 h 437143"/>
                  <a:gd name="connsiteX13" fmla="*/ 251455 w 436147"/>
                  <a:gd name="connsiteY13" fmla="*/ 267212 h 437143"/>
                  <a:gd name="connsiteX14" fmla="*/ 241235 w 436147"/>
                  <a:gd name="connsiteY14" fmla="*/ 269430 h 437143"/>
                  <a:gd name="connsiteX15" fmla="*/ 169368 w 436147"/>
                  <a:gd name="connsiteY15" fmla="*/ 207741 h 437143"/>
                  <a:gd name="connsiteX16" fmla="*/ 170475 w 436147"/>
                  <a:gd name="connsiteY16" fmla="*/ 195703 h 437143"/>
                  <a:gd name="connsiteX17" fmla="*/ 183527 w 436147"/>
                  <a:gd name="connsiteY17" fmla="*/ 174433 h 437143"/>
                  <a:gd name="connsiteX18" fmla="*/ 177733 w 436147"/>
                  <a:gd name="connsiteY18" fmla="*/ 149314 h 437143"/>
                  <a:gd name="connsiteX19" fmla="*/ 159246 w 436147"/>
                  <a:gd name="connsiteY19" fmla="*/ 121356 h 437143"/>
                  <a:gd name="connsiteX20" fmla="*/ 131710 w 436147"/>
                  <a:gd name="connsiteY20" fmla="*/ 125467 h 437143"/>
                  <a:gd name="connsiteX21" fmla="*/ 112343 w 436147"/>
                  <a:gd name="connsiteY21" fmla="*/ 169899 h 437143"/>
                  <a:gd name="connsiteX22" fmla="*/ 114036 w 436147"/>
                  <a:gd name="connsiteY22" fmla="*/ 183992 h 437143"/>
                  <a:gd name="connsiteX23" fmla="*/ 127511 w 436147"/>
                  <a:gd name="connsiteY23" fmla="*/ 215179 h 437143"/>
                  <a:gd name="connsiteX24" fmla="*/ 141572 w 436147"/>
                  <a:gd name="connsiteY24" fmla="*/ 236612 h 437143"/>
                  <a:gd name="connsiteX25" fmla="*/ 202697 w 436147"/>
                  <a:gd name="connsiteY25" fmla="*/ 293441 h 437143"/>
                  <a:gd name="connsiteX26" fmla="*/ 240812 w 436147"/>
                  <a:gd name="connsiteY26" fmla="*/ 311546 h 437143"/>
                  <a:gd name="connsiteX27" fmla="*/ 285142 w 436147"/>
                  <a:gd name="connsiteY27" fmla="*/ 318560 h 437143"/>
                  <a:gd name="connsiteX28" fmla="*/ 325372 w 436147"/>
                  <a:gd name="connsiteY28" fmla="*/ 288580 h 437143"/>
                  <a:gd name="connsiteX29" fmla="*/ 327260 w 436147"/>
                  <a:gd name="connsiteY29" fmla="*/ 273280 h 437143"/>
                  <a:gd name="connsiteX30" fmla="*/ 302100 w 436147"/>
                  <a:gd name="connsiteY30" fmla="*/ 251390 h 437143"/>
                  <a:gd name="connsiteX31" fmla="*/ 218190 w 436147"/>
                  <a:gd name="connsiteY31" fmla="*/ 399138 h 437143"/>
                  <a:gd name="connsiteX32" fmla="*/ 127576 w 436147"/>
                  <a:gd name="connsiteY32" fmla="*/ 374540 h 437143"/>
                  <a:gd name="connsiteX33" fmla="*/ 117942 w 436147"/>
                  <a:gd name="connsiteY33" fmla="*/ 371963 h 437143"/>
                  <a:gd name="connsiteX34" fmla="*/ 112897 w 436147"/>
                  <a:gd name="connsiteY34" fmla="*/ 372648 h 437143"/>
                  <a:gd name="connsiteX35" fmla="*/ 53203 w 436147"/>
                  <a:gd name="connsiteY35" fmla="*/ 389057 h 437143"/>
                  <a:gd name="connsiteX36" fmla="*/ 74002 w 436147"/>
                  <a:gd name="connsiteY36" fmla="*/ 343157 h 437143"/>
                  <a:gd name="connsiteX37" fmla="*/ 72114 w 436147"/>
                  <a:gd name="connsiteY37" fmla="*/ 324106 h 437143"/>
                  <a:gd name="connsiteX38" fmla="*/ 38166 w 436147"/>
                  <a:gd name="connsiteY38" fmla="*/ 218669 h 437143"/>
                  <a:gd name="connsiteX39" fmla="*/ 218223 w 436147"/>
                  <a:gd name="connsiteY39" fmla="*/ 38201 h 437143"/>
                  <a:gd name="connsiteX40" fmla="*/ 398280 w 436147"/>
                  <a:gd name="connsiteY40" fmla="*/ 218669 h 437143"/>
                  <a:gd name="connsiteX41" fmla="*/ 218125 w 436147"/>
                  <a:gd name="connsiteY41" fmla="*/ 399138 h 437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36147" h="437143">
                    <a:moveTo>
                      <a:pt x="218190" y="0"/>
                    </a:moveTo>
                    <a:cubicBezTo>
                      <a:pt x="97892" y="0"/>
                      <a:pt x="19" y="98096"/>
                      <a:pt x="19" y="218669"/>
                    </a:cubicBezTo>
                    <a:cubicBezTo>
                      <a:pt x="19" y="261046"/>
                      <a:pt x="12030" y="301825"/>
                      <a:pt x="34878" y="337187"/>
                    </a:cubicBezTo>
                    <a:lnTo>
                      <a:pt x="1712" y="410327"/>
                    </a:lnTo>
                    <a:cubicBezTo>
                      <a:pt x="-1348" y="417080"/>
                      <a:pt x="-241" y="424942"/>
                      <a:pt x="4511" y="430586"/>
                    </a:cubicBezTo>
                    <a:cubicBezTo>
                      <a:pt x="8189" y="434957"/>
                      <a:pt x="13559" y="437241"/>
                      <a:pt x="18995" y="437241"/>
                    </a:cubicBezTo>
                    <a:cubicBezTo>
                      <a:pt x="20687" y="437241"/>
                      <a:pt x="22413" y="436980"/>
                      <a:pt x="24040" y="436556"/>
                    </a:cubicBezTo>
                    <a:lnTo>
                      <a:pt x="115338" y="411437"/>
                    </a:lnTo>
                    <a:cubicBezTo>
                      <a:pt x="146877" y="428368"/>
                      <a:pt x="182192" y="437241"/>
                      <a:pt x="218060" y="437241"/>
                    </a:cubicBezTo>
                    <a:cubicBezTo>
                      <a:pt x="338359" y="437241"/>
                      <a:pt x="436231" y="339145"/>
                      <a:pt x="436231" y="218572"/>
                    </a:cubicBezTo>
                    <a:cubicBezTo>
                      <a:pt x="436329" y="98096"/>
                      <a:pt x="338456" y="0"/>
                      <a:pt x="218158" y="0"/>
                    </a:cubicBezTo>
                    <a:close/>
                    <a:moveTo>
                      <a:pt x="302100" y="251390"/>
                    </a:moveTo>
                    <a:cubicBezTo>
                      <a:pt x="292986" y="245909"/>
                      <a:pt x="281041" y="239776"/>
                      <a:pt x="270300" y="244213"/>
                    </a:cubicBezTo>
                    <a:cubicBezTo>
                      <a:pt x="262033" y="247638"/>
                      <a:pt x="256760" y="260524"/>
                      <a:pt x="251455" y="267212"/>
                    </a:cubicBezTo>
                    <a:cubicBezTo>
                      <a:pt x="248721" y="270637"/>
                      <a:pt x="245401" y="271159"/>
                      <a:pt x="241235" y="269430"/>
                    </a:cubicBezTo>
                    <a:cubicBezTo>
                      <a:pt x="210184" y="257034"/>
                      <a:pt x="186488" y="236286"/>
                      <a:pt x="169368" y="207741"/>
                    </a:cubicBezTo>
                    <a:cubicBezTo>
                      <a:pt x="166471" y="203304"/>
                      <a:pt x="166992" y="199781"/>
                      <a:pt x="170475" y="195703"/>
                    </a:cubicBezTo>
                    <a:cubicBezTo>
                      <a:pt x="175682" y="189635"/>
                      <a:pt x="182159" y="182719"/>
                      <a:pt x="183527" y="174433"/>
                    </a:cubicBezTo>
                    <a:cubicBezTo>
                      <a:pt x="184894" y="166212"/>
                      <a:pt x="181053" y="156589"/>
                      <a:pt x="177733" y="149314"/>
                    </a:cubicBezTo>
                    <a:cubicBezTo>
                      <a:pt x="173372" y="139984"/>
                      <a:pt x="168522" y="126674"/>
                      <a:pt x="159246" y="121356"/>
                    </a:cubicBezTo>
                    <a:cubicBezTo>
                      <a:pt x="150620" y="116495"/>
                      <a:pt x="139293" y="119203"/>
                      <a:pt x="131710" y="125467"/>
                    </a:cubicBezTo>
                    <a:cubicBezTo>
                      <a:pt x="118495" y="136232"/>
                      <a:pt x="112083" y="153163"/>
                      <a:pt x="112343" y="169899"/>
                    </a:cubicBezTo>
                    <a:cubicBezTo>
                      <a:pt x="112441" y="174694"/>
                      <a:pt x="112929" y="179392"/>
                      <a:pt x="114036" y="183992"/>
                    </a:cubicBezTo>
                    <a:cubicBezTo>
                      <a:pt x="116672" y="195018"/>
                      <a:pt x="121782" y="205359"/>
                      <a:pt x="127511" y="215179"/>
                    </a:cubicBezTo>
                    <a:cubicBezTo>
                      <a:pt x="131872" y="222617"/>
                      <a:pt x="136559" y="229696"/>
                      <a:pt x="141572" y="236612"/>
                    </a:cubicBezTo>
                    <a:cubicBezTo>
                      <a:pt x="158106" y="259187"/>
                      <a:pt x="178742" y="278826"/>
                      <a:pt x="202697" y="293441"/>
                    </a:cubicBezTo>
                    <a:cubicBezTo>
                      <a:pt x="214643" y="300781"/>
                      <a:pt x="227499" y="307207"/>
                      <a:pt x="240812" y="311546"/>
                    </a:cubicBezTo>
                    <a:cubicBezTo>
                      <a:pt x="255719" y="316505"/>
                      <a:pt x="269031" y="321626"/>
                      <a:pt x="285142" y="318560"/>
                    </a:cubicBezTo>
                    <a:cubicBezTo>
                      <a:pt x="302035" y="315330"/>
                      <a:pt x="318635" y="304891"/>
                      <a:pt x="325372" y="288580"/>
                    </a:cubicBezTo>
                    <a:cubicBezTo>
                      <a:pt x="327325" y="283784"/>
                      <a:pt x="328366" y="278401"/>
                      <a:pt x="327260" y="273280"/>
                    </a:cubicBezTo>
                    <a:cubicBezTo>
                      <a:pt x="324786" y="262775"/>
                      <a:pt x="310530" y="256512"/>
                      <a:pt x="302100" y="251390"/>
                    </a:cubicBezTo>
                    <a:close/>
                    <a:moveTo>
                      <a:pt x="218190" y="399138"/>
                    </a:moveTo>
                    <a:cubicBezTo>
                      <a:pt x="186293" y="399138"/>
                      <a:pt x="155014" y="390689"/>
                      <a:pt x="127576" y="374540"/>
                    </a:cubicBezTo>
                    <a:cubicBezTo>
                      <a:pt x="124582" y="372844"/>
                      <a:pt x="121359" y="371963"/>
                      <a:pt x="117942" y="371963"/>
                    </a:cubicBezTo>
                    <a:cubicBezTo>
                      <a:pt x="116249" y="371963"/>
                      <a:pt x="114524" y="372224"/>
                      <a:pt x="112897" y="372648"/>
                    </a:cubicBezTo>
                    <a:lnTo>
                      <a:pt x="53203" y="389057"/>
                    </a:lnTo>
                    <a:lnTo>
                      <a:pt x="74002" y="343157"/>
                    </a:lnTo>
                    <a:cubicBezTo>
                      <a:pt x="76801" y="336926"/>
                      <a:pt x="76117" y="329652"/>
                      <a:pt x="72114" y="324106"/>
                    </a:cubicBezTo>
                    <a:cubicBezTo>
                      <a:pt x="49851" y="293245"/>
                      <a:pt x="38166" y="256773"/>
                      <a:pt x="38166" y="218669"/>
                    </a:cubicBezTo>
                    <a:cubicBezTo>
                      <a:pt x="38166" y="119105"/>
                      <a:pt x="118918" y="38201"/>
                      <a:pt x="218223" y="38201"/>
                    </a:cubicBezTo>
                    <a:cubicBezTo>
                      <a:pt x="317560" y="38201"/>
                      <a:pt x="398280" y="119138"/>
                      <a:pt x="398280" y="218669"/>
                    </a:cubicBezTo>
                    <a:cubicBezTo>
                      <a:pt x="398183" y="318234"/>
                      <a:pt x="317365" y="399138"/>
                      <a:pt x="218125" y="3991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90" name="CHANGE TEXT HERE">
              <a:extLst>
                <a:ext uri="{FF2B5EF4-FFF2-40B4-BE49-F238E27FC236}">
                  <a16:creationId xmlns:a16="http://schemas.microsoft.com/office/drawing/2014/main" id="{A0B97D32-7AA6-4B1D-9AFA-26AF55CCE0F7}"/>
                </a:ext>
              </a:extLst>
            </p:cNvPr>
            <p:cNvSpPr txBox="1"/>
            <p:nvPr/>
          </p:nvSpPr>
          <p:spPr>
            <a:xfrm>
              <a:off x="6287452" y="6505254"/>
              <a:ext cx="12666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  <a:latin typeface="Gobold" panose="02000500000000000000" pitchFamily="2" charset="0"/>
                </a:rPr>
                <a:t>USERNAME</a:t>
              </a:r>
              <a:endParaRPr lang="en-ID" sz="2000">
                <a:solidFill>
                  <a:schemeClr val="bg1"/>
                </a:solidFill>
                <a:latin typeface="Gobold" panose="02000500000000000000" pitchFamily="2" charset="0"/>
              </a:endParaRPr>
            </a:p>
          </p:txBody>
        </p:sp>
      </p:grpSp>
      <p:grpSp>
        <p:nvGrpSpPr>
          <p:cNvPr id="109" name="YOUR SOSMED">
            <a:extLst>
              <a:ext uri="{FF2B5EF4-FFF2-40B4-BE49-F238E27FC236}">
                <a16:creationId xmlns:a16="http://schemas.microsoft.com/office/drawing/2014/main" id="{10A28877-A6C4-4AC7-BB8D-21C1E43AC0F4}"/>
              </a:ext>
            </a:extLst>
          </p:cNvPr>
          <p:cNvGrpSpPr/>
          <p:nvPr/>
        </p:nvGrpSpPr>
        <p:grpSpPr>
          <a:xfrm>
            <a:off x="8400575" y="6386240"/>
            <a:ext cx="1941074" cy="646299"/>
            <a:chOff x="8166721" y="6445787"/>
            <a:chExt cx="1941074" cy="646299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17B2B4EF-5AF8-4F60-9B8D-5322A3782022}"/>
                </a:ext>
              </a:extLst>
            </p:cNvPr>
            <p:cNvGrpSpPr/>
            <p:nvPr/>
          </p:nvGrpSpPr>
          <p:grpSpPr>
            <a:xfrm>
              <a:off x="8166721" y="6445787"/>
              <a:ext cx="644826" cy="646299"/>
              <a:chOff x="8775690" y="9260263"/>
              <a:chExt cx="810452" cy="812303"/>
            </a:xfrm>
          </p:grpSpPr>
          <p:sp>
            <p:nvSpPr>
              <p:cNvPr id="102" name="SHAPE OBJECT">
                <a:extLst>
                  <a:ext uri="{FF2B5EF4-FFF2-40B4-BE49-F238E27FC236}">
                    <a16:creationId xmlns:a16="http://schemas.microsoft.com/office/drawing/2014/main" id="{8C063CFA-C742-4975-A331-B098150B8E5D}"/>
                  </a:ext>
                </a:extLst>
              </p:cNvPr>
              <p:cNvSpPr/>
              <p:nvPr/>
            </p:nvSpPr>
            <p:spPr>
              <a:xfrm>
                <a:off x="8775690" y="9260263"/>
                <a:ext cx="810452" cy="812303"/>
              </a:xfrm>
              <a:custGeom>
                <a:avLst/>
                <a:gdLst>
                  <a:gd name="connsiteX0" fmla="*/ 478326 w 810452"/>
                  <a:gd name="connsiteY0" fmla="*/ 72180 h 812303"/>
                  <a:gd name="connsiteX1" fmla="*/ 740606 w 810452"/>
                  <a:gd name="connsiteY1" fmla="*/ 479418 h 812303"/>
                  <a:gd name="connsiteX2" fmla="*/ 334295 w 810452"/>
                  <a:gd name="connsiteY2" fmla="*/ 742297 h 812303"/>
                  <a:gd name="connsiteX3" fmla="*/ 72015 w 810452"/>
                  <a:gd name="connsiteY3" fmla="*/ 335059 h 812303"/>
                  <a:gd name="connsiteX4" fmla="*/ 478326 w 810452"/>
                  <a:gd name="connsiteY4" fmla="*/ 72180 h 812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0452" h="812303">
                    <a:moveTo>
                      <a:pt x="478326" y="72180"/>
                    </a:moveTo>
                    <a:cubicBezTo>
                      <a:pt x="662952" y="112044"/>
                      <a:pt x="780379" y="294371"/>
                      <a:pt x="740606" y="479418"/>
                    </a:cubicBezTo>
                    <a:cubicBezTo>
                      <a:pt x="700832" y="664466"/>
                      <a:pt x="518921" y="782161"/>
                      <a:pt x="334295" y="742297"/>
                    </a:cubicBezTo>
                    <a:cubicBezTo>
                      <a:pt x="149669" y="702433"/>
                      <a:pt x="32242" y="520106"/>
                      <a:pt x="72015" y="335059"/>
                    </a:cubicBezTo>
                    <a:cubicBezTo>
                      <a:pt x="111789" y="150011"/>
                      <a:pt x="293700" y="32316"/>
                      <a:pt x="478326" y="7218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136D9"/>
                  </a:gs>
                  <a:gs pos="100000">
                    <a:srgbClr val="E40082"/>
                  </a:gs>
                </a:gsLst>
                <a:lin ang="5400000" scaled="1"/>
              </a:gra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3" name="SHAPE OBJECT">
                <a:extLst>
                  <a:ext uri="{FF2B5EF4-FFF2-40B4-BE49-F238E27FC236}">
                    <a16:creationId xmlns:a16="http://schemas.microsoft.com/office/drawing/2014/main" id="{4737E9A1-0EDD-479A-ADE2-BCE0FC57C316}"/>
                  </a:ext>
                </a:extLst>
              </p:cNvPr>
              <p:cNvSpPr/>
              <p:nvPr/>
            </p:nvSpPr>
            <p:spPr>
              <a:xfrm>
                <a:off x="8969983" y="9493590"/>
                <a:ext cx="419873" cy="345800"/>
              </a:xfrm>
              <a:custGeom>
                <a:avLst/>
                <a:gdLst>
                  <a:gd name="connsiteX0" fmla="*/ 419650 w 419872"/>
                  <a:gd name="connsiteY0" fmla="*/ 41715 h 345799"/>
                  <a:gd name="connsiteX1" fmla="*/ 377109 w 419872"/>
                  <a:gd name="connsiteY1" fmla="*/ 53948 h 345799"/>
                  <a:gd name="connsiteX2" fmla="*/ 398070 w 419872"/>
                  <a:gd name="connsiteY2" fmla="*/ 35321 h 345799"/>
                  <a:gd name="connsiteX3" fmla="*/ 412229 w 419872"/>
                  <a:gd name="connsiteY3" fmla="*/ 9418 h 345799"/>
                  <a:gd name="connsiteX4" fmla="*/ 412131 w 419872"/>
                  <a:gd name="connsiteY4" fmla="*/ 7200 h 345799"/>
                  <a:gd name="connsiteX5" fmla="*/ 409918 w 419872"/>
                  <a:gd name="connsiteY5" fmla="*/ 7363 h 345799"/>
                  <a:gd name="connsiteX6" fmla="*/ 359371 w 419872"/>
                  <a:gd name="connsiteY6" fmla="*/ 26774 h 345799"/>
                  <a:gd name="connsiteX7" fmla="*/ 355888 w 419872"/>
                  <a:gd name="connsiteY7" fmla="*/ 25827 h 345799"/>
                  <a:gd name="connsiteX8" fmla="*/ 351461 w 419872"/>
                  <a:gd name="connsiteY8" fmla="*/ 21293 h 345799"/>
                  <a:gd name="connsiteX9" fmla="*/ 326985 w 419872"/>
                  <a:gd name="connsiteY9" fmla="*/ 6254 h 345799"/>
                  <a:gd name="connsiteX10" fmla="*/ 289457 w 419872"/>
                  <a:gd name="connsiteY10" fmla="*/ 186 h 345799"/>
                  <a:gd name="connsiteX11" fmla="*/ 253816 w 419872"/>
                  <a:gd name="connsiteY11" fmla="*/ 10267 h 345799"/>
                  <a:gd name="connsiteX12" fmla="*/ 225076 w 419872"/>
                  <a:gd name="connsiteY12" fmla="*/ 33755 h 345799"/>
                  <a:gd name="connsiteX13" fmla="*/ 207923 w 419872"/>
                  <a:gd name="connsiteY13" fmla="*/ 68204 h 345799"/>
                  <a:gd name="connsiteX14" fmla="*/ 206979 w 419872"/>
                  <a:gd name="connsiteY14" fmla="*/ 104611 h 345799"/>
                  <a:gd name="connsiteX15" fmla="*/ 205287 w 419872"/>
                  <a:gd name="connsiteY15" fmla="*/ 106666 h 345799"/>
                  <a:gd name="connsiteX16" fmla="*/ 31609 w 419872"/>
                  <a:gd name="connsiteY16" fmla="*/ 18063 h 345799"/>
                  <a:gd name="connsiteX17" fmla="*/ 26825 w 419872"/>
                  <a:gd name="connsiteY17" fmla="*/ 18226 h 345799"/>
                  <a:gd name="connsiteX18" fmla="*/ 41829 w 419872"/>
                  <a:gd name="connsiteY18" fmla="*/ 122488 h 345799"/>
                  <a:gd name="connsiteX19" fmla="*/ 52473 w 419872"/>
                  <a:gd name="connsiteY19" fmla="*/ 131884 h 345799"/>
                  <a:gd name="connsiteX20" fmla="*/ 18981 w 419872"/>
                  <a:gd name="connsiteY20" fmla="*/ 122488 h 345799"/>
                  <a:gd name="connsiteX21" fmla="*/ 15726 w 419872"/>
                  <a:gd name="connsiteY21" fmla="*/ 124283 h 345799"/>
                  <a:gd name="connsiteX22" fmla="*/ 16246 w 419872"/>
                  <a:gd name="connsiteY22" fmla="*/ 134265 h 345799"/>
                  <a:gd name="connsiteX23" fmla="*/ 71155 w 419872"/>
                  <a:gd name="connsiteY23" fmla="*/ 205448 h 345799"/>
                  <a:gd name="connsiteX24" fmla="*/ 82320 w 419872"/>
                  <a:gd name="connsiteY24" fmla="*/ 208873 h 345799"/>
                  <a:gd name="connsiteX25" fmla="*/ 49413 w 419872"/>
                  <a:gd name="connsiteY25" fmla="*/ 209884 h 345799"/>
                  <a:gd name="connsiteX26" fmla="*/ 47037 w 419872"/>
                  <a:gd name="connsiteY26" fmla="*/ 212951 h 345799"/>
                  <a:gd name="connsiteX27" fmla="*/ 116105 w 419872"/>
                  <a:gd name="connsiteY27" fmla="*/ 270889 h 345799"/>
                  <a:gd name="connsiteX28" fmla="*/ 125479 w 419872"/>
                  <a:gd name="connsiteY28" fmla="*/ 272161 h 345799"/>
                  <a:gd name="connsiteX29" fmla="*/ 124893 w 419872"/>
                  <a:gd name="connsiteY29" fmla="*/ 272748 h 345799"/>
                  <a:gd name="connsiteX30" fmla="*/ 77763 w 419872"/>
                  <a:gd name="connsiteY30" fmla="*/ 297770 h 345799"/>
                  <a:gd name="connsiteX31" fmla="*/ 6157 w 419872"/>
                  <a:gd name="connsiteY31" fmla="*/ 307002 h 345799"/>
                  <a:gd name="connsiteX32" fmla="*/ 461 w 419872"/>
                  <a:gd name="connsiteY32" fmla="*/ 307002 h 345799"/>
                  <a:gd name="connsiteX33" fmla="*/ 1567 w 419872"/>
                  <a:gd name="connsiteY33" fmla="*/ 309579 h 345799"/>
                  <a:gd name="connsiteX34" fmla="*/ 16474 w 419872"/>
                  <a:gd name="connsiteY34" fmla="*/ 318452 h 345799"/>
                  <a:gd name="connsiteX35" fmla="*/ 64385 w 419872"/>
                  <a:gd name="connsiteY35" fmla="*/ 337667 h 345799"/>
                  <a:gd name="connsiteX36" fmla="*/ 311980 w 419872"/>
                  <a:gd name="connsiteY36" fmla="*/ 279632 h 345799"/>
                  <a:gd name="connsiteX37" fmla="*/ 380527 w 419872"/>
                  <a:gd name="connsiteY37" fmla="*/ 89670 h 345799"/>
                  <a:gd name="connsiteX38" fmla="*/ 385637 w 419872"/>
                  <a:gd name="connsiteY38" fmla="*/ 84026 h 345799"/>
                  <a:gd name="connsiteX39" fmla="*/ 419129 w 419872"/>
                  <a:gd name="connsiteY39" fmla="*/ 48892 h 345799"/>
                  <a:gd name="connsiteX40" fmla="*/ 421180 w 419872"/>
                  <a:gd name="connsiteY40" fmla="*/ 42139 h 345799"/>
                  <a:gd name="connsiteX41" fmla="*/ 421180 w 419872"/>
                  <a:gd name="connsiteY41" fmla="*/ 41780 h 345799"/>
                  <a:gd name="connsiteX42" fmla="*/ 419650 w 419872"/>
                  <a:gd name="connsiteY42" fmla="*/ 41617 h 34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419872" h="345799">
                    <a:moveTo>
                      <a:pt x="419650" y="41715"/>
                    </a:moveTo>
                    <a:cubicBezTo>
                      <a:pt x="406273" y="47783"/>
                      <a:pt x="391528" y="51469"/>
                      <a:pt x="377109" y="53948"/>
                    </a:cubicBezTo>
                    <a:cubicBezTo>
                      <a:pt x="383912" y="52741"/>
                      <a:pt x="394067" y="40377"/>
                      <a:pt x="398070" y="35321"/>
                    </a:cubicBezTo>
                    <a:cubicBezTo>
                      <a:pt x="404222" y="27622"/>
                      <a:pt x="409332" y="18912"/>
                      <a:pt x="412229" y="9418"/>
                    </a:cubicBezTo>
                    <a:cubicBezTo>
                      <a:pt x="412554" y="8635"/>
                      <a:pt x="412912" y="7787"/>
                      <a:pt x="412131" y="7200"/>
                    </a:cubicBezTo>
                    <a:cubicBezTo>
                      <a:pt x="411187" y="6841"/>
                      <a:pt x="410602" y="7037"/>
                      <a:pt x="409918" y="7363"/>
                    </a:cubicBezTo>
                    <a:cubicBezTo>
                      <a:pt x="393807" y="16008"/>
                      <a:pt x="377109" y="22304"/>
                      <a:pt x="359371" y="26774"/>
                    </a:cubicBezTo>
                    <a:cubicBezTo>
                      <a:pt x="357906" y="27132"/>
                      <a:pt x="356799" y="26774"/>
                      <a:pt x="355888" y="25827"/>
                    </a:cubicBezTo>
                    <a:cubicBezTo>
                      <a:pt x="354423" y="24196"/>
                      <a:pt x="353089" y="22565"/>
                      <a:pt x="351461" y="21293"/>
                    </a:cubicBezTo>
                    <a:cubicBezTo>
                      <a:pt x="344040" y="14964"/>
                      <a:pt x="336033" y="9940"/>
                      <a:pt x="326985" y="6254"/>
                    </a:cubicBezTo>
                    <a:cubicBezTo>
                      <a:pt x="315137" y="1393"/>
                      <a:pt x="302183" y="-662"/>
                      <a:pt x="289457" y="186"/>
                    </a:cubicBezTo>
                    <a:cubicBezTo>
                      <a:pt x="276991" y="969"/>
                      <a:pt x="264818" y="4460"/>
                      <a:pt x="253816" y="10267"/>
                    </a:cubicBezTo>
                    <a:cubicBezTo>
                      <a:pt x="242815" y="16073"/>
                      <a:pt x="232920" y="24098"/>
                      <a:pt x="225076" y="33755"/>
                    </a:cubicBezTo>
                    <a:cubicBezTo>
                      <a:pt x="216972" y="43737"/>
                      <a:pt x="211015" y="55645"/>
                      <a:pt x="207923" y="68204"/>
                    </a:cubicBezTo>
                    <a:cubicBezTo>
                      <a:pt x="204929" y="80340"/>
                      <a:pt x="205189" y="92312"/>
                      <a:pt x="206979" y="104611"/>
                    </a:cubicBezTo>
                    <a:cubicBezTo>
                      <a:pt x="207240" y="106666"/>
                      <a:pt x="207077" y="106927"/>
                      <a:pt x="205287" y="106666"/>
                    </a:cubicBezTo>
                    <a:cubicBezTo>
                      <a:pt x="135894" y="96325"/>
                      <a:pt x="78349" y="71369"/>
                      <a:pt x="31609" y="18063"/>
                    </a:cubicBezTo>
                    <a:cubicBezTo>
                      <a:pt x="29559" y="15747"/>
                      <a:pt x="28452" y="15747"/>
                      <a:pt x="26825" y="18226"/>
                    </a:cubicBezTo>
                    <a:cubicBezTo>
                      <a:pt x="6352" y="48892"/>
                      <a:pt x="16344" y="98282"/>
                      <a:pt x="41829" y="122488"/>
                    </a:cubicBezTo>
                    <a:cubicBezTo>
                      <a:pt x="45247" y="125751"/>
                      <a:pt x="48730" y="128980"/>
                      <a:pt x="52473" y="131884"/>
                    </a:cubicBezTo>
                    <a:cubicBezTo>
                      <a:pt x="51106" y="132145"/>
                      <a:pt x="34148" y="130350"/>
                      <a:pt x="18981" y="122488"/>
                    </a:cubicBezTo>
                    <a:cubicBezTo>
                      <a:pt x="16930" y="121216"/>
                      <a:pt x="15921" y="121966"/>
                      <a:pt x="15726" y="124283"/>
                    </a:cubicBezTo>
                    <a:cubicBezTo>
                      <a:pt x="15563" y="127610"/>
                      <a:pt x="15823" y="130677"/>
                      <a:pt x="16246" y="134265"/>
                    </a:cubicBezTo>
                    <a:cubicBezTo>
                      <a:pt x="20185" y="165354"/>
                      <a:pt x="41634" y="194160"/>
                      <a:pt x="71155" y="205448"/>
                    </a:cubicBezTo>
                    <a:cubicBezTo>
                      <a:pt x="74638" y="206916"/>
                      <a:pt x="78479" y="208188"/>
                      <a:pt x="82320" y="208873"/>
                    </a:cubicBezTo>
                    <a:cubicBezTo>
                      <a:pt x="75582" y="210341"/>
                      <a:pt x="68682" y="211418"/>
                      <a:pt x="49413" y="209884"/>
                    </a:cubicBezTo>
                    <a:cubicBezTo>
                      <a:pt x="47037" y="209460"/>
                      <a:pt x="46093" y="210667"/>
                      <a:pt x="47037" y="212951"/>
                    </a:cubicBezTo>
                    <a:cubicBezTo>
                      <a:pt x="61521" y="252424"/>
                      <a:pt x="92735" y="264234"/>
                      <a:pt x="116105" y="270889"/>
                    </a:cubicBezTo>
                    <a:cubicBezTo>
                      <a:pt x="119262" y="271411"/>
                      <a:pt x="122321" y="271411"/>
                      <a:pt x="125479" y="272161"/>
                    </a:cubicBezTo>
                    <a:cubicBezTo>
                      <a:pt x="125316" y="272422"/>
                      <a:pt x="125153" y="272422"/>
                      <a:pt x="124893" y="272748"/>
                    </a:cubicBezTo>
                    <a:cubicBezTo>
                      <a:pt x="117146" y="284623"/>
                      <a:pt x="90294" y="293431"/>
                      <a:pt x="77763" y="297770"/>
                    </a:cubicBezTo>
                    <a:cubicBezTo>
                      <a:pt x="55011" y="305730"/>
                      <a:pt x="30177" y="309318"/>
                      <a:pt x="6157" y="307002"/>
                    </a:cubicBezTo>
                    <a:cubicBezTo>
                      <a:pt x="2316" y="306415"/>
                      <a:pt x="1470" y="306480"/>
                      <a:pt x="461" y="307002"/>
                    </a:cubicBezTo>
                    <a:cubicBezTo>
                      <a:pt x="-581" y="307687"/>
                      <a:pt x="298" y="308535"/>
                      <a:pt x="1567" y="309579"/>
                    </a:cubicBezTo>
                    <a:cubicBezTo>
                      <a:pt x="6417" y="312841"/>
                      <a:pt x="11462" y="315647"/>
                      <a:pt x="16474" y="318452"/>
                    </a:cubicBezTo>
                    <a:cubicBezTo>
                      <a:pt x="31739" y="326575"/>
                      <a:pt x="47688" y="333067"/>
                      <a:pt x="64385" y="337667"/>
                    </a:cubicBezTo>
                    <a:cubicBezTo>
                      <a:pt x="150411" y="361514"/>
                      <a:pt x="247339" y="343996"/>
                      <a:pt x="311980" y="279632"/>
                    </a:cubicBezTo>
                    <a:cubicBezTo>
                      <a:pt x="362723" y="229132"/>
                      <a:pt x="380527" y="159417"/>
                      <a:pt x="380527" y="89670"/>
                    </a:cubicBezTo>
                    <a:cubicBezTo>
                      <a:pt x="380527" y="86930"/>
                      <a:pt x="383749" y="85396"/>
                      <a:pt x="385637" y="84026"/>
                    </a:cubicBezTo>
                    <a:cubicBezTo>
                      <a:pt x="398852" y="74109"/>
                      <a:pt x="409332" y="62169"/>
                      <a:pt x="419129" y="48892"/>
                    </a:cubicBezTo>
                    <a:cubicBezTo>
                      <a:pt x="421342" y="45890"/>
                      <a:pt x="421180" y="43248"/>
                      <a:pt x="421180" y="42139"/>
                    </a:cubicBezTo>
                    <a:cubicBezTo>
                      <a:pt x="421180" y="41976"/>
                      <a:pt x="421180" y="41780"/>
                      <a:pt x="421180" y="41780"/>
                    </a:cubicBezTo>
                    <a:cubicBezTo>
                      <a:pt x="421180" y="40508"/>
                      <a:pt x="421342" y="40834"/>
                      <a:pt x="419650" y="41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4" name="SHAPE OBJECT">
                <a:extLst>
                  <a:ext uri="{FF2B5EF4-FFF2-40B4-BE49-F238E27FC236}">
                    <a16:creationId xmlns:a16="http://schemas.microsoft.com/office/drawing/2014/main" id="{BCBAB3C3-2141-4901-8AB3-8E8172C8567F}"/>
                  </a:ext>
                </a:extLst>
              </p:cNvPr>
              <p:cNvSpPr/>
              <p:nvPr/>
            </p:nvSpPr>
            <p:spPr>
              <a:xfrm>
                <a:off x="9095066" y="9841990"/>
                <a:ext cx="13019" cy="3262"/>
              </a:xfrm>
              <a:custGeom>
                <a:avLst/>
                <a:gdLst>
                  <a:gd name="connsiteX0" fmla="*/ 4 w 13019"/>
                  <a:gd name="connsiteY0" fmla="*/ 0 h 0"/>
                  <a:gd name="connsiteX1" fmla="*/ 4 w 13019"/>
                  <a:gd name="connsiteY1" fmla="*/ 0 h 0"/>
                  <a:gd name="connsiteX2" fmla="*/ 4 w 13019"/>
                  <a:gd name="connsiteY2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019">
                    <a:moveTo>
                      <a:pt x="4" y="0"/>
                    </a:moveTo>
                    <a:cubicBezTo>
                      <a:pt x="35742" y="0"/>
                      <a:pt x="1697" y="0"/>
                      <a:pt x="4" y="0"/>
                    </a:cubicBezTo>
                    <a:cubicBezTo>
                      <a:pt x="4691" y="0"/>
                      <a:pt x="-159" y="0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5" name="SHAPE OBJECT">
                <a:extLst>
                  <a:ext uri="{FF2B5EF4-FFF2-40B4-BE49-F238E27FC236}">
                    <a16:creationId xmlns:a16="http://schemas.microsoft.com/office/drawing/2014/main" id="{8E4EBA42-EFF5-4762-8449-134C25903020}"/>
                  </a:ext>
                </a:extLst>
              </p:cNvPr>
              <p:cNvSpPr/>
              <p:nvPr/>
            </p:nvSpPr>
            <p:spPr>
              <a:xfrm>
                <a:off x="9091841" y="9841990"/>
                <a:ext cx="3255" cy="3262"/>
              </a:xfrm>
              <a:custGeom>
                <a:avLst/>
                <a:gdLst>
                  <a:gd name="connsiteX0" fmla="*/ 3229 w 0"/>
                  <a:gd name="connsiteY0" fmla="*/ 0 h 0"/>
                  <a:gd name="connsiteX1" fmla="*/ 3229 w 0"/>
                  <a:gd name="connsiteY1" fmla="*/ 0 h 0"/>
                  <a:gd name="connsiteX2" fmla="*/ 3229 w 0"/>
                  <a:gd name="connsiteY2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>
                    <a:moveTo>
                      <a:pt x="3229" y="0"/>
                    </a:moveTo>
                    <a:cubicBezTo>
                      <a:pt x="2708" y="98"/>
                      <a:pt x="-3769" y="0"/>
                      <a:pt x="3229" y="0"/>
                    </a:cubicBezTo>
                    <a:cubicBezTo>
                      <a:pt x="3229" y="0"/>
                      <a:pt x="2123" y="0"/>
                      <a:pt x="322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6" name="SHAPE OBJECT">
                <a:extLst>
                  <a:ext uri="{FF2B5EF4-FFF2-40B4-BE49-F238E27FC236}">
                    <a16:creationId xmlns:a16="http://schemas.microsoft.com/office/drawing/2014/main" id="{BFE81938-399F-4961-BDC8-E8D7FCC60855}"/>
                  </a:ext>
                </a:extLst>
              </p:cNvPr>
              <p:cNvSpPr/>
              <p:nvPr/>
            </p:nvSpPr>
            <p:spPr>
              <a:xfrm>
                <a:off x="9109229" y="9842066"/>
                <a:ext cx="3255" cy="3262"/>
              </a:xfrm>
              <a:custGeom>
                <a:avLst/>
                <a:gdLst>
                  <a:gd name="connsiteX0" fmla="*/ 0 w 3254"/>
                  <a:gd name="connsiteY0" fmla="*/ 348 h 0"/>
                  <a:gd name="connsiteX1" fmla="*/ 0 w 3254"/>
                  <a:gd name="connsiteY1" fmla="*/ 348 h 0"/>
                  <a:gd name="connsiteX2" fmla="*/ 0 w 3254"/>
                  <a:gd name="connsiteY2" fmla="*/ 34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4">
                    <a:moveTo>
                      <a:pt x="0" y="348"/>
                    </a:moveTo>
                    <a:cubicBezTo>
                      <a:pt x="0" y="-435"/>
                      <a:pt x="7519" y="348"/>
                      <a:pt x="0" y="348"/>
                    </a:cubicBezTo>
                    <a:cubicBezTo>
                      <a:pt x="0" y="-76"/>
                      <a:pt x="944" y="348"/>
                      <a:pt x="0" y="3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07" name="SHAPE OBJECT">
                <a:extLst>
                  <a:ext uri="{FF2B5EF4-FFF2-40B4-BE49-F238E27FC236}">
                    <a16:creationId xmlns:a16="http://schemas.microsoft.com/office/drawing/2014/main" id="{05794AEB-2353-4500-8E04-57DC3E1B5A53}"/>
                  </a:ext>
                </a:extLst>
              </p:cNvPr>
              <p:cNvSpPr/>
              <p:nvPr/>
            </p:nvSpPr>
            <p:spPr>
              <a:xfrm>
                <a:off x="9256543" y="9496353"/>
                <a:ext cx="3255" cy="3262"/>
              </a:xfrm>
              <a:custGeom>
                <a:avLst/>
                <a:gdLst>
                  <a:gd name="connsiteX0" fmla="*/ 1692 w 0"/>
                  <a:gd name="connsiteY0" fmla="*/ 0 h 0"/>
                  <a:gd name="connsiteX1" fmla="*/ 0 w 0"/>
                  <a:gd name="connsiteY1" fmla="*/ 0 h 0"/>
                  <a:gd name="connsiteX2" fmla="*/ 1692 w 0"/>
                  <a:gd name="connsiteY2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>
                    <a:moveTo>
                      <a:pt x="1692" y="0"/>
                    </a:moveTo>
                    <a:cubicBezTo>
                      <a:pt x="1269" y="359"/>
                      <a:pt x="586" y="359"/>
                      <a:pt x="0" y="0"/>
                    </a:cubicBezTo>
                    <a:cubicBezTo>
                      <a:pt x="586" y="0"/>
                      <a:pt x="1204" y="0"/>
                      <a:pt x="169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91" name="CHANGE TEXT HERE">
              <a:extLst>
                <a:ext uri="{FF2B5EF4-FFF2-40B4-BE49-F238E27FC236}">
                  <a16:creationId xmlns:a16="http://schemas.microsoft.com/office/drawing/2014/main" id="{2A4F9224-9F65-4402-A025-89D6859B5144}"/>
                </a:ext>
              </a:extLst>
            </p:cNvPr>
            <p:cNvSpPr txBox="1"/>
            <p:nvPr/>
          </p:nvSpPr>
          <p:spPr>
            <a:xfrm>
              <a:off x="8841102" y="6569694"/>
              <a:ext cx="12666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  <a:latin typeface="Gobold" panose="02000500000000000000" pitchFamily="2" charset="0"/>
                </a:rPr>
                <a:t>USERNAME</a:t>
              </a:r>
              <a:endParaRPr lang="en-ID" sz="2000">
                <a:solidFill>
                  <a:schemeClr val="bg1"/>
                </a:solidFill>
                <a:latin typeface="Gobold" panose="02000500000000000000" pitchFamily="2" charset="0"/>
              </a:endParaRPr>
            </a:p>
          </p:txBody>
        </p:sp>
      </p:grpSp>
      <p:grpSp>
        <p:nvGrpSpPr>
          <p:cNvPr id="108" name="YOUR SOSMED">
            <a:extLst>
              <a:ext uri="{FF2B5EF4-FFF2-40B4-BE49-F238E27FC236}">
                <a16:creationId xmlns:a16="http://schemas.microsoft.com/office/drawing/2014/main" id="{0818C662-DBB3-42A1-AB53-CD7CC266AEFB}"/>
              </a:ext>
            </a:extLst>
          </p:cNvPr>
          <p:cNvGrpSpPr/>
          <p:nvPr/>
        </p:nvGrpSpPr>
        <p:grpSpPr>
          <a:xfrm>
            <a:off x="10544861" y="6436854"/>
            <a:ext cx="1903232" cy="545071"/>
            <a:chOff x="10835635" y="6501645"/>
            <a:chExt cx="1903232" cy="545071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5D55B2DD-7E9B-4DDD-B92D-0564556695BA}"/>
                </a:ext>
              </a:extLst>
            </p:cNvPr>
            <p:cNvGrpSpPr/>
            <p:nvPr/>
          </p:nvGrpSpPr>
          <p:grpSpPr>
            <a:xfrm>
              <a:off x="10835635" y="6501645"/>
              <a:ext cx="543829" cy="545071"/>
              <a:chOff x="11003637" y="9326911"/>
              <a:chExt cx="683514" cy="685075"/>
            </a:xfrm>
          </p:grpSpPr>
          <p:sp>
            <p:nvSpPr>
              <p:cNvPr id="93" name="SHAPE OBJECT">
                <a:extLst>
                  <a:ext uri="{FF2B5EF4-FFF2-40B4-BE49-F238E27FC236}">
                    <a16:creationId xmlns:a16="http://schemas.microsoft.com/office/drawing/2014/main" id="{55E4CA89-CF5C-4A3D-9F80-480797FDFCF5}"/>
                  </a:ext>
                </a:extLst>
              </p:cNvPr>
              <p:cNvSpPr/>
              <p:nvPr/>
            </p:nvSpPr>
            <p:spPr>
              <a:xfrm>
                <a:off x="11003637" y="9326911"/>
                <a:ext cx="683514" cy="685075"/>
              </a:xfrm>
              <a:custGeom>
                <a:avLst/>
                <a:gdLst>
                  <a:gd name="connsiteX0" fmla="*/ 683905 w 683514"/>
                  <a:gd name="connsiteY0" fmla="*/ 342733 h 685075"/>
                  <a:gd name="connsiteX1" fmla="*/ 341952 w 683514"/>
                  <a:gd name="connsiteY1" fmla="*/ 685467 h 685075"/>
                  <a:gd name="connsiteX2" fmla="*/ 0 w 683514"/>
                  <a:gd name="connsiteY2" fmla="*/ 342733 h 685075"/>
                  <a:gd name="connsiteX3" fmla="*/ 341952 w 683514"/>
                  <a:gd name="connsiteY3" fmla="*/ 0 h 685075"/>
                  <a:gd name="connsiteX4" fmla="*/ 683905 w 683514"/>
                  <a:gd name="connsiteY4" fmla="*/ 342733 h 6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3514" h="685075">
                    <a:moveTo>
                      <a:pt x="683905" y="342733"/>
                    </a:moveTo>
                    <a:cubicBezTo>
                      <a:pt x="683905" y="532020"/>
                      <a:pt x="530807" y="685467"/>
                      <a:pt x="341952" y="685467"/>
                    </a:cubicBezTo>
                    <a:cubicBezTo>
                      <a:pt x="153097" y="685467"/>
                      <a:pt x="0" y="532020"/>
                      <a:pt x="0" y="342733"/>
                    </a:cubicBezTo>
                    <a:cubicBezTo>
                      <a:pt x="0" y="153447"/>
                      <a:pt x="153097" y="0"/>
                      <a:pt x="341952" y="0"/>
                    </a:cubicBezTo>
                    <a:cubicBezTo>
                      <a:pt x="530807" y="0"/>
                      <a:pt x="683905" y="153447"/>
                      <a:pt x="683905" y="342733"/>
                    </a:cubicBezTo>
                    <a:close/>
                  </a:path>
                </a:pathLst>
              </a:custGeom>
              <a:gradFill>
                <a:gsLst>
                  <a:gs pos="0">
                    <a:srgbClr val="9136D9"/>
                  </a:gs>
                  <a:gs pos="100000">
                    <a:srgbClr val="E40082"/>
                  </a:gs>
                </a:gsLst>
                <a:lin ang="5400000" scaled="1"/>
              </a:gra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4" name="SHAPE OBJECT">
                <a:extLst>
                  <a:ext uri="{FF2B5EF4-FFF2-40B4-BE49-F238E27FC236}">
                    <a16:creationId xmlns:a16="http://schemas.microsoft.com/office/drawing/2014/main" id="{206BAA80-797C-479D-AF89-8CA1C8F5E679}"/>
                  </a:ext>
                </a:extLst>
              </p:cNvPr>
              <p:cNvSpPr/>
              <p:nvPr/>
            </p:nvSpPr>
            <p:spPr>
              <a:xfrm>
                <a:off x="11120160" y="9442657"/>
                <a:ext cx="452421" cy="453454"/>
              </a:xfrm>
              <a:custGeom>
                <a:avLst/>
                <a:gdLst>
                  <a:gd name="connsiteX0" fmla="*/ 316988 w 452421"/>
                  <a:gd name="connsiteY0" fmla="*/ 454107 h 453454"/>
                  <a:gd name="connsiteX1" fmla="*/ 136084 w 452421"/>
                  <a:gd name="connsiteY1" fmla="*/ 454107 h 453454"/>
                  <a:gd name="connsiteX2" fmla="*/ 0 w 452421"/>
                  <a:gd name="connsiteY2" fmla="*/ 317712 h 453454"/>
                  <a:gd name="connsiteX3" fmla="*/ 0 w 452421"/>
                  <a:gd name="connsiteY3" fmla="*/ 136395 h 453454"/>
                  <a:gd name="connsiteX4" fmla="*/ 136084 w 452421"/>
                  <a:gd name="connsiteY4" fmla="*/ 0 h 453454"/>
                  <a:gd name="connsiteX5" fmla="*/ 316988 w 452421"/>
                  <a:gd name="connsiteY5" fmla="*/ 0 h 453454"/>
                  <a:gd name="connsiteX6" fmla="*/ 453072 w 452421"/>
                  <a:gd name="connsiteY6" fmla="*/ 136395 h 453454"/>
                  <a:gd name="connsiteX7" fmla="*/ 453072 w 452421"/>
                  <a:gd name="connsiteY7" fmla="*/ 317712 h 453454"/>
                  <a:gd name="connsiteX8" fmla="*/ 316988 w 452421"/>
                  <a:gd name="connsiteY8" fmla="*/ 454107 h 453454"/>
                  <a:gd name="connsiteX9" fmla="*/ 228391 w 452421"/>
                  <a:gd name="connsiteY9" fmla="*/ 115125 h 453454"/>
                  <a:gd name="connsiteX10" fmla="*/ 116783 w 452421"/>
                  <a:gd name="connsiteY10" fmla="*/ 226988 h 453454"/>
                  <a:gd name="connsiteX11" fmla="*/ 228391 w 452421"/>
                  <a:gd name="connsiteY11" fmla="*/ 338851 h 453454"/>
                  <a:gd name="connsiteX12" fmla="*/ 339999 w 452421"/>
                  <a:gd name="connsiteY12" fmla="*/ 226988 h 453454"/>
                  <a:gd name="connsiteX13" fmla="*/ 228391 w 452421"/>
                  <a:gd name="connsiteY13" fmla="*/ 115125 h 453454"/>
                  <a:gd name="connsiteX14" fmla="*/ 228391 w 452421"/>
                  <a:gd name="connsiteY14" fmla="*/ 298660 h 453454"/>
                  <a:gd name="connsiteX15" fmla="*/ 156948 w 452421"/>
                  <a:gd name="connsiteY15" fmla="*/ 227053 h 453454"/>
                  <a:gd name="connsiteX16" fmla="*/ 228391 w 452421"/>
                  <a:gd name="connsiteY16" fmla="*/ 155447 h 453454"/>
                  <a:gd name="connsiteX17" fmla="*/ 299835 w 452421"/>
                  <a:gd name="connsiteY17" fmla="*/ 227053 h 453454"/>
                  <a:gd name="connsiteX18" fmla="*/ 228391 w 452421"/>
                  <a:gd name="connsiteY18" fmla="*/ 298660 h 453454"/>
                  <a:gd name="connsiteX19" fmla="*/ 373068 w 452421"/>
                  <a:gd name="connsiteY19" fmla="*/ 107589 h 453454"/>
                  <a:gd name="connsiteX20" fmla="*/ 346477 w 452421"/>
                  <a:gd name="connsiteY20" fmla="*/ 80937 h 453454"/>
                  <a:gd name="connsiteX21" fmla="*/ 319885 w 452421"/>
                  <a:gd name="connsiteY21" fmla="*/ 107589 h 453454"/>
                  <a:gd name="connsiteX22" fmla="*/ 346477 w 452421"/>
                  <a:gd name="connsiteY22" fmla="*/ 134242 h 453454"/>
                  <a:gd name="connsiteX23" fmla="*/ 373068 w 452421"/>
                  <a:gd name="connsiteY23" fmla="*/ 107589 h 453454"/>
                  <a:gd name="connsiteX24" fmla="*/ 136052 w 452421"/>
                  <a:gd name="connsiteY24" fmla="*/ 42638 h 453454"/>
                  <a:gd name="connsiteX25" fmla="*/ 42606 w 452421"/>
                  <a:gd name="connsiteY25" fmla="*/ 136297 h 453454"/>
                  <a:gd name="connsiteX26" fmla="*/ 42606 w 452421"/>
                  <a:gd name="connsiteY26" fmla="*/ 317614 h 453454"/>
                  <a:gd name="connsiteX27" fmla="*/ 136052 w 452421"/>
                  <a:gd name="connsiteY27" fmla="*/ 411273 h 453454"/>
                  <a:gd name="connsiteX28" fmla="*/ 316955 w 452421"/>
                  <a:gd name="connsiteY28" fmla="*/ 411273 h 453454"/>
                  <a:gd name="connsiteX29" fmla="*/ 410401 w 452421"/>
                  <a:gd name="connsiteY29" fmla="*/ 317614 h 453454"/>
                  <a:gd name="connsiteX30" fmla="*/ 410401 w 452421"/>
                  <a:gd name="connsiteY30" fmla="*/ 136297 h 453454"/>
                  <a:gd name="connsiteX31" fmla="*/ 316955 w 452421"/>
                  <a:gd name="connsiteY31" fmla="*/ 42638 h 453454"/>
                  <a:gd name="connsiteX32" fmla="*/ 136052 w 452421"/>
                  <a:gd name="connsiteY32" fmla="*/ 42638 h 453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52421" h="453454">
                    <a:moveTo>
                      <a:pt x="316988" y="454107"/>
                    </a:moveTo>
                    <a:lnTo>
                      <a:pt x="136084" y="454107"/>
                    </a:lnTo>
                    <a:cubicBezTo>
                      <a:pt x="61061" y="454107"/>
                      <a:pt x="0" y="392907"/>
                      <a:pt x="0" y="317712"/>
                    </a:cubicBezTo>
                    <a:lnTo>
                      <a:pt x="0" y="136395"/>
                    </a:lnTo>
                    <a:cubicBezTo>
                      <a:pt x="0" y="61200"/>
                      <a:pt x="61061" y="0"/>
                      <a:pt x="136084" y="0"/>
                    </a:cubicBezTo>
                    <a:lnTo>
                      <a:pt x="316988" y="0"/>
                    </a:lnTo>
                    <a:cubicBezTo>
                      <a:pt x="392012" y="0"/>
                      <a:pt x="453072" y="61200"/>
                      <a:pt x="453072" y="136395"/>
                    </a:cubicBezTo>
                    <a:lnTo>
                      <a:pt x="453072" y="317712"/>
                    </a:lnTo>
                    <a:cubicBezTo>
                      <a:pt x="453170" y="392809"/>
                      <a:pt x="392012" y="454107"/>
                      <a:pt x="316988" y="454107"/>
                    </a:cubicBezTo>
                    <a:close/>
                    <a:moveTo>
                      <a:pt x="228391" y="115125"/>
                    </a:moveTo>
                    <a:cubicBezTo>
                      <a:pt x="166843" y="115125"/>
                      <a:pt x="116783" y="165299"/>
                      <a:pt x="116783" y="226988"/>
                    </a:cubicBezTo>
                    <a:cubicBezTo>
                      <a:pt x="116783" y="288678"/>
                      <a:pt x="166843" y="338851"/>
                      <a:pt x="228391" y="338851"/>
                    </a:cubicBezTo>
                    <a:cubicBezTo>
                      <a:pt x="289940" y="338851"/>
                      <a:pt x="339999" y="288678"/>
                      <a:pt x="339999" y="226988"/>
                    </a:cubicBezTo>
                    <a:cubicBezTo>
                      <a:pt x="339999" y="165364"/>
                      <a:pt x="289940" y="115125"/>
                      <a:pt x="228391" y="115125"/>
                    </a:cubicBezTo>
                    <a:close/>
                    <a:moveTo>
                      <a:pt x="228391" y="298660"/>
                    </a:moveTo>
                    <a:cubicBezTo>
                      <a:pt x="189008" y="298660"/>
                      <a:pt x="156948" y="266527"/>
                      <a:pt x="156948" y="227053"/>
                    </a:cubicBezTo>
                    <a:cubicBezTo>
                      <a:pt x="156948" y="187580"/>
                      <a:pt x="189008" y="155447"/>
                      <a:pt x="228391" y="155447"/>
                    </a:cubicBezTo>
                    <a:cubicBezTo>
                      <a:pt x="267775" y="155447"/>
                      <a:pt x="299835" y="187580"/>
                      <a:pt x="299835" y="227053"/>
                    </a:cubicBezTo>
                    <a:cubicBezTo>
                      <a:pt x="299835" y="266527"/>
                      <a:pt x="267775" y="298660"/>
                      <a:pt x="228391" y="298660"/>
                    </a:cubicBezTo>
                    <a:close/>
                    <a:moveTo>
                      <a:pt x="373068" y="107589"/>
                    </a:moveTo>
                    <a:cubicBezTo>
                      <a:pt x="373068" y="92877"/>
                      <a:pt x="361156" y="80937"/>
                      <a:pt x="346477" y="80937"/>
                    </a:cubicBezTo>
                    <a:cubicBezTo>
                      <a:pt x="331797" y="80937"/>
                      <a:pt x="319885" y="92877"/>
                      <a:pt x="319885" y="107589"/>
                    </a:cubicBezTo>
                    <a:cubicBezTo>
                      <a:pt x="319885" y="122302"/>
                      <a:pt x="331797" y="134242"/>
                      <a:pt x="346477" y="134242"/>
                    </a:cubicBezTo>
                    <a:cubicBezTo>
                      <a:pt x="361156" y="134242"/>
                      <a:pt x="373068" y="122302"/>
                      <a:pt x="373068" y="107589"/>
                    </a:cubicBezTo>
                    <a:close/>
                    <a:moveTo>
                      <a:pt x="136052" y="42638"/>
                    </a:moveTo>
                    <a:cubicBezTo>
                      <a:pt x="84463" y="42638"/>
                      <a:pt x="42606" y="84688"/>
                      <a:pt x="42606" y="136297"/>
                    </a:cubicBezTo>
                    <a:lnTo>
                      <a:pt x="42606" y="317614"/>
                    </a:lnTo>
                    <a:cubicBezTo>
                      <a:pt x="42606" y="369321"/>
                      <a:pt x="84560" y="411273"/>
                      <a:pt x="136052" y="411273"/>
                    </a:cubicBezTo>
                    <a:lnTo>
                      <a:pt x="316955" y="411273"/>
                    </a:lnTo>
                    <a:cubicBezTo>
                      <a:pt x="368544" y="411273"/>
                      <a:pt x="410401" y="369223"/>
                      <a:pt x="410401" y="317614"/>
                    </a:cubicBezTo>
                    <a:lnTo>
                      <a:pt x="410401" y="136297"/>
                    </a:lnTo>
                    <a:cubicBezTo>
                      <a:pt x="410401" y="84590"/>
                      <a:pt x="368447" y="42638"/>
                      <a:pt x="316955" y="42638"/>
                    </a:cubicBezTo>
                    <a:lnTo>
                      <a:pt x="136052" y="42638"/>
                    </a:ln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92" name="CHANGE TEXT HERE">
              <a:extLst>
                <a:ext uri="{FF2B5EF4-FFF2-40B4-BE49-F238E27FC236}">
                  <a16:creationId xmlns:a16="http://schemas.microsoft.com/office/drawing/2014/main" id="{0C4E0C1D-0C91-477E-8BE8-4654FCEB7487}"/>
                </a:ext>
              </a:extLst>
            </p:cNvPr>
            <p:cNvSpPr txBox="1"/>
            <p:nvPr/>
          </p:nvSpPr>
          <p:spPr>
            <a:xfrm>
              <a:off x="11472174" y="6569045"/>
              <a:ext cx="12666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  <a:latin typeface="Gobold" panose="02000500000000000000" pitchFamily="2" charset="0"/>
                </a:rPr>
                <a:t>USERNAME</a:t>
              </a:r>
              <a:endParaRPr lang="en-ID" sz="2000">
                <a:solidFill>
                  <a:schemeClr val="bg1"/>
                </a:solidFill>
                <a:latin typeface="Gobold" panose="02000500000000000000" pitchFamily="2" charset="0"/>
              </a:endParaRPr>
            </a:p>
          </p:txBody>
        </p:sp>
      </p:grpSp>
      <p:grpSp>
        <p:nvGrpSpPr>
          <p:cNvPr id="76" name="SHAPE OBJECT">
            <a:extLst>
              <a:ext uri="{FF2B5EF4-FFF2-40B4-BE49-F238E27FC236}">
                <a16:creationId xmlns:a16="http://schemas.microsoft.com/office/drawing/2014/main" id="{C300EC8F-D9CD-4AE8-8469-3BE02F4C12AA}"/>
              </a:ext>
            </a:extLst>
          </p:cNvPr>
          <p:cNvGrpSpPr/>
          <p:nvPr/>
        </p:nvGrpSpPr>
        <p:grpSpPr>
          <a:xfrm>
            <a:off x="1641756" y="3080200"/>
            <a:ext cx="1419934" cy="1421109"/>
            <a:chOff x="12472230" y="593296"/>
            <a:chExt cx="1419934" cy="1421109"/>
          </a:xfrm>
        </p:grpSpPr>
        <p:sp>
          <p:nvSpPr>
            <p:cNvPr id="42" name="SHAPE OBJECT">
              <a:extLst>
                <a:ext uri="{FF2B5EF4-FFF2-40B4-BE49-F238E27FC236}">
                  <a16:creationId xmlns:a16="http://schemas.microsoft.com/office/drawing/2014/main" id="{C97AC4FB-8C4D-4667-BBCC-915CD01FDA03}"/>
                </a:ext>
              </a:extLst>
            </p:cNvPr>
            <p:cNvSpPr/>
            <p:nvPr/>
          </p:nvSpPr>
          <p:spPr>
            <a:xfrm>
              <a:off x="12472230" y="593296"/>
              <a:ext cx="804350" cy="804422"/>
            </a:xfrm>
            <a:custGeom>
              <a:avLst/>
              <a:gdLst>
                <a:gd name="connsiteX0" fmla="*/ 688616 w 804350"/>
                <a:gd name="connsiteY0" fmla="*/ 363 h 804421"/>
                <a:gd name="connsiteX1" fmla="*/ 348 w 804350"/>
                <a:gd name="connsiteY1" fmla="*/ 688692 h 804421"/>
                <a:gd name="connsiteX2" fmla="*/ 6107 w 804350"/>
                <a:gd name="connsiteY2" fmla="*/ 805315 h 804421"/>
                <a:gd name="connsiteX3" fmla="*/ 805247 w 804350"/>
                <a:gd name="connsiteY3" fmla="*/ 6058 h 804421"/>
                <a:gd name="connsiteX4" fmla="*/ 688616 w 804350"/>
                <a:gd name="connsiteY4" fmla="*/ 372 h 80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4350" h="804421">
                  <a:moveTo>
                    <a:pt x="688616" y="363"/>
                  </a:moveTo>
                  <a:lnTo>
                    <a:pt x="348" y="688692"/>
                  </a:lnTo>
                  <a:cubicBezTo>
                    <a:pt x="-1023" y="727094"/>
                    <a:pt x="1810" y="766913"/>
                    <a:pt x="6107" y="805315"/>
                  </a:cubicBezTo>
                  <a:lnTo>
                    <a:pt x="805247" y="6058"/>
                  </a:lnTo>
                  <a:cubicBezTo>
                    <a:pt x="766857" y="1789"/>
                    <a:pt x="727006" y="-1054"/>
                    <a:pt x="688616" y="372"/>
                  </a:cubicBezTo>
                  <a:close/>
                </a:path>
              </a:pathLst>
            </a:custGeom>
            <a:noFill/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SHAPE OBJECT">
              <a:extLst>
                <a:ext uri="{FF2B5EF4-FFF2-40B4-BE49-F238E27FC236}">
                  <a16:creationId xmlns:a16="http://schemas.microsoft.com/office/drawing/2014/main" id="{01840821-6895-49F9-A9A0-BFBCC93619DF}"/>
                </a:ext>
              </a:extLst>
            </p:cNvPr>
            <p:cNvSpPr/>
            <p:nvPr/>
          </p:nvSpPr>
          <p:spPr>
            <a:xfrm>
              <a:off x="13086900" y="1208018"/>
              <a:ext cx="805264" cy="805336"/>
            </a:xfrm>
            <a:custGeom>
              <a:avLst/>
              <a:gdLst>
                <a:gd name="connsiteX0" fmla="*/ 116631 w 805264"/>
                <a:gd name="connsiteY0" fmla="*/ 804952 h 805336"/>
                <a:gd name="connsiteX1" fmla="*/ 804899 w 805264"/>
                <a:gd name="connsiteY1" fmla="*/ 116623 h 805336"/>
                <a:gd name="connsiteX2" fmla="*/ 799232 w 805264"/>
                <a:gd name="connsiteY2" fmla="*/ 0 h 805336"/>
                <a:gd name="connsiteX3" fmla="*/ 0 w 805264"/>
                <a:gd name="connsiteY3" fmla="*/ 799257 h 805336"/>
                <a:gd name="connsiteX4" fmla="*/ 116631 w 805264"/>
                <a:gd name="connsiteY4" fmla="*/ 804943 h 80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264" h="805336">
                  <a:moveTo>
                    <a:pt x="116631" y="804952"/>
                  </a:moveTo>
                  <a:lnTo>
                    <a:pt x="804899" y="116623"/>
                  </a:lnTo>
                  <a:cubicBezTo>
                    <a:pt x="806361" y="78221"/>
                    <a:pt x="803436" y="38402"/>
                    <a:pt x="799232" y="0"/>
                  </a:cubicBezTo>
                  <a:lnTo>
                    <a:pt x="0" y="799257"/>
                  </a:lnTo>
                  <a:cubicBezTo>
                    <a:pt x="38389" y="804943"/>
                    <a:pt x="78242" y="806369"/>
                    <a:pt x="116631" y="804943"/>
                  </a:cubicBezTo>
                  <a:close/>
                </a:path>
              </a:pathLst>
            </a:custGeom>
            <a:noFill/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SHAPE OBJECT">
              <a:extLst>
                <a:ext uri="{FF2B5EF4-FFF2-40B4-BE49-F238E27FC236}">
                  <a16:creationId xmlns:a16="http://schemas.microsoft.com/office/drawing/2014/main" id="{76D3E428-DAAB-4745-A291-74408DA1B7EC}"/>
                </a:ext>
              </a:extLst>
            </p:cNvPr>
            <p:cNvSpPr/>
            <p:nvPr/>
          </p:nvSpPr>
          <p:spPr>
            <a:xfrm>
              <a:off x="12495337" y="616402"/>
              <a:ext cx="957908" cy="957993"/>
            </a:xfrm>
            <a:custGeom>
              <a:avLst/>
              <a:gdLst>
                <a:gd name="connsiteX0" fmla="*/ 866048 w 957908"/>
                <a:gd name="connsiteY0" fmla="*/ 9 h 957993"/>
                <a:gd name="connsiteX1" fmla="*/ 0 w 957908"/>
                <a:gd name="connsiteY1" fmla="*/ 866107 h 957993"/>
                <a:gd name="connsiteX2" fmla="*/ 31260 w 957908"/>
                <a:gd name="connsiteY2" fmla="*/ 958542 h 957993"/>
                <a:gd name="connsiteX3" fmla="*/ 958457 w 957908"/>
                <a:gd name="connsiteY3" fmla="*/ 31290 h 957993"/>
                <a:gd name="connsiteX4" fmla="*/ 866048 w 957908"/>
                <a:gd name="connsiteY4" fmla="*/ 0 h 95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7908" h="957993">
                  <a:moveTo>
                    <a:pt x="866048" y="9"/>
                  </a:moveTo>
                  <a:lnTo>
                    <a:pt x="0" y="866107"/>
                  </a:lnTo>
                  <a:cubicBezTo>
                    <a:pt x="8592" y="897397"/>
                    <a:pt x="18464" y="928687"/>
                    <a:pt x="31260" y="958542"/>
                  </a:cubicBezTo>
                  <a:lnTo>
                    <a:pt x="958457" y="31290"/>
                  </a:lnTo>
                  <a:cubicBezTo>
                    <a:pt x="928568" y="18493"/>
                    <a:pt x="897308" y="8538"/>
                    <a:pt x="866048" y="0"/>
                  </a:cubicBezTo>
                  <a:close/>
                </a:path>
              </a:pathLst>
            </a:custGeom>
            <a:noFill/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SHAPE OBJECT">
              <a:extLst>
                <a:ext uri="{FF2B5EF4-FFF2-40B4-BE49-F238E27FC236}">
                  <a16:creationId xmlns:a16="http://schemas.microsoft.com/office/drawing/2014/main" id="{285CF6BB-A6C5-41B0-842E-163AC7E3300A}"/>
                </a:ext>
              </a:extLst>
            </p:cNvPr>
            <p:cNvSpPr/>
            <p:nvPr/>
          </p:nvSpPr>
          <p:spPr>
            <a:xfrm>
              <a:off x="12484004" y="606466"/>
              <a:ext cx="563959" cy="563095"/>
            </a:xfrm>
            <a:custGeom>
              <a:avLst/>
              <a:gdLst>
                <a:gd name="connsiteX0" fmla="*/ 378227 w 563959"/>
                <a:gd name="connsiteY0" fmla="*/ 62571 h 563095"/>
                <a:gd name="connsiteX1" fmla="*/ 63982 w 563959"/>
                <a:gd name="connsiteY1" fmla="*/ 376863 h 563095"/>
                <a:gd name="connsiteX2" fmla="*/ 0 w 563959"/>
                <a:gd name="connsiteY2" fmla="*/ 563169 h 563095"/>
                <a:gd name="connsiteX3" fmla="*/ 564507 w 563959"/>
                <a:gd name="connsiteY3" fmla="*/ 0 h 563095"/>
                <a:gd name="connsiteX4" fmla="*/ 378227 w 563959"/>
                <a:gd name="connsiteY4" fmla="*/ 62571 h 56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959" h="563095">
                  <a:moveTo>
                    <a:pt x="378227" y="62571"/>
                  </a:moveTo>
                  <a:lnTo>
                    <a:pt x="63982" y="376863"/>
                  </a:lnTo>
                  <a:cubicBezTo>
                    <a:pt x="34093" y="436600"/>
                    <a:pt x="12796" y="499171"/>
                    <a:pt x="0" y="563169"/>
                  </a:cubicBezTo>
                  <a:lnTo>
                    <a:pt x="564507" y="0"/>
                  </a:lnTo>
                  <a:cubicBezTo>
                    <a:pt x="500525" y="12798"/>
                    <a:pt x="438005" y="32707"/>
                    <a:pt x="378227" y="62571"/>
                  </a:cubicBezTo>
                  <a:close/>
                </a:path>
              </a:pathLst>
            </a:custGeom>
            <a:noFill/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SHAPE OBJECT">
              <a:extLst>
                <a:ext uri="{FF2B5EF4-FFF2-40B4-BE49-F238E27FC236}">
                  <a16:creationId xmlns:a16="http://schemas.microsoft.com/office/drawing/2014/main" id="{7BC821F1-9AB1-4B25-B348-C3C41D2AD963}"/>
                </a:ext>
              </a:extLst>
            </p:cNvPr>
            <p:cNvSpPr/>
            <p:nvPr/>
          </p:nvSpPr>
          <p:spPr>
            <a:xfrm>
              <a:off x="13317329" y="1436995"/>
              <a:ext cx="563045" cy="563095"/>
            </a:xfrm>
            <a:custGeom>
              <a:avLst/>
              <a:gdLst>
                <a:gd name="connsiteX0" fmla="*/ 184817 w 563045"/>
                <a:gd name="connsiteY0" fmla="*/ 500606 h 563095"/>
                <a:gd name="connsiteX1" fmla="*/ 499063 w 563045"/>
                <a:gd name="connsiteY1" fmla="*/ 186306 h 563095"/>
                <a:gd name="connsiteX2" fmla="*/ 563136 w 563045"/>
                <a:gd name="connsiteY2" fmla="*/ 0 h 563095"/>
                <a:gd name="connsiteX3" fmla="*/ 0 w 563045"/>
                <a:gd name="connsiteY3" fmla="*/ 563178 h 563095"/>
                <a:gd name="connsiteX4" fmla="*/ 184817 w 563045"/>
                <a:gd name="connsiteY4" fmla="*/ 500597 h 56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045" h="563095">
                  <a:moveTo>
                    <a:pt x="184817" y="500606"/>
                  </a:moveTo>
                  <a:lnTo>
                    <a:pt x="499063" y="186306"/>
                  </a:lnTo>
                  <a:cubicBezTo>
                    <a:pt x="528951" y="126578"/>
                    <a:pt x="550340" y="64006"/>
                    <a:pt x="563136" y="0"/>
                  </a:cubicBezTo>
                  <a:lnTo>
                    <a:pt x="0" y="563178"/>
                  </a:lnTo>
                  <a:cubicBezTo>
                    <a:pt x="62519" y="551797"/>
                    <a:pt x="125131" y="530471"/>
                    <a:pt x="184817" y="500597"/>
                  </a:cubicBezTo>
                  <a:close/>
                </a:path>
              </a:pathLst>
            </a:custGeom>
            <a:noFill/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SHAPE OBJECT">
              <a:extLst>
                <a:ext uri="{FF2B5EF4-FFF2-40B4-BE49-F238E27FC236}">
                  <a16:creationId xmlns:a16="http://schemas.microsoft.com/office/drawing/2014/main" id="{FC96F7DF-DEAA-47FE-AE6D-53622E835F37}"/>
                </a:ext>
              </a:extLst>
            </p:cNvPr>
            <p:cNvSpPr/>
            <p:nvPr/>
          </p:nvSpPr>
          <p:spPr>
            <a:xfrm>
              <a:off x="12559320" y="680409"/>
              <a:ext cx="1037429" cy="1037521"/>
            </a:xfrm>
            <a:custGeom>
              <a:avLst/>
              <a:gdLst>
                <a:gd name="connsiteX0" fmla="*/ 962753 w 1037429"/>
                <a:gd name="connsiteY0" fmla="*/ 0 h 1037521"/>
                <a:gd name="connsiteX1" fmla="*/ 0 w 1037429"/>
                <a:gd name="connsiteY1" fmla="*/ 962802 h 1037521"/>
                <a:gd name="connsiteX2" fmla="*/ 46982 w 1037429"/>
                <a:gd name="connsiteY2" fmla="*/ 1038171 h 1037521"/>
                <a:gd name="connsiteX3" fmla="*/ 1038069 w 1037429"/>
                <a:gd name="connsiteY3" fmla="*/ 46931 h 1037521"/>
                <a:gd name="connsiteX4" fmla="*/ 962753 w 1037429"/>
                <a:gd name="connsiteY4" fmla="*/ 0 h 1037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429" h="1037521">
                  <a:moveTo>
                    <a:pt x="962753" y="0"/>
                  </a:moveTo>
                  <a:lnTo>
                    <a:pt x="0" y="962802"/>
                  </a:lnTo>
                  <a:cubicBezTo>
                    <a:pt x="14259" y="988397"/>
                    <a:pt x="29889" y="1014001"/>
                    <a:pt x="46982" y="1038171"/>
                  </a:cubicBezTo>
                  <a:lnTo>
                    <a:pt x="1038069" y="46931"/>
                  </a:lnTo>
                  <a:cubicBezTo>
                    <a:pt x="1012476" y="29873"/>
                    <a:pt x="988346" y="12807"/>
                    <a:pt x="962753" y="0"/>
                  </a:cubicBezTo>
                  <a:close/>
                </a:path>
              </a:pathLst>
            </a:custGeom>
            <a:noFill/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SHAPE OBJECT">
              <a:extLst>
                <a:ext uri="{FF2B5EF4-FFF2-40B4-BE49-F238E27FC236}">
                  <a16:creationId xmlns:a16="http://schemas.microsoft.com/office/drawing/2014/main" id="{7A6A1C76-06B0-4E1D-A3FC-C18D2AA752C0}"/>
                </a:ext>
              </a:extLst>
            </p:cNvPr>
            <p:cNvSpPr/>
            <p:nvPr/>
          </p:nvSpPr>
          <p:spPr>
            <a:xfrm>
              <a:off x="12650358" y="771427"/>
              <a:ext cx="1063022" cy="1063117"/>
            </a:xfrm>
            <a:custGeom>
              <a:avLst/>
              <a:gdLst>
                <a:gd name="connsiteX0" fmla="*/ 1063662 w 1063021"/>
                <a:gd name="connsiteY0" fmla="*/ 61154 h 1063116"/>
                <a:gd name="connsiteX1" fmla="*/ 1002513 w 1063021"/>
                <a:gd name="connsiteY1" fmla="*/ 0 h 1063116"/>
                <a:gd name="connsiteX2" fmla="*/ 0 w 1063021"/>
                <a:gd name="connsiteY2" fmla="*/ 1002621 h 1063116"/>
                <a:gd name="connsiteX3" fmla="*/ 61148 w 1063021"/>
                <a:gd name="connsiteY3" fmla="*/ 1063775 h 1063116"/>
                <a:gd name="connsiteX4" fmla="*/ 1063662 w 1063021"/>
                <a:gd name="connsiteY4" fmla="*/ 61154 h 1063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3021" h="1063116">
                  <a:moveTo>
                    <a:pt x="1063662" y="61154"/>
                  </a:moveTo>
                  <a:cubicBezTo>
                    <a:pt x="1045198" y="39819"/>
                    <a:pt x="1023902" y="19909"/>
                    <a:pt x="1002513" y="0"/>
                  </a:cubicBezTo>
                  <a:lnTo>
                    <a:pt x="0" y="1002621"/>
                  </a:lnTo>
                  <a:cubicBezTo>
                    <a:pt x="18464" y="1023956"/>
                    <a:pt x="39852" y="1043865"/>
                    <a:pt x="61148" y="1063775"/>
                  </a:cubicBezTo>
                  <a:lnTo>
                    <a:pt x="1063662" y="61154"/>
                  </a:lnTo>
                  <a:close/>
                </a:path>
              </a:pathLst>
            </a:custGeom>
            <a:noFill/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SHAPE OBJECT">
              <a:extLst>
                <a:ext uri="{FF2B5EF4-FFF2-40B4-BE49-F238E27FC236}">
                  <a16:creationId xmlns:a16="http://schemas.microsoft.com/office/drawing/2014/main" id="{8FBB0FA9-EED0-4374-B9C7-54837B578BF8}"/>
                </a:ext>
              </a:extLst>
            </p:cNvPr>
            <p:cNvSpPr/>
            <p:nvPr/>
          </p:nvSpPr>
          <p:spPr>
            <a:xfrm>
              <a:off x="12766988" y="889476"/>
              <a:ext cx="1037429" cy="1037521"/>
            </a:xfrm>
            <a:custGeom>
              <a:avLst/>
              <a:gdLst>
                <a:gd name="connsiteX0" fmla="*/ 75317 w 1037429"/>
                <a:gd name="connsiteY0" fmla="*/ 1038171 h 1037521"/>
                <a:gd name="connsiteX1" fmla="*/ 1038069 w 1037429"/>
                <a:gd name="connsiteY1" fmla="*/ 75378 h 1037521"/>
                <a:gd name="connsiteX2" fmla="*/ 991179 w 1037429"/>
                <a:gd name="connsiteY2" fmla="*/ 0 h 1037521"/>
                <a:gd name="connsiteX3" fmla="*/ 0 w 1037429"/>
                <a:gd name="connsiteY3" fmla="*/ 991249 h 1037521"/>
                <a:gd name="connsiteX4" fmla="*/ 75408 w 1037429"/>
                <a:gd name="connsiteY4" fmla="*/ 1038171 h 1037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429" h="1037521">
                  <a:moveTo>
                    <a:pt x="75317" y="1038171"/>
                  </a:moveTo>
                  <a:lnTo>
                    <a:pt x="1038069" y="75378"/>
                  </a:lnTo>
                  <a:cubicBezTo>
                    <a:pt x="1023810" y="49783"/>
                    <a:pt x="1008180" y="24178"/>
                    <a:pt x="991179" y="0"/>
                  </a:cubicBezTo>
                  <a:lnTo>
                    <a:pt x="0" y="991249"/>
                  </a:lnTo>
                  <a:cubicBezTo>
                    <a:pt x="25593" y="1008306"/>
                    <a:pt x="49724" y="1023956"/>
                    <a:pt x="75408" y="1038171"/>
                  </a:cubicBezTo>
                  <a:close/>
                </a:path>
              </a:pathLst>
            </a:custGeom>
            <a:noFill/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SHAPE OBJECT">
              <a:extLst>
                <a:ext uri="{FF2B5EF4-FFF2-40B4-BE49-F238E27FC236}">
                  <a16:creationId xmlns:a16="http://schemas.microsoft.com/office/drawing/2014/main" id="{8E113400-C1B3-4F43-8DCC-725A911C1863}"/>
                </a:ext>
              </a:extLst>
            </p:cNvPr>
            <p:cNvSpPr/>
            <p:nvPr/>
          </p:nvSpPr>
          <p:spPr>
            <a:xfrm>
              <a:off x="12910584" y="1033102"/>
              <a:ext cx="957908" cy="957993"/>
            </a:xfrm>
            <a:custGeom>
              <a:avLst/>
              <a:gdLst>
                <a:gd name="connsiteX0" fmla="*/ 92409 w 957908"/>
                <a:gd name="connsiteY0" fmla="*/ 958542 h 957993"/>
                <a:gd name="connsiteX1" fmla="*/ 958456 w 957908"/>
                <a:gd name="connsiteY1" fmla="*/ 92445 h 957993"/>
                <a:gd name="connsiteX2" fmla="*/ 927196 w 957908"/>
                <a:gd name="connsiteY2" fmla="*/ 0 h 957993"/>
                <a:gd name="connsiteX3" fmla="*/ 0 w 957908"/>
                <a:gd name="connsiteY3" fmla="*/ 927252 h 957993"/>
                <a:gd name="connsiteX4" fmla="*/ 92409 w 957908"/>
                <a:gd name="connsiteY4" fmla="*/ 958542 h 95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7908" h="957993">
                  <a:moveTo>
                    <a:pt x="92409" y="958542"/>
                  </a:moveTo>
                  <a:lnTo>
                    <a:pt x="958456" y="92445"/>
                  </a:lnTo>
                  <a:cubicBezTo>
                    <a:pt x="949956" y="61154"/>
                    <a:pt x="939992" y="29864"/>
                    <a:pt x="927196" y="0"/>
                  </a:cubicBezTo>
                  <a:lnTo>
                    <a:pt x="0" y="927252"/>
                  </a:lnTo>
                  <a:cubicBezTo>
                    <a:pt x="29888" y="940049"/>
                    <a:pt x="61148" y="950004"/>
                    <a:pt x="92409" y="958542"/>
                  </a:cubicBezTo>
                  <a:close/>
                </a:path>
              </a:pathLst>
            </a:custGeom>
            <a:noFill/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SHAPE OBJECT">
              <a:extLst>
                <a:ext uri="{FF2B5EF4-FFF2-40B4-BE49-F238E27FC236}">
                  <a16:creationId xmlns:a16="http://schemas.microsoft.com/office/drawing/2014/main" id="{9BA89BB7-07C1-4246-8921-3B327B4B2B87}"/>
                </a:ext>
              </a:extLst>
            </p:cNvPr>
            <p:cNvSpPr/>
            <p:nvPr/>
          </p:nvSpPr>
          <p:spPr>
            <a:xfrm>
              <a:off x="12547986" y="667611"/>
              <a:ext cx="313514" cy="313542"/>
            </a:xfrm>
            <a:custGeom>
              <a:avLst/>
              <a:gdLst>
                <a:gd name="connsiteX0" fmla="*/ 91037 w 313513"/>
                <a:gd name="connsiteY0" fmla="*/ 177777 h 313541"/>
                <a:gd name="connsiteX1" fmla="*/ 0 w 313513"/>
                <a:gd name="connsiteY1" fmla="*/ 314300 h 313541"/>
                <a:gd name="connsiteX2" fmla="*/ 314245 w 313513"/>
                <a:gd name="connsiteY2" fmla="*/ 0 h 313541"/>
                <a:gd name="connsiteX3" fmla="*/ 91037 w 313513"/>
                <a:gd name="connsiteY3" fmla="*/ 177768 h 31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513" h="313541">
                  <a:moveTo>
                    <a:pt x="91037" y="177777"/>
                  </a:moveTo>
                  <a:cubicBezTo>
                    <a:pt x="55482" y="220439"/>
                    <a:pt x="24130" y="267370"/>
                    <a:pt x="0" y="314300"/>
                  </a:cubicBezTo>
                  <a:lnTo>
                    <a:pt x="314245" y="0"/>
                  </a:lnTo>
                  <a:cubicBezTo>
                    <a:pt x="231799" y="44088"/>
                    <a:pt x="155020" y="102390"/>
                    <a:pt x="91037" y="177768"/>
                  </a:cubicBezTo>
                  <a:close/>
                </a:path>
              </a:pathLst>
            </a:custGeom>
            <a:solidFill>
              <a:srgbClr val="FFFFFF"/>
            </a:solidFill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SHAPE OBJECT">
              <a:extLst>
                <a:ext uri="{FF2B5EF4-FFF2-40B4-BE49-F238E27FC236}">
                  <a16:creationId xmlns:a16="http://schemas.microsoft.com/office/drawing/2014/main" id="{803DE0EE-9D76-44F7-A43C-8A510B7879F9}"/>
                </a:ext>
              </a:extLst>
            </p:cNvPr>
            <p:cNvSpPr/>
            <p:nvPr/>
          </p:nvSpPr>
          <p:spPr>
            <a:xfrm>
              <a:off x="12472578" y="593650"/>
              <a:ext cx="688268" cy="688329"/>
            </a:xfrm>
            <a:custGeom>
              <a:avLst/>
              <a:gdLst>
                <a:gd name="connsiteX0" fmla="*/ 575933 w 688267"/>
                <a:gd name="connsiteY0" fmla="*/ 12816 h 688329"/>
                <a:gd name="connsiteX1" fmla="*/ 12796 w 688267"/>
                <a:gd name="connsiteY1" fmla="*/ 575984 h 688329"/>
                <a:gd name="connsiteX2" fmla="*/ 0 w 688267"/>
                <a:gd name="connsiteY2" fmla="*/ 688329 h 688329"/>
                <a:gd name="connsiteX3" fmla="*/ 688268 w 688267"/>
                <a:gd name="connsiteY3" fmla="*/ 0 h 688329"/>
                <a:gd name="connsiteX4" fmla="*/ 575933 w 688267"/>
                <a:gd name="connsiteY4" fmla="*/ 12807 h 688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267" h="688329">
                  <a:moveTo>
                    <a:pt x="575933" y="12816"/>
                  </a:moveTo>
                  <a:lnTo>
                    <a:pt x="12796" y="575984"/>
                  </a:lnTo>
                  <a:cubicBezTo>
                    <a:pt x="5758" y="612960"/>
                    <a:pt x="1462" y="651353"/>
                    <a:pt x="0" y="688329"/>
                  </a:cubicBezTo>
                  <a:lnTo>
                    <a:pt x="688268" y="0"/>
                  </a:lnTo>
                  <a:cubicBezTo>
                    <a:pt x="649878" y="1426"/>
                    <a:pt x="612951" y="5686"/>
                    <a:pt x="575933" y="12807"/>
                  </a:cubicBezTo>
                  <a:close/>
                </a:path>
              </a:pathLst>
            </a:custGeom>
            <a:solidFill>
              <a:srgbClr val="FFFFFF"/>
            </a:solidFill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SHAPE OBJECT">
              <a:extLst>
                <a:ext uri="{FF2B5EF4-FFF2-40B4-BE49-F238E27FC236}">
                  <a16:creationId xmlns:a16="http://schemas.microsoft.com/office/drawing/2014/main" id="{69D5E8FA-A06E-4445-9A93-C6104564C4F7}"/>
                </a:ext>
              </a:extLst>
            </p:cNvPr>
            <p:cNvSpPr/>
            <p:nvPr/>
          </p:nvSpPr>
          <p:spPr>
            <a:xfrm>
              <a:off x="12478337" y="600762"/>
              <a:ext cx="882957" cy="883036"/>
            </a:xfrm>
            <a:custGeom>
              <a:avLst/>
              <a:gdLst>
                <a:gd name="connsiteX0" fmla="*/ 799140 w 882957"/>
                <a:gd name="connsiteY0" fmla="*/ 9 h 883035"/>
                <a:gd name="connsiteX1" fmla="*/ 0 w 882957"/>
                <a:gd name="connsiteY1" fmla="*/ 799257 h 883035"/>
                <a:gd name="connsiteX2" fmla="*/ 17001 w 882957"/>
                <a:gd name="connsiteY2" fmla="*/ 883164 h 883035"/>
                <a:gd name="connsiteX3" fmla="*/ 883048 w 882957"/>
                <a:gd name="connsiteY3" fmla="*/ 17067 h 883035"/>
                <a:gd name="connsiteX4" fmla="*/ 799140 w 882957"/>
                <a:gd name="connsiteY4" fmla="*/ 0 h 883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2957" h="883035">
                  <a:moveTo>
                    <a:pt x="799140" y="9"/>
                  </a:moveTo>
                  <a:lnTo>
                    <a:pt x="0" y="799257"/>
                  </a:lnTo>
                  <a:cubicBezTo>
                    <a:pt x="4204" y="827705"/>
                    <a:pt x="9871" y="854726"/>
                    <a:pt x="17001" y="883164"/>
                  </a:cubicBezTo>
                  <a:lnTo>
                    <a:pt x="883048" y="17067"/>
                  </a:lnTo>
                  <a:cubicBezTo>
                    <a:pt x="855993" y="8538"/>
                    <a:pt x="827567" y="2843"/>
                    <a:pt x="799140" y="0"/>
                  </a:cubicBezTo>
                  <a:close/>
                </a:path>
              </a:pathLst>
            </a:custGeom>
            <a:solidFill>
              <a:srgbClr val="FFFFFF"/>
            </a:solidFill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SHAPE OBJECT">
              <a:extLst>
                <a:ext uri="{FF2B5EF4-FFF2-40B4-BE49-F238E27FC236}">
                  <a16:creationId xmlns:a16="http://schemas.microsoft.com/office/drawing/2014/main" id="{8C9EB1F1-DC91-4183-B31C-9591795FAC74}"/>
                </a:ext>
              </a:extLst>
            </p:cNvPr>
            <p:cNvSpPr/>
            <p:nvPr/>
          </p:nvSpPr>
          <p:spPr>
            <a:xfrm>
              <a:off x="12526597" y="647702"/>
              <a:ext cx="995383" cy="995472"/>
            </a:xfrm>
            <a:custGeom>
              <a:avLst/>
              <a:gdLst>
                <a:gd name="connsiteX0" fmla="*/ 927197 w 995383"/>
                <a:gd name="connsiteY0" fmla="*/ 0 h 995472"/>
                <a:gd name="connsiteX1" fmla="*/ 0 w 995383"/>
                <a:gd name="connsiteY1" fmla="*/ 927252 h 995472"/>
                <a:gd name="connsiteX2" fmla="*/ 32722 w 995383"/>
                <a:gd name="connsiteY2" fmla="*/ 995518 h 995472"/>
                <a:gd name="connsiteX3" fmla="*/ 995475 w 995383"/>
                <a:gd name="connsiteY3" fmla="*/ 32716 h 995472"/>
                <a:gd name="connsiteX4" fmla="*/ 927197 w 995383"/>
                <a:gd name="connsiteY4" fmla="*/ 0 h 995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5383" h="995472">
                  <a:moveTo>
                    <a:pt x="927197" y="0"/>
                  </a:moveTo>
                  <a:lnTo>
                    <a:pt x="0" y="927252"/>
                  </a:lnTo>
                  <a:cubicBezTo>
                    <a:pt x="9963" y="950004"/>
                    <a:pt x="19926" y="972756"/>
                    <a:pt x="32722" y="995518"/>
                  </a:cubicBezTo>
                  <a:lnTo>
                    <a:pt x="995475" y="32716"/>
                  </a:lnTo>
                  <a:cubicBezTo>
                    <a:pt x="972716" y="19909"/>
                    <a:pt x="949956" y="8538"/>
                    <a:pt x="927197" y="0"/>
                  </a:cubicBezTo>
                  <a:close/>
                </a:path>
              </a:pathLst>
            </a:custGeom>
            <a:solidFill>
              <a:srgbClr val="FFFFFF"/>
            </a:solidFill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SHAPE OBJECT">
              <a:extLst>
                <a:ext uri="{FF2B5EF4-FFF2-40B4-BE49-F238E27FC236}">
                  <a16:creationId xmlns:a16="http://schemas.microsoft.com/office/drawing/2014/main" id="{6D9F8DFB-906F-4B2D-B6E8-C6F127FFC093}"/>
                </a:ext>
              </a:extLst>
            </p:cNvPr>
            <p:cNvSpPr/>
            <p:nvPr/>
          </p:nvSpPr>
          <p:spPr>
            <a:xfrm>
              <a:off x="12606301" y="727339"/>
              <a:ext cx="1046569" cy="1046663"/>
            </a:xfrm>
            <a:custGeom>
              <a:avLst/>
              <a:gdLst>
                <a:gd name="connsiteX0" fmla="*/ 1033773 w 1046569"/>
                <a:gd name="connsiteY0" fmla="*/ 32707 h 1046662"/>
                <a:gd name="connsiteX1" fmla="*/ 991087 w 1046569"/>
                <a:gd name="connsiteY1" fmla="*/ 0 h 1046662"/>
                <a:gd name="connsiteX2" fmla="*/ 0 w 1046569"/>
                <a:gd name="connsiteY2" fmla="*/ 991240 h 1046662"/>
                <a:gd name="connsiteX3" fmla="*/ 44057 w 1046569"/>
                <a:gd name="connsiteY3" fmla="*/ 1046708 h 1046662"/>
                <a:gd name="connsiteX4" fmla="*/ 1046569 w 1046569"/>
                <a:gd name="connsiteY4" fmla="*/ 44088 h 1046662"/>
                <a:gd name="connsiteX5" fmla="*/ 1033773 w 1046569"/>
                <a:gd name="connsiteY5" fmla="*/ 32707 h 104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6569" h="1046662">
                  <a:moveTo>
                    <a:pt x="1033773" y="32707"/>
                  </a:moveTo>
                  <a:cubicBezTo>
                    <a:pt x="1019605" y="21326"/>
                    <a:pt x="1005347" y="9955"/>
                    <a:pt x="991087" y="0"/>
                  </a:cubicBezTo>
                  <a:lnTo>
                    <a:pt x="0" y="991240"/>
                  </a:lnTo>
                  <a:cubicBezTo>
                    <a:pt x="14168" y="1009732"/>
                    <a:pt x="28426" y="1029642"/>
                    <a:pt x="44057" y="1046708"/>
                  </a:cubicBezTo>
                  <a:lnTo>
                    <a:pt x="1046569" y="44088"/>
                  </a:lnTo>
                  <a:cubicBezTo>
                    <a:pt x="1042365" y="41245"/>
                    <a:pt x="1038069" y="36976"/>
                    <a:pt x="1033773" y="32707"/>
                  </a:cubicBezTo>
                  <a:close/>
                </a:path>
              </a:pathLst>
            </a:custGeom>
            <a:solidFill>
              <a:srgbClr val="FFFFFF"/>
            </a:solidFill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SHAPE OBJECT">
              <a:extLst>
                <a:ext uri="{FF2B5EF4-FFF2-40B4-BE49-F238E27FC236}">
                  <a16:creationId xmlns:a16="http://schemas.microsoft.com/office/drawing/2014/main" id="{796F5E5C-D3E0-4378-920F-BC07B54E0CA9}"/>
                </a:ext>
              </a:extLst>
            </p:cNvPr>
            <p:cNvSpPr/>
            <p:nvPr/>
          </p:nvSpPr>
          <p:spPr>
            <a:xfrm>
              <a:off x="12711506" y="832581"/>
              <a:ext cx="1046569" cy="1046663"/>
            </a:xfrm>
            <a:custGeom>
              <a:avLst/>
              <a:gdLst>
                <a:gd name="connsiteX0" fmla="*/ 12796 w 1046569"/>
                <a:gd name="connsiteY0" fmla="*/ 1014001 h 1046662"/>
                <a:gd name="connsiteX1" fmla="*/ 55482 w 1046569"/>
                <a:gd name="connsiteY1" fmla="*/ 1046708 h 1046662"/>
                <a:gd name="connsiteX2" fmla="*/ 1046661 w 1046569"/>
                <a:gd name="connsiteY2" fmla="*/ 55469 h 1046662"/>
                <a:gd name="connsiteX3" fmla="*/ 1002514 w 1046569"/>
                <a:gd name="connsiteY3" fmla="*/ 0 h 1046662"/>
                <a:gd name="connsiteX4" fmla="*/ 0 w 1046569"/>
                <a:gd name="connsiteY4" fmla="*/ 1002621 h 1046662"/>
                <a:gd name="connsiteX5" fmla="*/ 12796 w 1046569"/>
                <a:gd name="connsiteY5" fmla="*/ 1014001 h 104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6569" h="1046662">
                  <a:moveTo>
                    <a:pt x="12796" y="1014001"/>
                  </a:moveTo>
                  <a:cubicBezTo>
                    <a:pt x="27056" y="1025382"/>
                    <a:pt x="41223" y="1036754"/>
                    <a:pt x="55482" y="1046708"/>
                  </a:cubicBezTo>
                  <a:lnTo>
                    <a:pt x="1046661" y="55469"/>
                  </a:lnTo>
                  <a:cubicBezTo>
                    <a:pt x="1032402" y="35559"/>
                    <a:pt x="1018143" y="17067"/>
                    <a:pt x="1002514" y="0"/>
                  </a:cubicBezTo>
                  <a:lnTo>
                    <a:pt x="0" y="1002621"/>
                  </a:lnTo>
                  <a:cubicBezTo>
                    <a:pt x="4296" y="1006880"/>
                    <a:pt x="8501" y="1011149"/>
                    <a:pt x="12796" y="1014001"/>
                  </a:cubicBezTo>
                  <a:close/>
                </a:path>
              </a:pathLst>
            </a:custGeom>
            <a:solidFill>
              <a:srgbClr val="FFFFFF"/>
            </a:solidFill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SHAPE OBJECT">
              <a:extLst>
                <a:ext uri="{FF2B5EF4-FFF2-40B4-BE49-F238E27FC236}">
                  <a16:creationId xmlns:a16="http://schemas.microsoft.com/office/drawing/2014/main" id="{154E946B-7255-405C-B3E0-7E4DF0EF4A67}"/>
                </a:ext>
              </a:extLst>
            </p:cNvPr>
            <p:cNvSpPr/>
            <p:nvPr/>
          </p:nvSpPr>
          <p:spPr>
            <a:xfrm>
              <a:off x="12843767" y="964836"/>
              <a:ext cx="995383" cy="995472"/>
            </a:xfrm>
            <a:custGeom>
              <a:avLst/>
              <a:gdLst>
                <a:gd name="connsiteX0" fmla="*/ 66816 w 995383"/>
                <a:gd name="connsiteY0" fmla="*/ 995518 h 995472"/>
                <a:gd name="connsiteX1" fmla="*/ 995383 w 995383"/>
                <a:gd name="connsiteY1" fmla="*/ 68266 h 995472"/>
                <a:gd name="connsiteX2" fmla="*/ 962752 w 995383"/>
                <a:gd name="connsiteY2" fmla="*/ 0 h 995472"/>
                <a:gd name="connsiteX3" fmla="*/ 0 w 995383"/>
                <a:gd name="connsiteY3" fmla="*/ 962793 h 995472"/>
                <a:gd name="connsiteX4" fmla="*/ 66816 w 995383"/>
                <a:gd name="connsiteY4" fmla="*/ 995509 h 995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5383" h="995472">
                  <a:moveTo>
                    <a:pt x="66816" y="995518"/>
                  </a:moveTo>
                  <a:lnTo>
                    <a:pt x="995383" y="68266"/>
                  </a:lnTo>
                  <a:cubicBezTo>
                    <a:pt x="985512" y="45514"/>
                    <a:pt x="975549" y="22762"/>
                    <a:pt x="962752" y="0"/>
                  </a:cubicBezTo>
                  <a:lnTo>
                    <a:pt x="0" y="962793"/>
                  </a:lnTo>
                  <a:cubicBezTo>
                    <a:pt x="21297" y="975599"/>
                    <a:pt x="44057" y="985554"/>
                    <a:pt x="66816" y="995509"/>
                  </a:cubicBezTo>
                  <a:close/>
                </a:path>
              </a:pathLst>
            </a:custGeom>
            <a:solidFill>
              <a:srgbClr val="FFFFFF"/>
            </a:solidFill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SHAPE OBJECT">
              <a:extLst>
                <a:ext uri="{FF2B5EF4-FFF2-40B4-BE49-F238E27FC236}">
                  <a16:creationId xmlns:a16="http://schemas.microsoft.com/office/drawing/2014/main" id="{D050E468-B239-470A-98C1-01A8A0EE22B8}"/>
                </a:ext>
              </a:extLst>
            </p:cNvPr>
            <p:cNvSpPr/>
            <p:nvPr/>
          </p:nvSpPr>
          <p:spPr>
            <a:xfrm>
              <a:off x="13002992" y="1124120"/>
              <a:ext cx="882957" cy="883036"/>
            </a:xfrm>
            <a:custGeom>
              <a:avLst/>
              <a:gdLst>
                <a:gd name="connsiteX0" fmla="*/ 83908 w 882957"/>
                <a:gd name="connsiteY0" fmla="*/ 883164 h 883035"/>
                <a:gd name="connsiteX1" fmla="*/ 883140 w 882957"/>
                <a:gd name="connsiteY1" fmla="*/ 83907 h 883035"/>
                <a:gd name="connsiteX2" fmla="*/ 866048 w 882957"/>
                <a:gd name="connsiteY2" fmla="*/ 0 h 883035"/>
                <a:gd name="connsiteX3" fmla="*/ 0 w 882957"/>
                <a:gd name="connsiteY3" fmla="*/ 866097 h 883035"/>
                <a:gd name="connsiteX4" fmla="*/ 83908 w 882957"/>
                <a:gd name="connsiteY4" fmla="*/ 883164 h 883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2957" h="883035">
                  <a:moveTo>
                    <a:pt x="83908" y="883164"/>
                  </a:moveTo>
                  <a:lnTo>
                    <a:pt x="883140" y="83907"/>
                  </a:lnTo>
                  <a:cubicBezTo>
                    <a:pt x="878844" y="55459"/>
                    <a:pt x="873177" y="28438"/>
                    <a:pt x="866048" y="0"/>
                  </a:cubicBezTo>
                  <a:lnTo>
                    <a:pt x="0" y="866097"/>
                  </a:lnTo>
                  <a:cubicBezTo>
                    <a:pt x="27055" y="874626"/>
                    <a:pt x="55482" y="878895"/>
                    <a:pt x="83908" y="883164"/>
                  </a:cubicBezTo>
                  <a:close/>
                </a:path>
              </a:pathLst>
            </a:custGeom>
            <a:solidFill>
              <a:srgbClr val="FFFFFF"/>
            </a:solidFill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SHAPE OBJECT">
              <a:extLst>
                <a:ext uri="{FF2B5EF4-FFF2-40B4-BE49-F238E27FC236}">
                  <a16:creationId xmlns:a16="http://schemas.microsoft.com/office/drawing/2014/main" id="{B3EACBDC-FFBF-465E-A0E4-54B0F34B4C24}"/>
                </a:ext>
              </a:extLst>
            </p:cNvPr>
            <p:cNvSpPr/>
            <p:nvPr/>
          </p:nvSpPr>
          <p:spPr>
            <a:xfrm>
              <a:off x="13203532" y="1326076"/>
              <a:ext cx="688268" cy="688329"/>
            </a:xfrm>
            <a:custGeom>
              <a:avLst/>
              <a:gdLst>
                <a:gd name="connsiteX0" fmla="*/ 112334 w 688267"/>
                <a:gd name="connsiteY0" fmla="*/ 675522 h 688329"/>
                <a:gd name="connsiteX1" fmla="*/ 675471 w 688267"/>
                <a:gd name="connsiteY1" fmla="*/ 112354 h 688329"/>
                <a:gd name="connsiteX2" fmla="*/ 688268 w 688267"/>
                <a:gd name="connsiteY2" fmla="*/ 0 h 688329"/>
                <a:gd name="connsiteX3" fmla="*/ 0 w 688267"/>
                <a:gd name="connsiteY3" fmla="*/ 688329 h 688329"/>
                <a:gd name="connsiteX4" fmla="*/ 112334 w 688267"/>
                <a:gd name="connsiteY4" fmla="*/ 675532 h 688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267" h="688329">
                  <a:moveTo>
                    <a:pt x="112334" y="675522"/>
                  </a:moveTo>
                  <a:lnTo>
                    <a:pt x="675471" y="112354"/>
                  </a:lnTo>
                  <a:cubicBezTo>
                    <a:pt x="682601" y="75378"/>
                    <a:pt x="686805" y="36976"/>
                    <a:pt x="688268" y="0"/>
                  </a:cubicBezTo>
                  <a:lnTo>
                    <a:pt x="0" y="688329"/>
                  </a:lnTo>
                  <a:cubicBezTo>
                    <a:pt x="38389" y="686903"/>
                    <a:pt x="75408" y="682643"/>
                    <a:pt x="112334" y="675532"/>
                  </a:cubicBezTo>
                  <a:close/>
                </a:path>
              </a:pathLst>
            </a:custGeom>
            <a:solidFill>
              <a:srgbClr val="FFFFFF"/>
            </a:solidFill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SHAPE OBJECT">
              <a:extLst>
                <a:ext uri="{FF2B5EF4-FFF2-40B4-BE49-F238E27FC236}">
                  <a16:creationId xmlns:a16="http://schemas.microsoft.com/office/drawing/2014/main" id="{4F91A11D-33FE-431D-A158-D5E30C24BEA3}"/>
                </a:ext>
              </a:extLst>
            </p:cNvPr>
            <p:cNvSpPr/>
            <p:nvPr/>
          </p:nvSpPr>
          <p:spPr>
            <a:xfrm>
              <a:off x="13502146" y="1624727"/>
              <a:ext cx="313514" cy="313542"/>
            </a:xfrm>
            <a:custGeom>
              <a:avLst/>
              <a:gdLst>
                <a:gd name="connsiteX0" fmla="*/ 223299 w 313513"/>
                <a:gd name="connsiteY0" fmla="*/ 136523 h 313541"/>
                <a:gd name="connsiteX1" fmla="*/ 314246 w 313513"/>
                <a:gd name="connsiteY1" fmla="*/ 0 h 313541"/>
                <a:gd name="connsiteX2" fmla="*/ 0 w 313513"/>
                <a:gd name="connsiteY2" fmla="*/ 314291 h 313541"/>
                <a:gd name="connsiteX3" fmla="*/ 223299 w 313513"/>
                <a:gd name="connsiteY3" fmla="*/ 136523 h 31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513" h="313541">
                  <a:moveTo>
                    <a:pt x="223299" y="136523"/>
                  </a:moveTo>
                  <a:cubicBezTo>
                    <a:pt x="258855" y="93861"/>
                    <a:pt x="290115" y="46931"/>
                    <a:pt x="314246" y="0"/>
                  </a:cubicBezTo>
                  <a:lnTo>
                    <a:pt x="0" y="314291"/>
                  </a:lnTo>
                  <a:cubicBezTo>
                    <a:pt x="82446" y="271630"/>
                    <a:pt x="159317" y="211901"/>
                    <a:pt x="223299" y="136523"/>
                  </a:cubicBezTo>
                  <a:close/>
                </a:path>
              </a:pathLst>
            </a:custGeom>
            <a:solidFill>
              <a:srgbClr val="FFFFFF"/>
            </a:solidFill>
            <a:ln w="9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016332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CTANGLE">
            <a:extLst>
              <a:ext uri="{FF2B5EF4-FFF2-40B4-BE49-F238E27FC236}">
                <a16:creationId xmlns:a16="http://schemas.microsoft.com/office/drawing/2014/main" id="{240268B2-7442-47BA-AF5F-D93826719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00" y="-1"/>
            <a:ext cx="19503500" cy="10975160"/>
          </a:xfrm>
          <a:prstGeom prst="rect">
            <a:avLst/>
          </a:prstGeom>
        </p:spPr>
      </p:pic>
      <p:pic>
        <p:nvPicPr>
          <p:cNvPr id="3" name="GRAPHIC">
            <a:extLst>
              <a:ext uri="{FF2B5EF4-FFF2-40B4-BE49-F238E27FC236}">
                <a16:creationId xmlns:a16="http://schemas.microsoft.com/office/drawing/2014/main" id="{28655D6C-6FCA-4C64-AC04-3FC482F9BE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" y="0"/>
            <a:ext cx="19503499" cy="10970718"/>
          </a:xfrm>
          <a:prstGeom prst="rect">
            <a:avLst/>
          </a:prstGeom>
        </p:spPr>
      </p:pic>
      <p:sp>
        <p:nvSpPr>
          <p:cNvPr id="4" name="RECTANGLE">
            <a:extLst>
              <a:ext uri="{FF2B5EF4-FFF2-40B4-BE49-F238E27FC236}">
                <a16:creationId xmlns:a16="http://schemas.microsoft.com/office/drawing/2014/main" id="{6D301987-4727-41CD-B2C2-2141BD51E881}"/>
              </a:ext>
            </a:extLst>
          </p:cNvPr>
          <p:cNvSpPr/>
          <p:nvPr/>
        </p:nvSpPr>
        <p:spPr>
          <a:xfrm>
            <a:off x="7354" y="3654"/>
            <a:ext cx="19496143" cy="10969145"/>
          </a:xfrm>
          <a:custGeom>
            <a:avLst/>
            <a:gdLst>
              <a:gd name="connsiteX0" fmla="*/ 0 w 18273289"/>
              <a:gd name="connsiteY0" fmla="*/ 0 h 10279689"/>
              <a:gd name="connsiteX1" fmla="*/ 18273290 w 18273289"/>
              <a:gd name="connsiteY1" fmla="*/ 0 h 10279689"/>
              <a:gd name="connsiteX2" fmla="*/ 18273290 w 18273289"/>
              <a:gd name="connsiteY2" fmla="*/ 10279690 h 10279689"/>
              <a:gd name="connsiteX3" fmla="*/ 0 w 18273289"/>
              <a:gd name="connsiteY3" fmla="*/ 10279690 h 10279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73289" h="10279689">
                <a:moveTo>
                  <a:pt x="0" y="0"/>
                </a:moveTo>
                <a:lnTo>
                  <a:pt x="18273290" y="0"/>
                </a:lnTo>
                <a:lnTo>
                  <a:pt x="18273290" y="10279690"/>
                </a:lnTo>
                <a:lnTo>
                  <a:pt x="0" y="10279690"/>
                </a:lnTo>
                <a:close/>
              </a:path>
            </a:pathLst>
          </a:custGeom>
          <a:gradFill flip="none" rotWithShape="1">
            <a:gsLst>
              <a:gs pos="29000">
                <a:srgbClr val="002060">
                  <a:alpha val="0"/>
                </a:srgbClr>
              </a:gs>
              <a:gs pos="38000">
                <a:srgbClr val="002060">
                  <a:alpha val="57000"/>
                </a:srgbClr>
              </a:gs>
            </a:gsLst>
            <a:path path="circle">
              <a:fillToRect l="50000" t="50000" r="50000" b="50000"/>
            </a:path>
            <a:tileRect/>
          </a:gradFill>
          <a:ln w="7190" cap="flat">
            <a:solidFill>
              <a:srgbClr val="332C2B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" name="CIRCLE">
            <a:extLst>
              <a:ext uri="{FF2B5EF4-FFF2-40B4-BE49-F238E27FC236}">
                <a16:creationId xmlns:a16="http://schemas.microsoft.com/office/drawing/2014/main" id="{A85D8F6C-DE50-49C2-B3DC-26EB0D9F7A94}"/>
              </a:ext>
            </a:extLst>
          </p:cNvPr>
          <p:cNvSpPr/>
          <p:nvPr/>
        </p:nvSpPr>
        <p:spPr>
          <a:xfrm>
            <a:off x="6471139" y="2157046"/>
            <a:ext cx="7033846" cy="7033846"/>
          </a:xfrm>
          <a:prstGeom prst="ellipse">
            <a:avLst/>
          </a:prstGeom>
          <a:solidFill>
            <a:srgbClr val="FBDC01"/>
          </a:solidFill>
          <a:ln>
            <a:noFill/>
          </a:ln>
          <a:effectLst>
            <a:outerShdw blurRad="355600" dist="101600" dir="5400000" algn="t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6" name="CHANGE PICTURE HERE">
            <a:extLst>
              <a:ext uri="{FF2B5EF4-FFF2-40B4-BE49-F238E27FC236}">
                <a16:creationId xmlns:a16="http://schemas.microsoft.com/office/drawing/2014/main" id="{1B2864BF-94FD-45E9-9411-BE96D96F68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43566" y="3095796"/>
            <a:ext cx="6288992" cy="6095096"/>
          </a:xfrm>
          <a:prstGeom prst="rect">
            <a:avLst/>
          </a:prstGeom>
        </p:spPr>
      </p:pic>
      <p:sp>
        <p:nvSpPr>
          <p:cNvPr id="7" name="CIRCLE">
            <a:extLst>
              <a:ext uri="{FF2B5EF4-FFF2-40B4-BE49-F238E27FC236}">
                <a16:creationId xmlns:a16="http://schemas.microsoft.com/office/drawing/2014/main" id="{921CED0A-8F7D-4F2E-9CDC-ACC4E1183343}"/>
              </a:ext>
            </a:extLst>
          </p:cNvPr>
          <p:cNvSpPr/>
          <p:nvPr/>
        </p:nvSpPr>
        <p:spPr>
          <a:xfrm>
            <a:off x="6471139" y="2194994"/>
            <a:ext cx="7033846" cy="7033846"/>
          </a:xfrm>
          <a:prstGeom prst="ellipse">
            <a:avLst/>
          </a:prstGeom>
          <a:gradFill flip="none" rotWithShape="1">
            <a:gsLst>
              <a:gs pos="36000">
                <a:srgbClr val="FBDC01">
                  <a:alpha val="0"/>
                </a:srgbClr>
              </a:gs>
              <a:gs pos="89000">
                <a:srgbClr val="FBDC01">
                  <a:alpha val="6500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355600" dist="101600" dir="5400000" algn="t" rotWithShape="0">
              <a:prstClr val="black">
                <a:alpha val="8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8" name="GROUP TEXT">
            <a:extLst>
              <a:ext uri="{FF2B5EF4-FFF2-40B4-BE49-F238E27FC236}">
                <a16:creationId xmlns:a16="http://schemas.microsoft.com/office/drawing/2014/main" id="{4DBE9A8D-3BBA-4DAA-BBE8-1271AC6953BF}"/>
              </a:ext>
            </a:extLst>
          </p:cNvPr>
          <p:cNvGrpSpPr/>
          <p:nvPr/>
        </p:nvGrpSpPr>
        <p:grpSpPr>
          <a:xfrm>
            <a:off x="2391508" y="6645265"/>
            <a:ext cx="15193107" cy="1446550"/>
            <a:chOff x="5036946" y="7917259"/>
            <a:chExt cx="8214108" cy="1446550"/>
          </a:xfrm>
        </p:grpSpPr>
        <p:sp>
          <p:nvSpPr>
            <p:cNvPr id="9" name="CHANGE TEXT HERE">
              <a:extLst>
                <a:ext uri="{FF2B5EF4-FFF2-40B4-BE49-F238E27FC236}">
                  <a16:creationId xmlns:a16="http://schemas.microsoft.com/office/drawing/2014/main" id="{1574FE31-5F13-44AC-AC9A-728EAE7251E1}"/>
                </a:ext>
              </a:extLst>
            </p:cNvPr>
            <p:cNvSpPr txBox="1"/>
            <p:nvPr/>
          </p:nvSpPr>
          <p:spPr>
            <a:xfrm>
              <a:off x="5036946" y="7917259"/>
              <a:ext cx="8214108" cy="1446550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sz="8000">
                  <a:ln w="190500">
                    <a:gradFill>
                      <a:gsLst>
                        <a:gs pos="0">
                          <a:srgbClr val="9136D9"/>
                        </a:gs>
                        <a:gs pos="100000">
                          <a:srgbClr val="12006D"/>
                        </a:gs>
                      </a:gsLst>
                      <a:lin ang="5400000" scaled="1"/>
                    </a:gradFill>
                  </a:ln>
                  <a:solidFill>
                    <a:srgbClr val="FCD254"/>
                  </a:solidFill>
                  <a:effectLst>
                    <a:outerShdw dist="76200" dir="5400000" algn="t" rotWithShape="0">
                      <a:prstClr val="black">
                        <a:alpha val="29000"/>
                      </a:prstClr>
                    </a:outerShdw>
                  </a:effectLst>
                  <a:latin typeface="Big Snow" pitchFamily="2" charset="0"/>
                </a:rPr>
                <a:t>Beauty Youtuber</a:t>
              </a:r>
              <a:endParaRPr lang="en-ID" sz="8000">
                <a:ln w="190500">
                  <a:gradFill>
                    <a:gsLst>
                      <a:gs pos="0">
                        <a:srgbClr val="9136D9"/>
                      </a:gs>
                      <a:gs pos="100000">
                        <a:srgbClr val="12006D"/>
                      </a:gs>
                    </a:gsLst>
                    <a:lin ang="5400000" scaled="1"/>
                  </a:gradFill>
                </a:ln>
                <a:solidFill>
                  <a:srgbClr val="FCD254"/>
                </a:solidFill>
                <a:effectLst>
                  <a:outerShdw dist="76200" dir="5400000" algn="t" rotWithShape="0">
                    <a:prstClr val="black">
                      <a:alpha val="29000"/>
                    </a:prstClr>
                  </a:outerShdw>
                </a:effectLst>
                <a:latin typeface="Big Snow" pitchFamily="2" charset="0"/>
              </a:endParaRPr>
            </a:p>
          </p:txBody>
        </p:sp>
        <p:sp>
          <p:nvSpPr>
            <p:cNvPr id="10" name="CHANGE TEXT HERE">
              <a:extLst>
                <a:ext uri="{FF2B5EF4-FFF2-40B4-BE49-F238E27FC236}">
                  <a16:creationId xmlns:a16="http://schemas.microsoft.com/office/drawing/2014/main" id="{6CBA0333-D335-4C0F-876E-B3AAB5BC9B14}"/>
                </a:ext>
              </a:extLst>
            </p:cNvPr>
            <p:cNvSpPr txBox="1"/>
            <p:nvPr/>
          </p:nvSpPr>
          <p:spPr>
            <a:xfrm>
              <a:off x="5036946" y="7917259"/>
              <a:ext cx="8214108" cy="1446550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sz="8000">
                  <a:solidFill>
                    <a:schemeClr val="bg1"/>
                  </a:solidFill>
                  <a:latin typeface="Big Snow" pitchFamily="2" charset="0"/>
                </a:rPr>
                <a:t>Beauty Youtuber</a:t>
              </a:r>
              <a:endParaRPr lang="en-ID" sz="8000">
                <a:solidFill>
                  <a:schemeClr val="bg1"/>
                </a:solidFill>
                <a:latin typeface="Big Snow" pitchFamily="2" charset="0"/>
              </a:endParaRPr>
            </a:p>
          </p:txBody>
        </p:sp>
      </p:grpSp>
      <p:grpSp>
        <p:nvGrpSpPr>
          <p:cNvPr id="14" name="YOUR SOSMED">
            <a:extLst>
              <a:ext uri="{FF2B5EF4-FFF2-40B4-BE49-F238E27FC236}">
                <a16:creationId xmlns:a16="http://schemas.microsoft.com/office/drawing/2014/main" id="{E43C92DF-F60B-49A8-B2B7-9E2F8734BA3F}"/>
              </a:ext>
            </a:extLst>
          </p:cNvPr>
          <p:cNvGrpSpPr/>
          <p:nvPr/>
        </p:nvGrpSpPr>
        <p:grpSpPr>
          <a:xfrm>
            <a:off x="4661938" y="4429300"/>
            <a:ext cx="1927349" cy="654085"/>
            <a:chOff x="2813278" y="6342794"/>
            <a:chExt cx="1927349" cy="654085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DB41DAA-149C-4EE5-8C57-8AFE46153580}"/>
                </a:ext>
              </a:extLst>
            </p:cNvPr>
            <p:cNvGrpSpPr/>
            <p:nvPr/>
          </p:nvGrpSpPr>
          <p:grpSpPr>
            <a:xfrm>
              <a:off x="4088032" y="6342794"/>
              <a:ext cx="652595" cy="654085"/>
              <a:chOff x="9848860" y="9255383"/>
              <a:chExt cx="820217" cy="822090"/>
            </a:xfrm>
          </p:grpSpPr>
          <p:sp>
            <p:nvSpPr>
              <p:cNvPr id="17" name="SHAPE OBJECT">
                <a:extLst>
                  <a:ext uri="{FF2B5EF4-FFF2-40B4-BE49-F238E27FC236}">
                    <a16:creationId xmlns:a16="http://schemas.microsoft.com/office/drawing/2014/main" id="{6F651F64-1F21-482A-AB49-558C5FF8B123}"/>
                  </a:ext>
                </a:extLst>
              </p:cNvPr>
              <p:cNvSpPr/>
              <p:nvPr/>
            </p:nvSpPr>
            <p:spPr>
              <a:xfrm>
                <a:off x="9848860" y="9255383"/>
                <a:ext cx="820217" cy="822090"/>
              </a:xfrm>
              <a:custGeom>
                <a:avLst/>
                <a:gdLst>
                  <a:gd name="connsiteX0" fmla="*/ 489952 w 820216"/>
                  <a:gd name="connsiteY0" fmla="*/ 78760 h 822090"/>
                  <a:gd name="connsiteX1" fmla="*/ 744161 w 820216"/>
                  <a:gd name="connsiteY1" fmla="*/ 491071 h 822090"/>
                  <a:gd name="connsiteX2" fmla="*/ 332790 w 820216"/>
                  <a:gd name="connsiteY2" fmla="*/ 745861 h 822090"/>
                  <a:gd name="connsiteX3" fmla="*/ 78581 w 820216"/>
                  <a:gd name="connsiteY3" fmla="*/ 333550 h 822090"/>
                  <a:gd name="connsiteX4" fmla="*/ 489952 w 820216"/>
                  <a:gd name="connsiteY4" fmla="*/ 78760 h 822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0216" h="822090">
                    <a:moveTo>
                      <a:pt x="489952" y="78760"/>
                    </a:moveTo>
                    <a:cubicBezTo>
                      <a:pt x="673747" y="122259"/>
                      <a:pt x="787560" y="306856"/>
                      <a:pt x="744161" y="491071"/>
                    </a:cubicBezTo>
                    <a:cubicBezTo>
                      <a:pt x="700762" y="675286"/>
                      <a:pt x="516585" y="789359"/>
                      <a:pt x="332790" y="745861"/>
                    </a:cubicBezTo>
                    <a:cubicBezTo>
                      <a:pt x="148995" y="702362"/>
                      <a:pt x="35182" y="517765"/>
                      <a:pt x="78581" y="333550"/>
                    </a:cubicBezTo>
                    <a:cubicBezTo>
                      <a:pt x="121980" y="149335"/>
                      <a:pt x="306157" y="35262"/>
                      <a:pt x="489952" y="787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136D9"/>
                  </a:gs>
                  <a:gs pos="100000">
                    <a:srgbClr val="E40082"/>
                  </a:gs>
                </a:gsLst>
                <a:lin ang="5400000" scaled="1"/>
              </a:gra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8" name="SHAPE OBJECT">
                <a:extLst>
                  <a:ext uri="{FF2B5EF4-FFF2-40B4-BE49-F238E27FC236}">
                    <a16:creationId xmlns:a16="http://schemas.microsoft.com/office/drawing/2014/main" id="{55ABF998-051A-4858-B5AC-BCF8CDA67243}"/>
                  </a:ext>
                </a:extLst>
              </p:cNvPr>
              <p:cNvSpPr/>
              <p:nvPr/>
            </p:nvSpPr>
            <p:spPr>
              <a:xfrm>
                <a:off x="10252585" y="9652192"/>
                <a:ext cx="13019" cy="32623"/>
              </a:xfrm>
              <a:custGeom>
                <a:avLst/>
                <a:gdLst>
                  <a:gd name="connsiteX0" fmla="*/ 683 w 13019"/>
                  <a:gd name="connsiteY0" fmla="*/ 34710 h 32622"/>
                  <a:gd name="connsiteX1" fmla="*/ 0 w 13019"/>
                  <a:gd name="connsiteY1" fmla="*/ 29752 h 32622"/>
                  <a:gd name="connsiteX2" fmla="*/ 4361 w 13019"/>
                  <a:gd name="connsiteY2" fmla="*/ 0 h 32622"/>
                  <a:gd name="connsiteX3" fmla="*/ 9211 w 13019"/>
                  <a:gd name="connsiteY3" fmla="*/ 4176 h 32622"/>
                  <a:gd name="connsiteX4" fmla="*/ 13312 w 13019"/>
                  <a:gd name="connsiteY4" fmla="*/ 34613 h 32622"/>
                  <a:gd name="connsiteX5" fmla="*/ 9211 w 13019"/>
                  <a:gd name="connsiteY5" fmla="*/ 34776 h 32622"/>
                  <a:gd name="connsiteX6" fmla="*/ 683 w 13019"/>
                  <a:gd name="connsiteY6" fmla="*/ 34678 h 32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9" h="32622">
                    <a:moveTo>
                      <a:pt x="683" y="34710"/>
                    </a:moveTo>
                    <a:cubicBezTo>
                      <a:pt x="423" y="33079"/>
                      <a:pt x="260" y="31481"/>
                      <a:pt x="0" y="29752"/>
                    </a:cubicBezTo>
                    <a:cubicBezTo>
                      <a:pt x="683" y="19737"/>
                      <a:pt x="-781" y="9428"/>
                      <a:pt x="4361" y="0"/>
                    </a:cubicBezTo>
                    <a:cubicBezTo>
                      <a:pt x="5989" y="1370"/>
                      <a:pt x="7616" y="2805"/>
                      <a:pt x="9211" y="4176"/>
                    </a:cubicBezTo>
                    <a:cubicBezTo>
                      <a:pt x="19952" y="13049"/>
                      <a:pt x="10904" y="24597"/>
                      <a:pt x="13312" y="34613"/>
                    </a:cubicBezTo>
                    <a:cubicBezTo>
                      <a:pt x="11945" y="34710"/>
                      <a:pt x="10578" y="34710"/>
                      <a:pt x="9211" y="34776"/>
                    </a:cubicBezTo>
                    <a:cubicBezTo>
                      <a:pt x="6314" y="34776"/>
                      <a:pt x="3515" y="34776"/>
                      <a:pt x="683" y="34678"/>
                    </a:cubicBezTo>
                    <a:close/>
                  </a:path>
                </a:pathLst>
              </a:custGeom>
              <a:solidFill>
                <a:srgbClr val="A2B1CE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" name="SHAPE OBJECT">
                <a:extLst>
                  <a:ext uri="{FF2B5EF4-FFF2-40B4-BE49-F238E27FC236}">
                    <a16:creationId xmlns:a16="http://schemas.microsoft.com/office/drawing/2014/main" id="{07ECFB50-D207-4DDA-9AF0-01BCA47C8907}"/>
                  </a:ext>
                </a:extLst>
              </p:cNvPr>
              <p:cNvSpPr/>
              <p:nvPr/>
            </p:nvSpPr>
            <p:spPr>
              <a:xfrm>
                <a:off x="10251844" y="9660739"/>
                <a:ext cx="13019" cy="16311"/>
              </a:xfrm>
              <a:custGeom>
                <a:avLst/>
                <a:gdLst>
                  <a:gd name="connsiteX0" fmla="*/ 16006 w 13019"/>
                  <a:gd name="connsiteY0" fmla="*/ 946 h 16311"/>
                  <a:gd name="connsiteX1" fmla="*/ 9269 w 13019"/>
                  <a:gd name="connsiteY1" fmla="*/ 17681 h 16311"/>
                  <a:gd name="connsiteX2" fmla="*/ 9269 w 13019"/>
                  <a:gd name="connsiteY2" fmla="*/ 0 h 16311"/>
                  <a:gd name="connsiteX3" fmla="*/ 16006 w 13019"/>
                  <a:gd name="connsiteY3" fmla="*/ 946 h 1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19" h="16311">
                    <a:moveTo>
                      <a:pt x="16006" y="946"/>
                    </a:moveTo>
                    <a:cubicBezTo>
                      <a:pt x="13793" y="6492"/>
                      <a:pt x="11482" y="12136"/>
                      <a:pt x="9269" y="17681"/>
                    </a:cubicBezTo>
                    <a:cubicBezTo>
                      <a:pt x="6274" y="11777"/>
                      <a:pt x="-10000" y="5905"/>
                      <a:pt x="9269" y="0"/>
                    </a:cubicBezTo>
                    <a:cubicBezTo>
                      <a:pt x="11482" y="326"/>
                      <a:pt x="13793" y="685"/>
                      <a:pt x="16006" y="946"/>
                    </a:cubicBezTo>
                    <a:close/>
                  </a:path>
                </a:pathLst>
              </a:custGeom>
              <a:solidFill>
                <a:srgbClr val="E8ECF3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0" name="SHAPE OBJECT">
                <a:extLst>
                  <a:ext uri="{FF2B5EF4-FFF2-40B4-BE49-F238E27FC236}">
                    <a16:creationId xmlns:a16="http://schemas.microsoft.com/office/drawing/2014/main" id="{C524F757-235F-4981-BBB5-75C2E43C6464}"/>
                  </a:ext>
                </a:extLst>
              </p:cNvPr>
              <p:cNvSpPr/>
              <p:nvPr/>
            </p:nvSpPr>
            <p:spPr>
              <a:xfrm>
                <a:off x="10253048" y="9652224"/>
                <a:ext cx="13019" cy="32623"/>
              </a:xfrm>
              <a:custGeom>
                <a:avLst/>
                <a:gdLst>
                  <a:gd name="connsiteX0" fmla="*/ 644 w 13019"/>
                  <a:gd name="connsiteY0" fmla="*/ 0 h 32622"/>
                  <a:gd name="connsiteX1" fmla="*/ 9171 w 13019"/>
                  <a:gd name="connsiteY1" fmla="*/ 98 h 32622"/>
                  <a:gd name="connsiteX2" fmla="*/ 13338 w 13019"/>
                  <a:gd name="connsiteY2" fmla="*/ 13180 h 32622"/>
                  <a:gd name="connsiteX3" fmla="*/ 13696 w 13019"/>
                  <a:gd name="connsiteY3" fmla="*/ 21890 h 32622"/>
                  <a:gd name="connsiteX4" fmla="*/ 9171 w 13019"/>
                  <a:gd name="connsiteY4" fmla="*/ 26424 h 32622"/>
                  <a:gd name="connsiteX5" fmla="*/ 4810 w 13019"/>
                  <a:gd name="connsiteY5" fmla="*/ 34971 h 32622"/>
                  <a:gd name="connsiteX6" fmla="*/ 644 w 13019"/>
                  <a:gd name="connsiteY6" fmla="*/ 33 h 32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19" h="32622">
                    <a:moveTo>
                      <a:pt x="644" y="0"/>
                    </a:moveTo>
                    <a:cubicBezTo>
                      <a:pt x="3443" y="0"/>
                      <a:pt x="6275" y="98"/>
                      <a:pt x="9171" y="98"/>
                    </a:cubicBezTo>
                    <a:cubicBezTo>
                      <a:pt x="10539" y="4469"/>
                      <a:pt x="11906" y="8808"/>
                      <a:pt x="13338" y="13180"/>
                    </a:cubicBezTo>
                    <a:cubicBezTo>
                      <a:pt x="8748" y="16246"/>
                      <a:pt x="13175" y="18986"/>
                      <a:pt x="13696" y="21890"/>
                    </a:cubicBezTo>
                    <a:cubicBezTo>
                      <a:pt x="12166" y="23423"/>
                      <a:pt x="10701" y="24891"/>
                      <a:pt x="9171" y="26424"/>
                    </a:cubicBezTo>
                    <a:cubicBezTo>
                      <a:pt x="5591" y="28219"/>
                      <a:pt x="4908" y="31481"/>
                      <a:pt x="4810" y="34971"/>
                    </a:cubicBezTo>
                    <a:cubicBezTo>
                      <a:pt x="-3880" y="24108"/>
                      <a:pt x="2174" y="11646"/>
                      <a:pt x="644" y="33"/>
                    </a:cubicBezTo>
                    <a:close/>
                  </a:path>
                </a:pathLst>
              </a:custGeom>
              <a:solidFill>
                <a:srgbClr val="A7B5D1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SHAPE OBJECT">
                <a:extLst>
                  <a:ext uri="{FF2B5EF4-FFF2-40B4-BE49-F238E27FC236}">
                    <a16:creationId xmlns:a16="http://schemas.microsoft.com/office/drawing/2014/main" id="{AD5FD41C-DF31-4BCA-BF2B-68C01115E23D}"/>
                  </a:ext>
                </a:extLst>
              </p:cNvPr>
              <p:cNvSpPr/>
              <p:nvPr/>
            </p:nvSpPr>
            <p:spPr>
              <a:xfrm>
                <a:off x="10159269" y="9452509"/>
                <a:ext cx="198545" cy="433881"/>
              </a:xfrm>
              <a:custGeom>
                <a:avLst/>
                <a:gdLst>
                  <a:gd name="connsiteX0" fmla="*/ 44298 w 198544"/>
                  <a:gd name="connsiteY0" fmla="*/ 218833 h 433880"/>
                  <a:gd name="connsiteX1" fmla="*/ 44298 w 198544"/>
                  <a:gd name="connsiteY1" fmla="*/ 428694 h 433880"/>
                  <a:gd name="connsiteX2" fmla="*/ 49766 w 198544"/>
                  <a:gd name="connsiteY2" fmla="*/ 434175 h 433880"/>
                  <a:gd name="connsiteX3" fmla="*/ 127524 w 198544"/>
                  <a:gd name="connsiteY3" fmla="*/ 434175 h 433880"/>
                  <a:gd name="connsiteX4" fmla="*/ 132992 w 198544"/>
                  <a:gd name="connsiteY4" fmla="*/ 428694 h 433880"/>
                  <a:gd name="connsiteX5" fmla="*/ 132992 w 198544"/>
                  <a:gd name="connsiteY5" fmla="*/ 215407 h 433880"/>
                  <a:gd name="connsiteX6" fmla="*/ 189333 w 198544"/>
                  <a:gd name="connsiteY6" fmla="*/ 215407 h 433880"/>
                  <a:gd name="connsiteX7" fmla="*/ 194802 w 198544"/>
                  <a:gd name="connsiteY7" fmla="*/ 210351 h 433880"/>
                  <a:gd name="connsiteX8" fmla="*/ 200270 w 198544"/>
                  <a:gd name="connsiteY8" fmla="*/ 146084 h 433880"/>
                  <a:gd name="connsiteX9" fmla="*/ 194802 w 198544"/>
                  <a:gd name="connsiteY9" fmla="*/ 140179 h 433880"/>
                  <a:gd name="connsiteX10" fmla="*/ 132992 w 198544"/>
                  <a:gd name="connsiteY10" fmla="*/ 140179 h 433880"/>
                  <a:gd name="connsiteX11" fmla="*/ 132992 w 198544"/>
                  <a:gd name="connsiteY11" fmla="*/ 94540 h 433880"/>
                  <a:gd name="connsiteX12" fmla="*/ 152261 w 198544"/>
                  <a:gd name="connsiteY12" fmla="*/ 75228 h 433880"/>
                  <a:gd name="connsiteX13" fmla="*/ 195745 w 198544"/>
                  <a:gd name="connsiteY13" fmla="*/ 75228 h 433880"/>
                  <a:gd name="connsiteX14" fmla="*/ 201214 w 198544"/>
                  <a:gd name="connsiteY14" fmla="*/ 69747 h 433880"/>
                  <a:gd name="connsiteX15" fmla="*/ 201214 w 198544"/>
                  <a:gd name="connsiteY15" fmla="*/ 5481 h 433880"/>
                  <a:gd name="connsiteX16" fmla="*/ 195745 w 198544"/>
                  <a:gd name="connsiteY16" fmla="*/ 0 h 433880"/>
                  <a:gd name="connsiteX17" fmla="*/ 122349 w 198544"/>
                  <a:gd name="connsiteY17" fmla="*/ 0 h 433880"/>
                  <a:gd name="connsiteX18" fmla="*/ 44331 w 198544"/>
                  <a:gd name="connsiteY18" fmla="*/ 78196 h 433880"/>
                  <a:gd name="connsiteX19" fmla="*/ 44331 w 198544"/>
                  <a:gd name="connsiteY19" fmla="*/ 140147 h 433880"/>
                  <a:gd name="connsiteX20" fmla="*/ 5468 w 198544"/>
                  <a:gd name="connsiteY20" fmla="*/ 140147 h 433880"/>
                  <a:gd name="connsiteX21" fmla="*/ 0 w 198544"/>
                  <a:gd name="connsiteY21" fmla="*/ 145627 h 433880"/>
                  <a:gd name="connsiteX22" fmla="*/ 0 w 198544"/>
                  <a:gd name="connsiteY22" fmla="*/ 209894 h 433880"/>
                  <a:gd name="connsiteX23" fmla="*/ 5468 w 198544"/>
                  <a:gd name="connsiteY23" fmla="*/ 215375 h 433880"/>
                  <a:gd name="connsiteX24" fmla="*/ 44363 w 198544"/>
                  <a:gd name="connsiteY24" fmla="*/ 215375 h 433880"/>
                  <a:gd name="connsiteX25" fmla="*/ 44363 w 198544"/>
                  <a:gd name="connsiteY25" fmla="*/ 218800 h 433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8544" h="433880">
                    <a:moveTo>
                      <a:pt x="44298" y="218833"/>
                    </a:moveTo>
                    <a:lnTo>
                      <a:pt x="44298" y="428694"/>
                    </a:lnTo>
                    <a:cubicBezTo>
                      <a:pt x="44298" y="431695"/>
                      <a:pt x="46772" y="434175"/>
                      <a:pt x="49766" y="434175"/>
                    </a:cubicBezTo>
                    <a:lnTo>
                      <a:pt x="127524" y="434175"/>
                    </a:lnTo>
                    <a:cubicBezTo>
                      <a:pt x="130519" y="434175"/>
                      <a:pt x="132992" y="431695"/>
                      <a:pt x="132992" y="428694"/>
                    </a:cubicBezTo>
                    <a:lnTo>
                      <a:pt x="132992" y="215407"/>
                    </a:lnTo>
                    <a:lnTo>
                      <a:pt x="189333" y="215407"/>
                    </a:lnTo>
                    <a:cubicBezTo>
                      <a:pt x="192133" y="215407"/>
                      <a:pt x="194541" y="213254"/>
                      <a:pt x="194802" y="210351"/>
                    </a:cubicBezTo>
                    <a:lnTo>
                      <a:pt x="200270" y="146084"/>
                    </a:lnTo>
                    <a:cubicBezTo>
                      <a:pt x="200530" y="142920"/>
                      <a:pt x="198056" y="140179"/>
                      <a:pt x="194802" y="140179"/>
                    </a:cubicBezTo>
                    <a:lnTo>
                      <a:pt x="132992" y="140179"/>
                    </a:lnTo>
                    <a:lnTo>
                      <a:pt x="132992" y="94540"/>
                    </a:lnTo>
                    <a:cubicBezTo>
                      <a:pt x="132992" y="83873"/>
                      <a:pt x="141618" y="75228"/>
                      <a:pt x="152261" y="75228"/>
                    </a:cubicBezTo>
                    <a:lnTo>
                      <a:pt x="195745" y="75228"/>
                    </a:lnTo>
                    <a:cubicBezTo>
                      <a:pt x="198740" y="75228"/>
                      <a:pt x="201214" y="72749"/>
                      <a:pt x="201214" y="69747"/>
                    </a:cubicBezTo>
                    <a:lnTo>
                      <a:pt x="201214" y="5481"/>
                    </a:lnTo>
                    <a:cubicBezTo>
                      <a:pt x="201214" y="2479"/>
                      <a:pt x="198740" y="0"/>
                      <a:pt x="195745" y="0"/>
                    </a:cubicBezTo>
                    <a:lnTo>
                      <a:pt x="122349" y="0"/>
                    </a:lnTo>
                    <a:cubicBezTo>
                      <a:pt x="79288" y="0"/>
                      <a:pt x="44331" y="35037"/>
                      <a:pt x="44331" y="78196"/>
                    </a:cubicBezTo>
                    <a:lnTo>
                      <a:pt x="44331" y="140147"/>
                    </a:lnTo>
                    <a:lnTo>
                      <a:pt x="5468" y="140147"/>
                    </a:lnTo>
                    <a:cubicBezTo>
                      <a:pt x="2474" y="140147"/>
                      <a:pt x="0" y="142626"/>
                      <a:pt x="0" y="145627"/>
                    </a:cubicBezTo>
                    <a:lnTo>
                      <a:pt x="0" y="209894"/>
                    </a:lnTo>
                    <a:cubicBezTo>
                      <a:pt x="0" y="212895"/>
                      <a:pt x="2474" y="215375"/>
                      <a:pt x="5468" y="215375"/>
                    </a:cubicBezTo>
                    <a:lnTo>
                      <a:pt x="44363" y="215375"/>
                    </a:lnTo>
                    <a:lnTo>
                      <a:pt x="44363" y="218800"/>
                    </a:ln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16" name="CHANGE TEXT HERE">
              <a:extLst>
                <a:ext uri="{FF2B5EF4-FFF2-40B4-BE49-F238E27FC236}">
                  <a16:creationId xmlns:a16="http://schemas.microsoft.com/office/drawing/2014/main" id="{10FC52CA-C719-4157-B22E-0A44D1422CDE}"/>
                </a:ext>
              </a:extLst>
            </p:cNvPr>
            <p:cNvSpPr txBox="1"/>
            <p:nvPr/>
          </p:nvSpPr>
          <p:spPr>
            <a:xfrm>
              <a:off x="2813278" y="6469781"/>
              <a:ext cx="12666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  <a:latin typeface="Gobold" panose="02000500000000000000" pitchFamily="2" charset="0"/>
                </a:rPr>
                <a:t>USERNAME</a:t>
              </a:r>
              <a:endParaRPr lang="en-ID" sz="2000">
                <a:solidFill>
                  <a:schemeClr val="bg1"/>
                </a:solidFill>
                <a:latin typeface="Gobold" panose="02000500000000000000" pitchFamily="2" charset="0"/>
              </a:endParaRPr>
            </a:p>
          </p:txBody>
        </p:sp>
      </p:grpSp>
      <p:grpSp>
        <p:nvGrpSpPr>
          <p:cNvPr id="22" name="YOUR SOSMED">
            <a:extLst>
              <a:ext uri="{FF2B5EF4-FFF2-40B4-BE49-F238E27FC236}">
                <a16:creationId xmlns:a16="http://schemas.microsoft.com/office/drawing/2014/main" id="{B739D3B0-D3C2-424D-8225-0D69C6612513}"/>
              </a:ext>
            </a:extLst>
          </p:cNvPr>
          <p:cNvGrpSpPr/>
          <p:nvPr/>
        </p:nvGrpSpPr>
        <p:grpSpPr>
          <a:xfrm>
            <a:off x="4555887" y="5545509"/>
            <a:ext cx="1971162" cy="770887"/>
            <a:chOff x="4366240" y="6323946"/>
            <a:chExt cx="1971162" cy="770887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294DB888-344A-4C97-92F8-2587FD2D541B}"/>
                </a:ext>
              </a:extLst>
            </p:cNvPr>
            <p:cNvGrpSpPr/>
            <p:nvPr/>
          </p:nvGrpSpPr>
          <p:grpSpPr>
            <a:xfrm>
              <a:off x="5568272" y="6323946"/>
              <a:ext cx="769130" cy="770887"/>
              <a:chOff x="9776632" y="8325906"/>
              <a:chExt cx="966684" cy="968892"/>
            </a:xfrm>
          </p:grpSpPr>
          <p:sp>
            <p:nvSpPr>
              <p:cNvPr id="25" name="SHAPE OBJECT">
                <a:extLst>
                  <a:ext uri="{FF2B5EF4-FFF2-40B4-BE49-F238E27FC236}">
                    <a16:creationId xmlns:a16="http://schemas.microsoft.com/office/drawing/2014/main" id="{499ED149-7AB3-4BC4-A0C1-5CBCC196FD57}"/>
                  </a:ext>
                </a:extLst>
              </p:cNvPr>
              <p:cNvSpPr/>
              <p:nvPr/>
            </p:nvSpPr>
            <p:spPr>
              <a:xfrm>
                <a:off x="9776632" y="8325906"/>
                <a:ext cx="966684" cy="968892"/>
              </a:xfrm>
              <a:custGeom>
                <a:avLst/>
                <a:gdLst>
                  <a:gd name="connsiteX0" fmla="*/ 725389 w 966684"/>
                  <a:gd name="connsiteY0" fmla="*/ 242349 h 968891"/>
                  <a:gd name="connsiteX1" fmla="*/ 725389 w 966684"/>
                  <a:gd name="connsiteY1" fmla="*/ 727046 h 968891"/>
                  <a:gd name="connsiteX2" fmla="*/ 241796 w 966684"/>
                  <a:gd name="connsiteY2" fmla="*/ 727046 h 968891"/>
                  <a:gd name="connsiteX3" fmla="*/ 241796 w 966684"/>
                  <a:gd name="connsiteY3" fmla="*/ 242349 h 968891"/>
                  <a:gd name="connsiteX4" fmla="*/ 725389 w 966684"/>
                  <a:gd name="connsiteY4" fmla="*/ 242349 h 968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684" h="968891">
                    <a:moveTo>
                      <a:pt x="725389" y="242349"/>
                    </a:moveTo>
                    <a:cubicBezTo>
                      <a:pt x="858929" y="376194"/>
                      <a:pt x="858929" y="593200"/>
                      <a:pt x="725389" y="727046"/>
                    </a:cubicBezTo>
                    <a:cubicBezTo>
                      <a:pt x="591849" y="860891"/>
                      <a:pt x="375337" y="860891"/>
                      <a:pt x="241796" y="727046"/>
                    </a:cubicBezTo>
                    <a:cubicBezTo>
                      <a:pt x="108256" y="593200"/>
                      <a:pt x="108256" y="376194"/>
                      <a:pt x="241796" y="242349"/>
                    </a:cubicBezTo>
                    <a:cubicBezTo>
                      <a:pt x="375337" y="108503"/>
                      <a:pt x="591849" y="108503"/>
                      <a:pt x="725389" y="2423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9136D9"/>
                  </a:gs>
                  <a:gs pos="100000">
                    <a:srgbClr val="E40082"/>
                  </a:gs>
                </a:gsLst>
                <a:lin ang="5400000" scaled="1"/>
              </a:gra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SHAPE OBJECT">
                <a:extLst>
                  <a:ext uri="{FF2B5EF4-FFF2-40B4-BE49-F238E27FC236}">
                    <a16:creationId xmlns:a16="http://schemas.microsoft.com/office/drawing/2014/main" id="{1A311F25-EFA6-4BD9-B6B2-8E0EF108D83E}"/>
                  </a:ext>
                </a:extLst>
              </p:cNvPr>
              <p:cNvSpPr/>
              <p:nvPr/>
            </p:nvSpPr>
            <p:spPr>
              <a:xfrm>
                <a:off x="10042076" y="8591924"/>
                <a:ext cx="436147" cy="437143"/>
              </a:xfrm>
              <a:custGeom>
                <a:avLst/>
                <a:gdLst>
                  <a:gd name="connsiteX0" fmla="*/ 218190 w 436147"/>
                  <a:gd name="connsiteY0" fmla="*/ 0 h 437143"/>
                  <a:gd name="connsiteX1" fmla="*/ 19 w 436147"/>
                  <a:gd name="connsiteY1" fmla="*/ 218669 h 437143"/>
                  <a:gd name="connsiteX2" fmla="*/ 34878 w 436147"/>
                  <a:gd name="connsiteY2" fmla="*/ 337187 h 437143"/>
                  <a:gd name="connsiteX3" fmla="*/ 1712 w 436147"/>
                  <a:gd name="connsiteY3" fmla="*/ 410327 h 437143"/>
                  <a:gd name="connsiteX4" fmla="*/ 4511 w 436147"/>
                  <a:gd name="connsiteY4" fmla="*/ 430586 h 437143"/>
                  <a:gd name="connsiteX5" fmla="*/ 18995 w 436147"/>
                  <a:gd name="connsiteY5" fmla="*/ 437241 h 437143"/>
                  <a:gd name="connsiteX6" fmla="*/ 24040 w 436147"/>
                  <a:gd name="connsiteY6" fmla="*/ 436556 h 437143"/>
                  <a:gd name="connsiteX7" fmla="*/ 115338 w 436147"/>
                  <a:gd name="connsiteY7" fmla="*/ 411437 h 437143"/>
                  <a:gd name="connsiteX8" fmla="*/ 218060 w 436147"/>
                  <a:gd name="connsiteY8" fmla="*/ 437241 h 437143"/>
                  <a:gd name="connsiteX9" fmla="*/ 436231 w 436147"/>
                  <a:gd name="connsiteY9" fmla="*/ 218572 h 437143"/>
                  <a:gd name="connsiteX10" fmla="*/ 218158 w 436147"/>
                  <a:gd name="connsiteY10" fmla="*/ 0 h 437143"/>
                  <a:gd name="connsiteX11" fmla="*/ 302100 w 436147"/>
                  <a:gd name="connsiteY11" fmla="*/ 251390 h 437143"/>
                  <a:gd name="connsiteX12" fmla="*/ 270300 w 436147"/>
                  <a:gd name="connsiteY12" fmla="*/ 244213 h 437143"/>
                  <a:gd name="connsiteX13" fmla="*/ 251455 w 436147"/>
                  <a:gd name="connsiteY13" fmla="*/ 267212 h 437143"/>
                  <a:gd name="connsiteX14" fmla="*/ 241235 w 436147"/>
                  <a:gd name="connsiteY14" fmla="*/ 269430 h 437143"/>
                  <a:gd name="connsiteX15" fmla="*/ 169368 w 436147"/>
                  <a:gd name="connsiteY15" fmla="*/ 207741 h 437143"/>
                  <a:gd name="connsiteX16" fmla="*/ 170475 w 436147"/>
                  <a:gd name="connsiteY16" fmla="*/ 195703 h 437143"/>
                  <a:gd name="connsiteX17" fmla="*/ 183527 w 436147"/>
                  <a:gd name="connsiteY17" fmla="*/ 174433 h 437143"/>
                  <a:gd name="connsiteX18" fmla="*/ 177733 w 436147"/>
                  <a:gd name="connsiteY18" fmla="*/ 149314 h 437143"/>
                  <a:gd name="connsiteX19" fmla="*/ 159246 w 436147"/>
                  <a:gd name="connsiteY19" fmla="*/ 121356 h 437143"/>
                  <a:gd name="connsiteX20" fmla="*/ 131710 w 436147"/>
                  <a:gd name="connsiteY20" fmla="*/ 125467 h 437143"/>
                  <a:gd name="connsiteX21" fmla="*/ 112343 w 436147"/>
                  <a:gd name="connsiteY21" fmla="*/ 169899 h 437143"/>
                  <a:gd name="connsiteX22" fmla="*/ 114036 w 436147"/>
                  <a:gd name="connsiteY22" fmla="*/ 183992 h 437143"/>
                  <a:gd name="connsiteX23" fmla="*/ 127511 w 436147"/>
                  <a:gd name="connsiteY23" fmla="*/ 215179 h 437143"/>
                  <a:gd name="connsiteX24" fmla="*/ 141572 w 436147"/>
                  <a:gd name="connsiteY24" fmla="*/ 236612 h 437143"/>
                  <a:gd name="connsiteX25" fmla="*/ 202697 w 436147"/>
                  <a:gd name="connsiteY25" fmla="*/ 293441 h 437143"/>
                  <a:gd name="connsiteX26" fmla="*/ 240812 w 436147"/>
                  <a:gd name="connsiteY26" fmla="*/ 311546 h 437143"/>
                  <a:gd name="connsiteX27" fmla="*/ 285142 w 436147"/>
                  <a:gd name="connsiteY27" fmla="*/ 318560 h 437143"/>
                  <a:gd name="connsiteX28" fmla="*/ 325372 w 436147"/>
                  <a:gd name="connsiteY28" fmla="*/ 288580 h 437143"/>
                  <a:gd name="connsiteX29" fmla="*/ 327260 w 436147"/>
                  <a:gd name="connsiteY29" fmla="*/ 273280 h 437143"/>
                  <a:gd name="connsiteX30" fmla="*/ 302100 w 436147"/>
                  <a:gd name="connsiteY30" fmla="*/ 251390 h 437143"/>
                  <a:gd name="connsiteX31" fmla="*/ 218190 w 436147"/>
                  <a:gd name="connsiteY31" fmla="*/ 399138 h 437143"/>
                  <a:gd name="connsiteX32" fmla="*/ 127576 w 436147"/>
                  <a:gd name="connsiteY32" fmla="*/ 374540 h 437143"/>
                  <a:gd name="connsiteX33" fmla="*/ 117942 w 436147"/>
                  <a:gd name="connsiteY33" fmla="*/ 371963 h 437143"/>
                  <a:gd name="connsiteX34" fmla="*/ 112897 w 436147"/>
                  <a:gd name="connsiteY34" fmla="*/ 372648 h 437143"/>
                  <a:gd name="connsiteX35" fmla="*/ 53203 w 436147"/>
                  <a:gd name="connsiteY35" fmla="*/ 389057 h 437143"/>
                  <a:gd name="connsiteX36" fmla="*/ 74002 w 436147"/>
                  <a:gd name="connsiteY36" fmla="*/ 343157 h 437143"/>
                  <a:gd name="connsiteX37" fmla="*/ 72114 w 436147"/>
                  <a:gd name="connsiteY37" fmla="*/ 324106 h 437143"/>
                  <a:gd name="connsiteX38" fmla="*/ 38166 w 436147"/>
                  <a:gd name="connsiteY38" fmla="*/ 218669 h 437143"/>
                  <a:gd name="connsiteX39" fmla="*/ 218223 w 436147"/>
                  <a:gd name="connsiteY39" fmla="*/ 38201 h 437143"/>
                  <a:gd name="connsiteX40" fmla="*/ 398280 w 436147"/>
                  <a:gd name="connsiteY40" fmla="*/ 218669 h 437143"/>
                  <a:gd name="connsiteX41" fmla="*/ 218125 w 436147"/>
                  <a:gd name="connsiteY41" fmla="*/ 399138 h 437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36147" h="437143">
                    <a:moveTo>
                      <a:pt x="218190" y="0"/>
                    </a:moveTo>
                    <a:cubicBezTo>
                      <a:pt x="97892" y="0"/>
                      <a:pt x="19" y="98096"/>
                      <a:pt x="19" y="218669"/>
                    </a:cubicBezTo>
                    <a:cubicBezTo>
                      <a:pt x="19" y="261046"/>
                      <a:pt x="12030" y="301825"/>
                      <a:pt x="34878" y="337187"/>
                    </a:cubicBezTo>
                    <a:lnTo>
                      <a:pt x="1712" y="410327"/>
                    </a:lnTo>
                    <a:cubicBezTo>
                      <a:pt x="-1348" y="417080"/>
                      <a:pt x="-241" y="424942"/>
                      <a:pt x="4511" y="430586"/>
                    </a:cubicBezTo>
                    <a:cubicBezTo>
                      <a:pt x="8189" y="434957"/>
                      <a:pt x="13559" y="437241"/>
                      <a:pt x="18995" y="437241"/>
                    </a:cubicBezTo>
                    <a:cubicBezTo>
                      <a:pt x="20687" y="437241"/>
                      <a:pt x="22413" y="436980"/>
                      <a:pt x="24040" y="436556"/>
                    </a:cubicBezTo>
                    <a:lnTo>
                      <a:pt x="115338" y="411437"/>
                    </a:lnTo>
                    <a:cubicBezTo>
                      <a:pt x="146877" y="428368"/>
                      <a:pt x="182192" y="437241"/>
                      <a:pt x="218060" y="437241"/>
                    </a:cubicBezTo>
                    <a:cubicBezTo>
                      <a:pt x="338359" y="437241"/>
                      <a:pt x="436231" y="339145"/>
                      <a:pt x="436231" y="218572"/>
                    </a:cubicBezTo>
                    <a:cubicBezTo>
                      <a:pt x="436329" y="98096"/>
                      <a:pt x="338456" y="0"/>
                      <a:pt x="218158" y="0"/>
                    </a:cubicBezTo>
                    <a:close/>
                    <a:moveTo>
                      <a:pt x="302100" y="251390"/>
                    </a:moveTo>
                    <a:cubicBezTo>
                      <a:pt x="292986" y="245909"/>
                      <a:pt x="281041" y="239776"/>
                      <a:pt x="270300" y="244213"/>
                    </a:cubicBezTo>
                    <a:cubicBezTo>
                      <a:pt x="262033" y="247638"/>
                      <a:pt x="256760" y="260524"/>
                      <a:pt x="251455" y="267212"/>
                    </a:cubicBezTo>
                    <a:cubicBezTo>
                      <a:pt x="248721" y="270637"/>
                      <a:pt x="245401" y="271159"/>
                      <a:pt x="241235" y="269430"/>
                    </a:cubicBezTo>
                    <a:cubicBezTo>
                      <a:pt x="210184" y="257034"/>
                      <a:pt x="186488" y="236286"/>
                      <a:pt x="169368" y="207741"/>
                    </a:cubicBezTo>
                    <a:cubicBezTo>
                      <a:pt x="166471" y="203304"/>
                      <a:pt x="166992" y="199781"/>
                      <a:pt x="170475" y="195703"/>
                    </a:cubicBezTo>
                    <a:cubicBezTo>
                      <a:pt x="175682" y="189635"/>
                      <a:pt x="182159" y="182719"/>
                      <a:pt x="183527" y="174433"/>
                    </a:cubicBezTo>
                    <a:cubicBezTo>
                      <a:pt x="184894" y="166212"/>
                      <a:pt x="181053" y="156589"/>
                      <a:pt x="177733" y="149314"/>
                    </a:cubicBezTo>
                    <a:cubicBezTo>
                      <a:pt x="173372" y="139984"/>
                      <a:pt x="168522" y="126674"/>
                      <a:pt x="159246" y="121356"/>
                    </a:cubicBezTo>
                    <a:cubicBezTo>
                      <a:pt x="150620" y="116495"/>
                      <a:pt x="139293" y="119203"/>
                      <a:pt x="131710" y="125467"/>
                    </a:cubicBezTo>
                    <a:cubicBezTo>
                      <a:pt x="118495" y="136232"/>
                      <a:pt x="112083" y="153163"/>
                      <a:pt x="112343" y="169899"/>
                    </a:cubicBezTo>
                    <a:cubicBezTo>
                      <a:pt x="112441" y="174694"/>
                      <a:pt x="112929" y="179392"/>
                      <a:pt x="114036" y="183992"/>
                    </a:cubicBezTo>
                    <a:cubicBezTo>
                      <a:pt x="116672" y="195018"/>
                      <a:pt x="121782" y="205359"/>
                      <a:pt x="127511" y="215179"/>
                    </a:cubicBezTo>
                    <a:cubicBezTo>
                      <a:pt x="131872" y="222617"/>
                      <a:pt x="136559" y="229696"/>
                      <a:pt x="141572" y="236612"/>
                    </a:cubicBezTo>
                    <a:cubicBezTo>
                      <a:pt x="158106" y="259187"/>
                      <a:pt x="178742" y="278826"/>
                      <a:pt x="202697" y="293441"/>
                    </a:cubicBezTo>
                    <a:cubicBezTo>
                      <a:pt x="214643" y="300781"/>
                      <a:pt x="227499" y="307207"/>
                      <a:pt x="240812" y="311546"/>
                    </a:cubicBezTo>
                    <a:cubicBezTo>
                      <a:pt x="255719" y="316505"/>
                      <a:pt x="269031" y="321626"/>
                      <a:pt x="285142" y="318560"/>
                    </a:cubicBezTo>
                    <a:cubicBezTo>
                      <a:pt x="302035" y="315330"/>
                      <a:pt x="318635" y="304891"/>
                      <a:pt x="325372" y="288580"/>
                    </a:cubicBezTo>
                    <a:cubicBezTo>
                      <a:pt x="327325" y="283784"/>
                      <a:pt x="328366" y="278401"/>
                      <a:pt x="327260" y="273280"/>
                    </a:cubicBezTo>
                    <a:cubicBezTo>
                      <a:pt x="324786" y="262775"/>
                      <a:pt x="310530" y="256512"/>
                      <a:pt x="302100" y="251390"/>
                    </a:cubicBezTo>
                    <a:close/>
                    <a:moveTo>
                      <a:pt x="218190" y="399138"/>
                    </a:moveTo>
                    <a:cubicBezTo>
                      <a:pt x="186293" y="399138"/>
                      <a:pt x="155014" y="390689"/>
                      <a:pt x="127576" y="374540"/>
                    </a:cubicBezTo>
                    <a:cubicBezTo>
                      <a:pt x="124582" y="372844"/>
                      <a:pt x="121359" y="371963"/>
                      <a:pt x="117942" y="371963"/>
                    </a:cubicBezTo>
                    <a:cubicBezTo>
                      <a:pt x="116249" y="371963"/>
                      <a:pt x="114524" y="372224"/>
                      <a:pt x="112897" y="372648"/>
                    </a:cubicBezTo>
                    <a:lnTo>
                      <a:pt x="53203" y="389057"/>
                    </a:lnTo>
                    <a:lnTo>
                      <a:pt x="74002" y="343157"/>
                    </a:lnTo>
                    <a:cubicBezTo>
                      <a:pt x="76801" y="336926"/>
                      <a:pt x="76117" y="329652"/>
                      <a:pt x="72114" y="324106"/>
                    </a:cubicBezTo>
                    <a:cubicBezTo>
                      <a:pt x="49851" y="293245"/>
                      <a:pt x="38166" y="256773"/>
                      <a:pt x="38166" y="218669"/>
                    </a:cubicBezTo>
                    <a:cubicBezTo>
                      <a:pt x="38166" y="119105"/>
                      <a:pt x="118918" y="38201"/>
                      <a:pt x="218223" y="38201"/>
                    </a:cubicBezTo>
                    <a:cubicBezTo>
                      <a:pt x="317560" y="38201"/>
                      <a:pt x="398280" y="119138"/>
                      <a:pt x="398280" y="218669"/>
                    </a:cubicBezTo>
                    <a:cubicBezTo>
                      <a:pt x="398183" y="318234"/>
                      <a:pt x="317365" y="399138"/>
                      <a:pt x="218125" y="3991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24" name="CHANGE TEXT HERE">
              <a:extLst>
                <a:ext uri="{FF2B5EF4-FFF2-40B4-BE49-F238E27FC236}">
                  <a16:creationId xmlns:a16="http://schemas.microsoft.com/office/drawing/2014/main" id="{1602675C-584A-468D-8025-E54E7C25C4B5}"/>
                </a:ext>
              </a:extLst>
            </p:cNvPr>
            <p:cNvSpPr txBox="1"/>
            <p:nvPr/>
          </p:nvSpPr>
          <p:spPr>
            <a:xfrm>
              <a:off x="4366240" y="6505254"/>
              <a:ext cx="12666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  <a:latin typeface="Gobold" panose="02000500000000000000" pitchFamily="2" charset="0"/>
                </a:rPr>
                <a:t>USERNAME</a:t>
              </a:r>
              <a:endParaRPr lang="en-ID" sz="2000">
                <a:solidFill>
                  <a:schemeClr val="bg1"/>
                </a:solidFill>
                <a:latin typeface="Gobold" panose="02000500000000000000" pitchFamily="2" charset="0"/>
              </a:endParaRPr>
            </a:p>
          </p:txBody>
        </p:sp>
      </p:grpSp>
      <p:grpSp>
        <p:nvGrpSpPr>
          <p:cNvPr id="27" name="YOUR SOSMED">
            <a:extLst>
              <a:ext uri="{FF2B5EF4-FFF2-40B4-BE49-F238E27FC236}">
                <a16:creationId xmlns:a16="http://schemas.microsoft.com/office/drawing/2014/main" id="{12D67462-519E-4675-82EE-90C43F98B449}"/>
              </a:ext>
            </a:extLst>
          </p:cNvPr>
          <p:cNvGrpSpPr/>
          <p:nvPr/>
        </p:nvGrpSpPr>
        <p:grpSpPr>
          <a:xfrm>
            <a:off x="13393545" y="4429300"/>
            <a:ext cx="1941074" cy="646299"/>
            <a:chOff x="8166721" y="6445787"/>
            <a:chExt cx="1941074" cy="646299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D103C204-D81A-45FA-A0AE-5898F1A36502}"/>
                </a:ext>
              </a:extLst>
            </p:cNvPr>
            <p:cNvGrpSpPr/>
            <p:nvPr/>
          </p:nvGrpSpPr>
          <p:grpSpPr>
            <a:xfrm>
              <a:off x="8166721" y="6445787"/>
              <a:ext cx="644826" cy="646299"/>
              <a:chOff x="8775690" y="9260263"/>
              <a:chExt cx="810452" cy="812303"/>
            </a:xfrm>
          </p:grpSpPr>
          <p:sp>
            <p:nvSpPr>
              <p:cNvPr id="30" name="SHAPE OBJECT">
                <a:extLst>
                  <a:ext uri="{FF2B5EF4-FFF2-40B4-BE49-F238E27FC236}">
                    <a16:creationId xmlns:a16="http://schemas.microsoft.com/office/drawing/2014/main" id="{A6CB62EC-6D0F-4B52-A717-F55798817C39}"/>
                  </a:ext>
                </a:extLst>
              </p:cNvPr>
              <p:cNvSpPr/>
              <p:nvPr/>
            </p:nvSpPr>
            <p:spPr>
              <a:xfrm>
                <a:off x="8775690" y="9260263"/>
                <a:ext cx="810452" cy="812303"/>
              </a:xfrm>
              <a:custGeom>
                <a:avLst/>
                <a:gdLst>
                  <a:gd name="connsiteX0" fmla="*/ 478326 w 810452"/>
                  <a:gd name="connsiteY0" fmla="*/ 72180 h 812303"/>
                  <a:gd name="connsiteX1" fmla="*/ 740606 w 810452"/>
                  <a:gd name="connsiteY1" fmla="*/ 479418 h 812303"/>
                  <a:gd name="connsiteX2" fmla="*/ 334295 w 810452"/>
                  <a:gd name="connsiteY2" fmla="*/ 742297 h 812303"/>
                  <a:gd name="connsiteX3" fmla="*/ 72015 w 810452"/>
                  <a:gd name="connsiteY3" fmla="*/ 335059 h 812303"/>
                  <a:gd name="connsiteX4" fmla="*/ 478326 w 810452"/>
                  <a:gd name="connsiteY4" fmla="*/ 72180 h 812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0452" h="812303">
                    <a:moveTo>
                      <a:pt x="478326" y="72180"/>
                    </a:moveTo>
                    <a:cubicBezTo>
                      <a:pt x="662952" y="112044"/>
                      <a:pt x="780379" y="294371"/>
                      <a:pt x="740606" y="479418"/>
                    </a:cubicBezTo>
                    <a:cubicBezTo>
                      <a:pt x="700832" y="664466"/>
                      <a:pt x="518921" y="782161"/>
                      <a:pt x="334295" y="742297"/>
                    </a:cubicBezTo>
                    <a:cubicBezTo>
                      <a:pt x="149669" y="702433"/>
                      <a:pt x="32242" y="520106"/>
                      <a:pt x="72015" y="335059"/>
                    </a:cubicBezTo>
                    <a:cubicBezTo>
                      <a:pt x="111789" y="150011"/>
                      <a:pt x="293700" y="32316"/>
                      <a:pt x="478326" y="7218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136D9"/>
                  </a:gs>
                  <a:gs pos="100000">
                    <a:srgbClr val="E40082"/>
                  </a:gs>
                </a:gsLst>
                <a:lin ang="5400000" scaled="1"/>
              </a:gra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1" name="SHAPE OBJECT">
                <a:extLst>
                  <a:ext uri="{FF2B5EF4-FFF2-40B4-BE49-F238E27FC236}">
                    <a16:creationId xmlns:a16="http://schemas.microsoft.com/office/drawing/2014/main" id="{B207A106-DA6F-4103-9578-98DBD7B9BA57}"/>
                  </a:ext>
                </a:extLst>
              </p:cNvPr>
              <p:cNvSpPr/>
              <p:nvPr/>
            </p:nvSpPr>
            <p:spPr>
              <a:xfrm>
                <a:off x="8969983" y="9493590"/>
                <a:ext cx="419873" cy="345800"/>
              </a:xfrm>
              <a:custGeom>
                <a:avLst/>
                <a:gdLst>
                  <a:gd name="connsiteX0" fmla="*/ 419650 w 419872"/>
                  <a:gd name="connsiteY0" fmla="*/ 41715 h 345799"/>
                  <a:gd name="connsiteX1" fmla="*/ 377109 w 419872"/>
                  <a:gd name="connsiteY1" fmla="*/ 53948 h 345799"/>
                  <a:gd name="connsiteX2" fmla="*/ 398070 w 419872"/>
                  <a:gd name="connsiteY2" fmla="*/ 35321 h 345799"/>
                  <a:gd name="connsiteX3" fmla="*/ 412229 w 419872"/>
                  <a:gd name="connsiteY3" fmla="*/ 9418 h 345799"/>
                  <a:gd name="connsiteX4" fmla="*/ 412131 w 419872"/>
                  <a:gd name="connsiteY4" fmla="*/ 7200 h 345799"/>
                  <a:gd name="connsiteX5" fmla="*/ 409918 w 419872"/>
                  <a:gd name="connsiteY5" fmla="*/ 7363 h 345799"/>
                  <a:gd name="connsiteX6" fmla="*/ 359371 w 419872"/>
                  <a:gd name="connsiteY6" fmla="*/ 26774 h 345799"/>
                  <a:gd name="connsiteX7" fmla="*/ 355888 w 419872"/>
                  <a:gd name="connsiteY7" fmla="*/ 25827 h 345799"/>
                  <a:gd name="connsiteX8" fmla="*/ 351461 w 419872"/>
                  <a:gd name="connsiteY8" fmla="*/ 21293 h 345799"/>
                  <a:gd name="connsiteX9" fmla="*/ 326985 w 419872"/>
                  <a:gd name="connsiteY9" fmla="*/ 6254 h 345799"/>
                  <a:gd name="connsiteX10" fmla="*/ 289457 w 419872"/>
                  <a:gd name="connsiteY10" fmla="*/ 186 h 345799"/>
                  <a:gd name="connsiteX11" fmla="*/ 253816 w 419872"/>
                  <a:gd name="connsiteY11" fmla="*/ 10267 h 345799"/>
                  <a:gd name="connsiteX12" fmla="*/ 225076 w 419872"/>
                  <a:gd name="connsiteY12" fmla="*/ 33755 h 345799"/>
                  <a:gd name="connsiteX13" fmla="*/ 207923 w 419872"/>
                  <a:gd name="connsiteY13" fmla="*/ 68204 h 345799"/>
                  <a:gd name="connsiteX14" fmla="*/ 206979 w 419872"/>
                  <a:gd name="connsiteY14" fmla="*/ 104611 h 345799"/>
                  <a:gd name="connsiteX15" fmla="*/ 205287 w 419872"/>
                  <a:gd name="connsiteY15" fmla="*/ 106666 h 345799"/>
                  <a:gd name="connsiteX16" fmla="*/ 31609 w 419872"/>
                  <a:gd name="connsiteY16" fmla="*/ 18063 h 345799"/>
                  <a:gd name="connsiteX17" fmla="*/ 26825 w 419872"/>
                  <a:gd name="connsiteY17" fmla="*/ 18226 h 345799"/>
                  <a:gd name="connsiteX18" fmla="*/ 41829 w 419872"/>
                  <a:gd name="connsiteY18" fmla="*/ 122488 h 345799"/>
                  <a:gd name="connsiteX19" fmla="*/ 52473 w 419872"/>
                  <a:gd name="connsiteY19" fmla="*/ 131884 h 345799"/>
                  <a:gd name="connsiteX20" fmla="*/ 18981 w 419872"/>
                  <a:gd name="connsiteY20" fmla="*/ 122488 h 345799"/>
                  <a:gd name="connsiteX21" fmla="*/ 15726 w 419872"/>
                  <a:gd name="connsiteY21" fmla="*/ 124283 h 345799"/>
                  <a:gd name="connsiteX22" fmla="*/ 16246 w 419872"/>
                  <a:gd name="connsiteY22" fmla="*/ 134265 h 345799"/>
                  <a:gd name="connsiteX23" fmla="*/ 71155 w 419872"/>
                  <a:gd name="connsiteY23" fmla="*/ 205448 h 345799"/>
                  <a:gd name="connsiteX24" fmla="*/ 82320 w 419872"/>
                  <a:gd name="connsiteY24" fmla="*/ 208873 h 345799"/>
                  <a:gd name="connsiteX25" fmla="*/ 49413 w 419872"/>
                  <a:gd name="connsiteY25" fmla="*/ 209884 h 345799"/>
                  <a:gd name="connsiteX26" fmla="*/ 47037 w 419872"/>
                  <a:gd name="connsiteY26" fmla="*/ 212951 h 345799"/>
                  <a:gd name="connsiteX27" fmla="*/ 116105 w 419872"/>
                  <a:gd name="connsiteY27" fmla="*/ 270889 h 345799"/>
                  <a:gd name="connsiteX28" fmla="*/ 125479 w 419872"/>
                  <a:gd name="connsiteY28" fmla="*/ 272161 h 345799"/>
                  <a:gd name="connsiteX29" fmla="*/ 124893 w 419872"/>
                  <a:gd name="connsiteY29" fmla="*/ 272748 h 345799"/>
                  <a:gd name="connsiteX30" fmla="*/ 77763 w 419872"/>
                  <a:gd name="connsiteY30" fmla="*/ 297770 h 345799"/>
                  <a:gd name="connsiteX31" fmla="*/ 6157 w 419872"/>
                  <a:gd name="connsiteY31" fmla="*/ 307002 h 345799"/>
                  <a:gd name="connsiteX32" fmla="*/ 461 w 419872"/>
                  <a:gd name="connsiteY32" fmla="*/ 307002 h 345799"/>
                  <a:gd name="connsiteX33" fmla="*/ 1567 w 419872"/>
                  <a:gd name="connsiteY33" fmla="*/ 309579 h 345799"/>
                  <a:gd name="connsiteX34" fmla="*/ 16474 w 419872"/>
                  <a:gd name="connsiteY34" fmla="*/ 318452 h 345799"/>
                  <a:gd name="connsiteX35" fmla="*/ 64385 w 419872"/>
                  <a:gd name="connsiteY35" fmla="*/ 337667 h 345799"/>
                  <a:gd name="connsiteX36" fmla="*/ 311980 w 419872"/>
                  <a:gd name="connsiteY36" fmla="*/ 279632 h 345799"/>
                  <a:gd name="connsiteX37" fmla="*/ 380527 w 419872"/>
                  <a:gd name="connsiteY37" fmla="*/ 89670 h 345799"/>
                  <a:gd name="connsiteX38" fmla="*/ 385637 w 419872"/>
                  <a:gd name="connsiteY38" fmla="*/ 84026 h 345799"/>
                  <a:gd name="connsiteX39" fmla="*/ 419129 w 419872"/>
                  <a:gd name="connsiteY39" fmla="*/ 48892 h 345799"/>
                  <a:gd name="connsiteX40" fmla="*/ 421180 w 419872"/>
                  <a:gd name="connsiteY40" fmla="*/ 42139 h 345799"/>
                  <a:gd name="connsiteX41" fmla="*/ 421180 w 419872"/>
                  <a:gd name="connsiteY41" fmla="*/ 41780 h 345799"/>
                  <a:gd name="connsiteX42" fmla="*/ 419650 w 419872"/>
                  <a:gd name="connsiteY42" fmla="*/ 41617 h 345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419872" h="345799">
                    <a:moveTo>
                      <a:pt x="419650" y="41715"/>
                    </a:moveTo>
                    <a:cubicBezTo>
                      <a:pt x="406273" y="47783"/>
                      <a:pt x="391528" y="51469"/>
                      <a:pt x="377109" y="53948"/>
                    </a:cubicBezTo>
                    <a:cubicBezTo>
                      <a:pt x="383912" y="52741"/>
                      <a:pt x="394067" y="40377"/>
                      <a:pt x="398070" y="35321"/>
                    </a:cubicBezTo>
                    <a:cubicBezTo>
                      <a:pt x="404222" y="27622"/>
                      <a:pt x="409332" y="18912"/>
                      <a:pt x="412229" y="9418"/>
                    </a:cubicBezTo>
                    <a:cubicBezTo>
                      <a:pt x="412554" y="8635"/>
                      <a:pt x="412912" y="7787"/>
                      <a:pt x="412131" y="7200"/>
                    </a:cubicBezTo>
                    <a:cubicBezTo>
                      <a:pt x="411187" y="6841"/>
                      <a:pt x="410602" y="7037"/>
                      <a:pt x="409918" y="7363"/>
                    </a:cubicBezTo>
                    <a:cubicBezTo>
                      <a:pt x="393807" y="16008"/>
                      <a:pt x="377109" y="22304"/>
                      <a:pt x="359371" y="26774"/>
                    </a:cubicBezTo>
                    <a:cubicBezTo>
                      <a:pt x="357906" y="27132"/>
                      <a:pt x="356799" y="26774"/>
                      <a:pt x="355888" y="25827"/>
                    </a:cubicBezTo>
                    <a:cubicBezTo>
                      <a:pt x="354423" y="24196"/>
                      <a:pt x="353089" y="22565"/>
                      <a:pt x="351461" y="21293"/>
                    </a:cubicBezTo>
                    <a:cubicBezTo>
                      <a:pt x="344040" y="14964"/>
                      <a:pt x="336033" y="9940"/>
                      <a:pt x="326985" y="6254"/>
                    </a:cubicBezTo>
                    <a:cubicBezTo>
                      <a:pt x="315137" y="1393"/>
                      <a:pt x="302183" y="-662"/>
                      <a:pt x="289457" y="186"/>
                    </a:cubicBezTo>
                    <a:cubicBezTo>
                      <a:pt x="276991" y="969"/>
                      <a:pt x="264818" y="4460"/>
                      <a:pt x="253816" y="10267"/>
                    </a:cubicBezTo>
                    <a:cubicBezTo>
                      <a:pt x="242815" y="16073"/>
                      <a:pt x="232920" y="24098"/>
                      <a:pt x="225076" y="33755"/>
                    </a:cubicBezTo>
                    <a:cubicBezTo>
                      <a:pt x="216972" y="43737"/>
                      <a:pt x="211015" y="55645"/>
                      <a:pt x="207923" y="68204"/>
                    </a:cubicBezTo>
                    <a:cubicBezTo>
                      <a:pt x="204929" y="80340"/>
                      <a:pt x="205189" y="92312"/>
                      <a:pt x="206979" y="104611"/>
                    </a:cubicBezTo>
                    <a:cubicBezTo>
                      <a:pt x="207240" y="106666"/>
                      <a:pt x="207077" y="106927"/>
                      <a:pt x="205287" y="106666"/>
                    </a:cubicBezTo>
                    <a:cubicBezTo>
                      <a:pt x="135894" y="96325"/>
                      <a:pt x="78349" y="71369"/>
                      <a:pt x="31609" y="18063"/>
                    </a:cubicBezTo>
                    <a:cubicBezTo>
                      <a:pt x="29559" y="15747"/>
                      <a:pt x="28452" y="15747"/>
                      <a:pt x="26825" y="18226"/>
                    </a:cubicBezTo>
                    <a:cubicBezTo>
                      <a:pt x="6352" y="48892"/>
                      <a:pt x="16344" y="98282"/>
                      <a:pt x="41829" y="122488"/>
                    </a:cubicBezTo>
                    <a:cubicBezTo>
                      <a:pt x="45247" y="125751"/>
                      <a:pt x="48730" y="128980"/>
                      <a:pt x="52473" y="131884"/>
                    </a:cubicBezTo>
                    <a:cubicBezTo>
                      <a:pt x="51106" y="132145"/>
                      <a:pt x="34148" y="130350"/>
                      <a:pt x="18981" y="122488"/>
                    </a:cubicBezTo>
                    <a:cubicBezTo>
                      <a:pt x="16930" y="121216"/>
                      <a:pt x="15921" y="121966"/>
                      <a:pt x="15726" y="124283"/>
                    </a:cubicBezTo>
                    <a:cubicBezTo>
                      <a:pt x="15563" y="127610"/>
                      <a:pt x="15823" y="130677"/>
                      <a:pt x="16246" y="134265"/>
                    </a:cubicBezTo>
                    <a:cubicBezTo>
                      <a:pt x="20185" y="165354"/>
                      <a:pt x="41634" y="194160"/>
                      <a:pt x="71155" y="205448"/>
                    </a:cubicBezTo>
                    <a:cubicBezTo>
                      <a:pt x="74638" y="206916"/>
                      <a:pt x="78479" y="208188"/>
                      <a:pt x="82320" y="208873"/>
                    </a:cubicBezTo>
                    <a:cubicBezTo>
                      <a:pt x="75582" y="210341"/>
                      <a:pt x="68682" y="211418"/>
                      <a:pt x="49413" y="209884"/>
                    </a:cubicBezTo>
                    <a:cubicBezTo>
                      <a:pt x="47037" y="209460"/>
                      <a:pt x="46093" y="210667"/>
                      <a:pt x="47037" y="212951"/>
                    </a:cubicBezTo>
                    <a:cubicBezTo>
                      <a:pt x="61521" y="252424"/>
                      <a:pt x="92735" y="264234"/>
                      <a:pt x="116105" y="270889"/>
                    </a:cubicBezTo>
                    <a:cubicBezTo>
                      <a:pt x="119262" y="271411"/>
                      <a:pt x="122321" y="271411"/>
                      <a:pt x="125479" y="272161"/>
                    </a:cubicBezTo>
                    <a:cubicBezTo>
                      <a:pt x="125316" y="272422"/>
                      <a:pt x="125153" y="272422"/>
                      <a:pt x="124893" y="272748"/>
                    </a:cubicBezTo>
                    <a:cubicBezTo>
                      <a:pt x="117146" y="284623"/>
                      <a:pt x="90294" y="293431"/>
                      <a:pt x="77763" y="297770"/>
                    </a:cubicBezTo>
                    <a:cubicBezTo>
                      <a:pt x="55011" y="305730"/>
                      <a:pt x="30177" y="309318"/>
                      <a:pt x="6157" y="307002"/>
                    </a:cubicBezTo>
                    <a:cubicBezTo>
                      <a:pt x="2316" y="306415"/>
                      <a:pt x="1470" y="306480"/>
                      <a:pt x="461" y="307002"/>
                    </a:cubicBezTo>
                    <a:cubicBezTo>
                      <a:pt x="-581" y="307687"/>
                      <a:pt x="298" y="308535"/>
                      <a:pt x="1567" y="309579"/>
                    </a:cubicBezTo>
                    <a:cubicBezTo>
                      <a:pt x="6417" y="312841"/>
                      <a:pt x="11462" y="315647"/>
                      <a:pt x="16474" y="318452"/>
                    </a:cubicBezTo>
                    <a:cubicBezTo>
                      <a:pt x="31739" y="326575"/>
                      <a:pt x="47688" y="333067"/>
                      <a:pt x="64385" y="337667"/>
                    </a:cubicBezTo>
                    <a:cubicBezTo>
                      <a:pt x="150411" y="361514"/>
                      <a:pt x="247339" y="343996"/>
                      <a:pt x="311980" y="279632"/>
                    </a:cubicBezTo>
                    <a:cubicBezTo>
                      <a:pt x="362723" y="229132"/>
                      <a:pt x="380527" y="159417"/>
                      <a:pt x="380527" y="89670"/>
                    </a:cubicBezTo>
                    <a:cubicBezTo>
                      <a:pt x="380527" y="86930"/>
                      <a:pt x="383749" y="85396"/>
                      <a:pt x="385637" y="84026"/>
                    </a:cubicBezTo>
                    <a:cubicBezTo>
                      <a:pt x="398852" y="74109"/>
                      <a:pt x="409332" y="62169"/>
                      <a:pt x="419129" y="48892"/>
                    </a:cubicBezTo>
                    <a:cubicBezTo>
                      <a:pt x="421342" y="45890"/>
                      <a:pt x="421180" y="43248"/>
                      <a:pt x="421180" y="42139"/>
                    </a:cubicBezTo>
                    <a:cubicBezTo>
                      <a:pt x="421180" y="41976"/>
                      <a:pt x="421180" y="41780"/>
                      <a:pt x="421180" y="41780"/>
                    </a:cubicBezTo>
                    <a:cubicBezTo>
                      <a:pt x="421180" y="40508"/>
                      <a:pt x="421342" y="40834"/>
                      <a:pt x="419650" y="41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2" name="SHAPE OBJECT">
                <a:extLst>
                  <a:ext uri="{FF2B5EF4-FFF2-40B4-BE49-F238E27FC236}">
                    <a16:creationId xmlns:a16="http://schemas.microsoft.com/office/drawing/2014/main" id="{384B2EB2-C7DC-4AEA-A4B7-70D241EA45A0}"/>
                  </a:ext>
                </a:extLst>
              </p:cNvPr>
              <p:cNvSpPr/>
              <p:nvPr/>
            </p:nvSpPr>
            <p:spPr>
              <a:xfrm>
                <a:off x="9095066" y="9841990"/>
                <a:ext cx="13019" cy="3262"/>
              </a:xfrm>
              <a:custGeom>
                <a:avLst/>
                <a:gdLst>
                  <a:gd name="connsiteX0" fmla="*/ 4 w 13019"/>
                  <a:gd name="connsiteY0" fmla="*/ 0 h 0"/>
                  <a:gd name="connsiteX1" fmla="*/ 4 w 13019"/>
                  <a:gd name="connsiteY1" fmla="*/ 0 h 0"/>
                  <a:gd name="connsiteX2" fmla="*/ 4 w 13019"/>
                  <a:gd name="connsiteY2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019">
                    <a:moveTo>
                      <a:pt x="4" y="0"/>
                    </a:moveTo>
                    <a:cubicBezTo>
                      <a:pt x="35742" y="0"/>
                      <a:pt x="1697" y="0"/>
                      <a:pt x="4" y="0"/>
                    </a:cubicBezTo>
                    <a:cubicBezTo>
                      <a:pt x="4691" y="0"/>
                      <a:pt x="-159" y="0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3" name="SHAPE OBJECT">
                <a:extLst>
                  <a:ext uri="{FF2B5EF4-FFF2-40B4-BE49-F238E27FC236}">
                    <a16:creationId xmlns:a16="http://schemas.microsoft.com/office/drawing/2014/main" id="{387DEBE3-F0CC-423B-9748-2C6F2DF0FD9F}"/>
                  </a:ext>
                </a:extLst>
              </p:cNvPr>
              <p:cNvSpPr/>
              <p:nvPr/>
            </p:nvSpPr>
            <p:spPr>
              <a:xfrm>
                <a:off x="9091841" y="9841990"/>
                <a:ext cx="3255" cy="3262"/>
              </a:xfrm>
              <a:custGeom>
                <a:avLst/>
                <a:gdLst>
                  <a:gd name="connsiteX0" fmla="*/ 3229 w 0"/>
                  <a:gd name="connsiteY0" fmla="*/ 0 h 0"/>
                  <a:gd name="connsiteX1" fmla="*/ 3229 w 0"/>
                  <a:gd name="connsiteY1" fmla="*/ 0 h 0"/>
                  <a:gd name="connsiteX2" fmla="*/ 3229 w 0"/>
                  <a:gd name="connsiteY2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>
                    <a:moveTo>
                      <a:pt x="3229" y="0"/>
                    </a:moveTo>
                    <a:cubicBezTo>
                      <a:pt x="2708" y="98"/>
                      <a:pt x="-3769" y="0"/>
                      <a:pt x="3229" y="0"/>
                    </a:cubicBezTo>
                    <a:cubicBezTo>
                      <a:pt x="3229" y="0"/>
                      <a:pt x="2123" y="0"/>
                      <a:pt x="322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4" name="SHAPE OBJECT">
                <a:extLst>
                  <a:ext uri="{FF2B5EF4-FFF2-40B4-BE49-F238E27FC236}">
                    <a16:creationId xmlns:a16="http://schemas.microsoft.com/office/drawing/2014/main" id="{10E27872-3CE8-4830-AFC9-8FA2B7D510BF}"/>
                  </a:ext>
                </a:extLst>
              </p:cNvPr>
              <p:cNvSpPr/>
              <p:nvPr/>
            </p:nvSpPr>
            <p:spPr>
              <a:xfrm>
                <a:off x="9109229" y="9842066"/>
                <a:ext cx="3255" cy="3262"/>
              </a:xfrm>
              <a:custGeom>
                <a:avLst/>
                <a:gdLst>
                  <a:gd name="connsiteX0" fmla="*/ 0 w 3254"/>
                  <a:gd name="connsiteY0" fmla="*/ 348 h 0"/>
                  <a:gd name="connsiteX1" fmla="*/ 0 w 3254"/>
                  <a:gd name="connsiteY1" fmla="*/ 348 h 0"/>
                  <a:gd name="connsiteX2" fmla="*/ 0 w 3254"/>
                  <a:gd name="connsiteY2" fmla="*/ 34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4">
                    <a:moveTo>
                      <a:pt x="0" y="348"/>
                    </a:moveTo>
                    <a:cubicBezTo>
                      <a:pt x="0" y="-435"/>
                      <a:pt x="7519" y="348"/>
                      <a:pt x="0" y="348"/>
                    </a:cubicBezTo>
                    <a:cubicBezTo>
                      <a:pt x="0" y="-76"/>
                      <a:pt x="944" y="348"/>
                      <a:pt x="0" y="3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35" name="SHAPE OBJECT">
                <a:extLst>
                  <a:ext uri="{FF2B5EF4-FFF2-40B4-BE49-F238E27FC236}">
                    <a16:creationId xmlns:a16="http://schemas.microsoft.com/office/drawing/2014/main" id="{CC888E17-D7CF-4DF6-AD02-C06610E88E5C}"/>
                  </a:ext>
                </a:extLst>
              </p:cNvPr>
              <p:cNvSpPr/>
              <p:nvPr/>
            </p:nvSpPr>
            <p:spPr>
              <a:xfrm>
                <a:off x="9256543" y="9496353"/>
                <a:ext cx="3255" cy="3262"/>
              </a:xfrm>
              <a:custGeom>
                <a:avLst/>
                <a:gdLst>
                  <a:gd name="connsiteX0" fmla="*/ 1692 w 0"/>
                  <a:gd name="connsiteY0" fmla="*/ 0 h 0"/>
                  <a:gd name="connsiteX1" fmla="*/ 0 w 0"/>
                  <a:gd name="connsiteY1" fmla="*/ 0 h 0"/>
                  <a:gd name="connsiteX2" fmla="*/ 1692 w 0"/>
                  <a:gd name="connsiteY2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>
                    <a:moveTo>
                      <a:pt x="1692" y="0"/>
                    </a:moveTo>
                    <a:cubicBezTo>
                      <a:pt x="1269" y="359"/>
                      <a:pt x="586" y="359"/>
                      <a:pt x="0" y="0"/>
                    </a:cubicBezTo>
                    <a:cubicBezTo>
                      <a:pt x="586" y="0"/>
                      <a:pt x="1204" y="0"/>
                      <a:pt x="169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29" name="CHANGE TEXT HERE">
              <a:extLst>
                <a:ext uri="{FF2B5EF4-FFF2-40B4-BE49-F238E27FC236}">
                  <a16:creationId xmlns:a16="http://schemas.microsoft.com/office/drawing/2014/main" id="{0FCD220E-E8FF-4FBE-832B-CAC0550E06BE}"/>
                </a:ext>
              </a:extLst>
            </p:cNvPr>
            <p:cNvSpPr txBox="1"/>
            <p:nvPr/>
          </p:nvSpPr>
          <p:spPr>
            <a:xfrm>
              <a:off x="8841102" y="6569694"/>
              <a:ext cx="12666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  <a:latin typeface="Gobold" panose="02000500000000000000" pitchFamily="2" charset="0"/>
                </a:rPr>
                <a:t>USERNAME</a:t>
              </a:r>
              <a:endParaRPr lang="en-ID" sz="2000">
                <a:solidFill>
                  <a:schemeClr val="bg1"/>
                </a:solidFill>
                <a:latin typeface="Gobold" panose="02000500000000000000" pitchFamily="2" charset="0"/>
              </a:endParaRPr>
            </a:p>
          </p:txBody>
        </p:sp>
      </p:grpSp>
      <p:grpSp>
        <p:nvGrpSpPr>
          <p:cNvPr id="36" name="YOUR SOSMED">
            <a:extLst>
              <a:ext uri="{FF2B5EF4-FFF2-40B4-BE49-F238E27FC236}">
                <a16:creationId xmlns:a16="http://schemas.microsoft.com/office/drawing/2014/main" id="{451D542D-4862-4F04-BCD4-EB144488AAAE}"/>
              </a:ext>
            </a:extLst>
          </p:cNvPr>
          <p:cNvGrpSpPr/>
          <p:nvPr/>
        </p:nvGrpSpPr>
        <p:grpSpPr>
          <a:xfrm>
            <a:off x="13535411" y="5658417"/>
            <a:ext cx="1903232" cy="545071"/>
            <a:chOff x="10835635" y="6501645"/>
            <a:chExt cx="1903232" cy="545071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EA4A2271-662B-4096-8BB2-C78F92EBC91C}"/>
                </a:ext>
              </a:extLst>
            </p:cNvPr>
            <p:cNvGrpSpPr/>
            <p:nvPr/>
          </p:nvGrpSpPr>
          <p:grpSpPr>
            <a:xfrm>
              <a:off x="10835635" y="6501645"/>
              <a:ext cx="543829" cy="545071"/>
              <a:chOff x="11003637" y="9326911"/>
              <a:chExt cx="683514" cy="685075"/>
            </a:xfrm>
          </p:grpSpPr>
          <p:sp>
            <p:nvSpPr>
              <p:cNvPr id="39" name="SHAPE OBJECT">
                <a:extLst>
                  <a:ext uri="{FF2B5EF4-FFF2-40B4-BE49-F238E27FC236}">
                    <a16:creationId xmlns:a16="http://schemas.microsoft.com/office/drawing/2014/main" id="{69DB5AD3-12EE-49DB-A96D-AF79F6D7D62C}"/>
                  </a:ext>
                </a:extLst>
              </p:cNvPr>
              <p:cNvSpPr/>
              <p:nvPr/>
            </p:nvSpPr>
            <p:spPr>
              <a:xfrm>
                <a:off x="11003637" y="9326911"/>
                <a:ext cx="683514" cy="685075"/>
              </a:xfrm>
              <a:custGeom>
                <a:avLst/>
                <a:gdLst>
                  <a:gd name="connsiteX0" fmla="*/ 683905 w 683514"/>
                  <a:gd name="connsiteY0" fmla="*/ 342733 h 685075"/>
                  <a:gd name="connsiteX1" fmla="*/ 341952 w 683514"/>
                  <a:gd name="connsiteY1" fmla="*/ 685467 h 685075"/>
                  <a:gd name="connsiteX2" fmla="*/ 0 w 683514"/>
                  <a:gd name="connsiteY2" fmla="*/ 342733 h 685075"/>
                  <a:gd name="connsiteX3" fmla="*/ 341952 w 683514"/>
                  <a:gd name="connsiteY3" fmla="*/ 0 h 685075"/>
                  <a:gd name="connsiteX4" fmla="*/ 683905 w 683514"/>
                  <a:gd name="connsiteY4" fmla="*/ 342733 h 6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3514" h="685075">
                    <a:moveTo>
                      <a:pt x="683905" y="342733"/>
                    </a:moveTo>
                    <a:cubicBezTo>
                      <a:pt x="683905" y="532020"/>
                      <a:pt x="530807" y="685467"/>
                      <a:pt x="341952" y="685467"/>
                    </a:cubicBezTo>
                    <a:cubicBezTo>
                      <a:pt x="153097" y="685467"/>
                      <a:pt x="0" y="532020"/>
                      <a:pt x="0" y="342733"/>
                    </a:cubicBezTo>
                    <a:cubicBezTo>
                      <a:pt x="0" y="153447"/>
                      <a:pt x="153097" y="0"/>
                      <a:pt x="341952" y="0"/>
                    </a:cubicBezTo>
                    <a:cubicBezTo>
                      <a:pt x="530807" y="0"/>
                      <a:pt x="683905" y="153447"/>
                      <a:pt x="683905" y="342733"/>
                    </a:cubicBezTo>
                    <a:close/>
                  </a:path>
                </a:pathLst>
              </a:custGeom>
              <a:gradFill>
                <a:gsLst>
                  <a:gs pos="0">
                    <a:srgbClr val="9136D9"/>
                  </a:gs>
                  <a:gs pos="100000">
                    <a:srgbClr val="E40082"/>
                  </a:gs>
                </a:gsLst>
                <a:lin ang="5400000" scaled="1"/>
              </a:gra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SHAPE OBJECT">
                <a:extLst>
                  <a:ext uri="{FF2B5EF4-FFF2-40B4-BE49-F238E27FC236}">
                    <a16:creationId xmlns:a16="http://schemas.microsoft.com/office/drawing/2014/main" id="{4F00F60C-E8E2-4D6F-95C6-F9EFB3188B3A}"/>
                  </a:ext>
                </a:extLst>
              </p:cNvPr>
              <p:cNvSpPr/>
              <p:nvPr/>
            </p:nvSpPr>
            <p:spPr>
              <a:xfrm>
                <a:off x="11120160" y="9442657"/>
                <a:ext cx="452421" cy="453454"/>
              </a:xfrm>
              <a:custGeom>
                <a:avLst/>
                <a:gdLst>
                  <a:gd name="connsiteX0" fmla="*/ 316988 w 452421"/>
                  <a:gd name="connsiteY0" fmla="*/ 454107 h 453454"/>
                  <a:gd name="connsiteX1" fmla="*/ 136084 w 452421"/>
                  <a:gd name="connsiteY1" fmla="*/ 454107 h 453454"/>
                  <a:gd name="connsiteX2" fmla="*/ 0 w 452421"/>
                  <a:gd name="connsiteY2" fmla="*/ 317712 h 453454"/>
                  <a:gd name="connsiteX3" fmla="*/ 0 w 452421"/>
                  <a:gd name="connsiteY3" fmla="*/ 136395 h 453454"/>
                  <a:gd name="connsiteX4" fmla="*/ 136084 w 452421"/>
                  <a:gd name="connsiteY4" fmla="*/ 0 h 453454"/>
                  <a:gd name="connsiteX5" fmla="*/ 316988 w 452421"/>
                  <a:gd name="connsiteY5" fmla="*/ 0 h 453454"/>
                  <a:gd name="connsiteX6" fmla="*/ 453072 w 452421"/>
                  <a:gd name="connsiteY6" fmla="*/ 136395 h 453454"/>
                  <a:gd name="connsiteX7" fmla="*/ 453072 w 452421"/>
                  <a:gd name="connsiteY7" fmla="*/ 317712 h 453454"/>
                  <a:gd name="connsiteX8" fmla="*/ 316988 w 452421"/>
                  <a:gd name="connsiteY8" fmla="*/ 454107 h 453454"/>
                  <a:gd name="connsiteX9" fmla="*/ 228391 w 452421"/>
                  <a:gd name="connsiteY9" fmla="*/ 115125 h 453454"/>
                  <a:gd name="connsiteX10" fmla="*/ 116783 w 452421"/>
                  <a:gd name="connsiteY10" fmla="*/ 226988 h 453454"/>
                  <a:gd name="connsiteX11" fmla="*/ 228391 w 452421"/>
                  <a:gd name="connsiteY11" fmla="*/ 338851 h 453454"/>
                  <a:gd name="connsiteX12" fmla="*/ 339999 w 452421"/>
                  <a:gd name="connsiteY12" fmla="*/ 226988 h 453454"/>
                  <a:gd name="connsiteX13" fmla="*/ 228391 w 452421"/>
                  <a:gd name="connsiteY13" fmla="*/ 115125 h 453454"/>
                  <a:gd name="connsiteX14" fmla="*/ 228391 w 452421"/>
                  <a:gd name="connsiteY14" fmla="*/ 298660 h 453454"/>
                  <a:gd name="connsiteX15" fmla="*/ 156948 w 452421"/>
                  <a:gd name="connsiteY15" fmla="*/ 227053 h 453454"/>
                  <a:gd name="connsiteX16" fmla="*/ 228391 w 452421"/>
                  <a:gd name="connsiteY16" fmla="*/ 155447 h 453454"/>
                  <a:gd name="connsiteX17" fmla="*/ 299835 w 452421"/>
                  <a:gd name="connsiteY17" fmla="*/ 227053 h 453454"/>
                  <a:gd name="connsiteX18" fmla="*/ 228391 w 452421"/>
                  <a:gd name="connsiteY18" fmla="*/ 298660 h 453454"/>
                  <a:gd name="connsiteX19" fmla="*/ 373068 w 452421"/>
                  <a:gd name="connsiteY19" fmla="*/ 107589 h 453454"/>
                  <a:gd name="connsiteX20" fmla="*/ 346477 w 452421"/>
                  <a:gd name="connsiteY20" fmla="*/ 80937 h 453454"/>
                  <a:gd name="connsiteX21" fmla="*/ 319885 w 452421"/>
                  <a:gd name="connsiteY21" fmla="*/ 107589 h 453454"/>
                  <a:gd name="connsiteX22" fmla="*/ 346477 w 452421"/>
                  <a:gd name="connsiteY22" fmla="*/ 134242 h 453454"/>
                  <a:gd name="connsiteX23" fmla="*/ 373068 w 452421"/>
                  <a:gd name="connsiteY23" fmla="*/ 107589 h 453454"/>
                  <a:gd name="connsiteX24" fmla="*/ 136052 w 452421"/>
                  <a:gd name="connsiteY24" fmla="*/ 42638 h 453454"/>
                  <a:gd name="connsiteX25" fmla="*/ 42606 w 452421"/>
                  <a:gd name="connsiteY25" fmla="*/ 136297 h 453454"/>
                  <a:gd name="connsiteX26" fmla="*/ 42606 w 452421"/>
                  <a:gd name="connsiteY26" fmla="*/ 317614 h 453454"/>
                  <a:gd name="connsiteX27" fmla="*/ 136052 w 452421"/>
                  <a:gd name="connsiteY27" fmla="*/ 411273 h 453454"/>
                  <a:gd name="connsiteX28" fmla="*/ 316955 w 452421"/>
                  <a:gd name="connsiteY28" fmla="*/ 411273 h 453454"/>
                  <a:gd name="connsiteX29" fmla="*/ 410401 w 452421"/>
                  <a:gd name="connsiteY29" fmla="*/ 317614 h 453454"/>
                  <a:gd name="connsiteX30" fmla="*/ 410401 w 452421"/>
                  <a:gd name="connsiteY30" fmla="*/ 136297 h 453454"/>
                  <a:gd name="connsiteX31" fmla="*/ 316955 w 452421"/>
                  <a:gd name="connsiteY31" fmla="*/ 42638 h 453454"/>
                  <a:gd name="connsiteX32" fmla="*/ 136052 w 452421"/>
                  <a:gd name="connsiteY32" fmla="*/ 42638 h 453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52421" h="453454">
                    <a:moveTo>
                      <a:pt x="316988" y="454107"/>
                    </a:moveTo>
                    <a:lnTo>
                      <a:pt x="136084" y="454107"/>
                    </a:lnTo>
                    <a:cubicBezTo>
                      <a:pt x="61061" y="454107"/>
                      <a:pt x="0" y="392907"/>
                      <a:pt x="0" y="317712"/>
                    </a:cubicBezTo>
                    <a:lnTo>
                      <a:pt x="0" y="136395"/>
                    </a:lnTo>
                    <a:cubicBezTo>
                      <a:pt x="0" y="61200"/>
                      <a:pt x="61061" y="0"/>
                      <a:pt x="136084" y="0"/>
                    </a:cubicBezTo>
                    <a:lnTo>
                      <a:pt x="316988" y="0"/>
                    </a:lnTo>
                    <a:cubicBezTo>
                      <a:pt x="392012" y="0"/>
                      <a:pt x="453072" y="61200"/>
                      <a:pt x="453072" y="136395"/>
                    </a:cubicBezTo>
                    <a:lnTo>
                      <a:pt x="453072" y="317712"/>
                    </a:lnTo>
                    <a:cubicBezTo>
                      <a:pt x="453170" y="392809"/>
                      <a:pt x="392012" y="454107"/>
                      <a:pt x="316988" y="454107"/>
                    </a:cubicBezTo>
                    <a:close/>
                    <a:moveTo>
                      <a:pt x="228391" y="115125"/>
                    </a:moveTo>
                    <a:cubicBezTo>
                      <a:pt x="166843" y="115125"/>
                      <a:pt x="116783" y="165299"/>
                      <a:pt x="116783" y="226988"/>
                    </a:cubicBezTo>
                    <a:cubicBezTo>
                      <a:pt x="116783" y="288678"/>
                      <a:pt x="166843" y="338851"/>
                      <a:pt x="228391" y="338851"/>
                    </a:cubicBezTo>
                    <a:cubicBezTo>
                      <a:pt x="289940" y="338851"/>
                      <a:pt x="339999" y="288678"/>
                      <a:pt x="339999" y="226988"/>
                    </a:cubicBezTo>
                    <a:cubicBezTo>
                      <a:pt x="339999" y="165364"/>
                      <a:pt x="289940" y="115125"/>
                      <a:pt x="228391" y="115125"/>
                    </a:cubicBezTo>
                    <a:close/>
                    <a:moveTo>
                      <a:pt x="228391" y="298660"/>
                    </a:moveTo>
                    <a:cubicBezTo>
                      <a:pt x="189008" y="298660"/>
                      <a:pt x="156948" y="266527"/>
                      <a:pt x="156948" y="227053"/>
                    </a:cubicBezTo>
                    <a:cubicBezTo>
                      <a:pt x="156948" y="187580"/>
                      <a:pt x="189008" y="155447"/>
                      <a:pt x="228391" y="155447"/>
                    </a:cubicBezTo>
                    <a:cubicBezTo>
                      <a:pt x="267775" y="155447"/>
                      <a:pt x="299835" y="187580"/>
                      <a:pt x="299835" y="227053"/>
                    </a:cubicBezTo>
                    <a:cubicBezTo>
                      <a:pt x="299835" y="266527"/>
                      <a:pt x="267775" y="298660"/>
                      <a:pt x="228391" y="298660"/>
                    </a:cubicBezTo>
                    <a:close/>
                    <a:moveTo>
                      <a:pt x="373068" y="107589"/>
                    </a:moveTo>
                    <a:cubicBezTo>
                      <a:pt x="373068" y="92877"/>
                      <a:pt x="361156" y="80937"/>
                      <a:pt x="346477" y="80937"/>
                    </a:cubicBezTo>
                    <a:cubicBezTo>
                      <a:pt x="331797" y="80937"/>
                      <a:pt x="319885" y="92877"/>
                      <a:pt x="319885" y="107589"/>
                    </a:cubicBezTo>
                    <a:cubicBezTo>
                      <a:pt x="319885" y="122302"/>
                      <a:pt x="331797" y="134242"/>
                      <a:pt x="346477" y="134242"/>
                    </a:cubicBezTo>
                    <a:cubicBezTo>
                      <a:pt x="361156" y="134242"/>
                      <a:pt x="373068" y="122302"/>
                      <a:pt x="373068" y="107589"/>
                    </a:cubicBezTo>
                    <a:close/>
                    <a:moveTo>
                      <a:pt x="136052" y="42638"/>
                    </a:moveTo>
                    <a:cubicBezTo>
                      <a:pt x="84463" y="42638"/>
                      <a:pt x="42606" y="84688"/>
                      <a:pt x="42606" y="136297"/>
                    </a:cubicBezTo>
                    <a:lnTo>
                      <a:pt x="42606" y="317614"/>
                    </a:lnTo>
                    <a:cubicBezTo>
                      <a:pt x="42606" y="369321"/>
                      <a:pt x="84560" y="411273"/>
                      <a:pt x="136052" y="411273"/>
                    </a:cubicBezTo>
                    <a:lnTo>
                      <a:pt x="316955" y="411273"/>
                    </a:lnTo>
                    <a:cubicBezTo>
                      <a:pt x="368544" y="411273"/>
                      <a:pt x="410401" y="369223"/>
                      <a:pt x="410401" y="317614"/>
                    </a:cubicBezTo>
                    <a:lnTo>
                      <a:pt x="410401" y="136297"/>
                    </a:lnTo>
                    <a:cubicBezTo>
                      <a:pt x="410401" y="84590"/>
                      <a:pt x="368447" y="42638"/>
                      <a:pt x="316955" y="42638"/>
                    </a:cubicBezTo>
                    <a:lnTo>
                      <a:pt x="136052" y="42638"/>
                    </a:lnTo>
                    <a:close/>
                  </a:path>
                </a:pathLst>
              </a:custGeom>
              <a:solidFill>
                <a:srgbClr val="FFFFFF"/>
              </a:solidFill>
              <a:ln w="32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38" name="CHANGE TEXT HERE">
              <a:extLst>
                <a:ext uri="{FF2B5EF4-FFF2-40B4-BE49-F238E27FC236}">
                  <a16:creationId xmlns:a16="http://schemas.microsoft.com/office/drawing/2014/main" id="{1D6BD357-0B17-4AD1-890B-1C116BE3DA1F}"/>
                </a:ext>
              </a:extLst>
            </p:cNvPr>
            <p:cNvSpPr txBox="1"/>
            <p:nvPr/>
          </p:nvSpPr>
          <p:spPr>
            <a:xfrm>
              <a:off x="11472174" y="6569045"/>
              <a:ext cx="12666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  <a:latin typeface="Gobold" panose="02000500000000000000" pitchFamily="2" charset="0"/>
                </a:rPr>
                <a:t>USERNAME</a:t>
              </a:r>
              <a:endParaRPr lang="en-ID" sz="2000">
                <a:solidFill>
                  <a:schemeClr val="bg1"/>
                </a:solidFill>
                <a:latin typeface="Gobold" panose="02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2504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2E900"/>
            </a:gs>
            <a:gs pos="97000">
              <a:srgbClr val="DB2438">
                <a:lumMod val="88000"/>
                <a:lumOff val="12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">
            <a:extLst>
              <a:ext uri="{FF2B5EF4-FFF2-40B4-BE49-F238E27FC236}">
                <a16:creationId xmlns:a16="http://schemas.microsoft.com/office/drawing/2014/main" id="{3C3D5F0F-559E-40A0-AEC6-BB93C1B0C6BF}"/>
              </a:ext>
            </a:extLst>
          </p:cNvPr>
          <p:cNvSpPr/>
          <p:nvPr/>
        </p:nvSpPr>
        <p:spPr>
          <a:xfrm>
            <a:off x="451068" y="1"/>
            <a:ext cx="17961575" cy="10972800"/>
          </a:xfrm>
          <a:custGeom>
            <a:avLst/>
            <a:gdLst>
              <a:gd name="connsiteX0" fmla="*/ 4415739 w 16826540"/>
              <a:gd name="connsiteY0" fmla="*/ 0 h 10279402"/>
              <a:gd name="connsiteX1" fmla="*/ 12305962 w 16826540"/>
              <a:gd name="connsiteY1" fmla="*/ 0 h 10279402"/>
              <a:gd name="connsiteX2" fmla="*/ 15858631 w 16826540"/>
              <a:gd name="connsiteY2" fmla="*/ 3066473 h 10279402"/>
              <a:gd name="connsiteX3" fmla="*/ 16395757 w 16826540"/>
              <a:gd name="connsiteY3" fmla="*/ 8678831 h 10279402"/>
              <a:gd name="connsiteX4" fmla="*/ 15323318 w 16826540"/>
              <a:gd name="connsiteY4" fmla="*/ 10279774 h 10279402"/>
              <a:gd name="connsiteX5" fmla="*/ 8669502 w 16826540"/>
              <a:gd name="connsiteY5" fmla="*/ 10279774 h 10279402"/>
              <a:gd name="connsiteX6" fmla="*/ 7886642 w 16826540"/>
              <a:gd name="connsiteY6" fmla="*/ 8933052 h 10279402"/>
              <a:gd name="connsiteX7" fmla="*/ 5209278 w 16826540"/>
              <a:gd name="connsiteY7" fmla="*/ 8048924 h 10279402"/>
              <a:gd name="connsiteX8" fmla="*/ 2607103 w 16826540"/>
              <a:gd name="connsiteY8" fmla="*/ 9254163 h 10279402"/>
              <a:gd name="connsiteX9" fmla="*/ 264362 w 16826540"/>
              <a:gd name="connsiteY9" fmla="*/ 7738254 h 10279402"/>
              <a:gd name="connsiteX10" fmla="*/ 247014 w 16826540"/>
              <a:gd name="connsiteY10" fmla="*/ 4805784 h 10279402"/>
              <a:gd name="connsiteX11" fmla="*/ 4415747 w 16826540"/>
              <a:gd name="connsiteY11" fmla="*/ 0 h 10279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826540" h="10279402">
                <a:moveTo>
                  <a:pt x="4415739" y="0"/>
                </a:moveTo>
                <a:lnTo>
                  <a:pt x="12305962" y="0"/>
                </a:lnTo>
                <a:cubicBezTo>
                  <a:pt x="13752937" y="668182"/>
                  <a:pt x="15030388" y="1710938"/>
                  <a:pt x="15858631" y="3066473"/>
                </a:cubicBezTo>
                <a:cubicBezTo>
                  <a:pt x="16876066" y="4731784"/>
                  <a:pt x="17152804" y="6880092"/>
                  <a:pt x="16395757" y="8678831"/>
                </a:cubicBezTo>
                <a:cubicBezTo>
                  <a:pt x="16145541" y="9273428"/>
                  <a:pt x="15776148" y="9818032"/>
                  <a:pt x="15323318" y="10279774"/>
                </a:cubicBezTo>
                <a:lnTo>
                  <a:pt x="8669502" y="10279774"/>
                </a:lnTo>
                <a:cubicBezTo>
                  <a:pt x="8321744" y="9883269"/>
                  <a:pt x="8049960" y="9426939"/>
                  <a:pt x="7886642" y="8933052"/>
                </a:cubicBezTo>
                <a:cubicBezTo>
                  <a:pt x="7410666" y="7635156"/>
                  <a:pt x="6529038" y="7641884"/>
                  <a:pt x="5209278" y="8048924"/>
                </a:cubicBezTo>
                <a:cubicBezTo>
                  <a:pt x="4290061" y="8332478"/>
                  <a:pt x="3562239" y="9139543"/>
                  <a:pt x="2607103" y="9254163"/>
                </a:cubicBezTo>
                <a:cubicBezTo>
                  <a:pt x="1616495" y="9373022"/>
                  <a:pt x="656421" y="8655692"/>
                  <a:pt x="264362" y="7738254"/>
                </a:cubicBezTo>
                <a:cubicBezTo>
                  <a:pt x="-127639" y="6820696"/>
                  <a:pt x="-41071" y="5761016"/>
                  <a:pt x="247014" y="4805784"/>
                </a:cubicBezTo>
                <a:cubicBezTo>
                  <a:pt x="877167" y="2716744"/>
                  <a:pt x="2454978" y="958702"/>
                  <a:pt x="4415747" y="0"/>
                </a:cubicBezTo>
                <a:close/>
              </a:path>
            </a:pathLst>
          </a:custGeom>
          <a:blipFill dpi="0" rotWithShape="1">
            <a:blip r:embed="rId2">
              <a:alphaModFix amt="62000"/>
            </a:blip>
            <a:srcRect/>
            <a:stretch>
              <a:fillRect/>
            </a:stretch>
          </a:blipFill>
          <a:ln w="719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46" name="GRAPHIC">
            <a:extLst>
              <a:ext uri="{FF2B5EF4-FFF2-40B4-BE49-F238E27FC236}">
                <a16:creationId xmlns:a16="http://schemas.microsoft.com/office/drawing/2014/main" id="{9D4E93CD-7E1E-4033-ABBF-F00138CF8F59}"/>
              </a:ext>
            </a:extLst>
          </p:cNvPr>
          <p:cNvGrpSpPr/>
          <p:nvPr/>
        </p:nvGrpSpPr>
        <p:grpSpPr>
          <a:xfrm>
            <a:off x="6655446" y="966787"/>
            <a:ext cx="8785629" cy="8032834"/>
            <a:chOff x="6655446" y="966787"/>
            <a:chExt cx="8785629" cy="8032834"/>
          </a:xfrm>
        </p:grpSpPr>
        <p:sp>
          <p:nvSpPr>
            <p:cNvPr id="3" name="SHAPE OBJECT">
              <a:extLst>
                <a:ext uri="{FF2B5EF4-FFF2-40B4-BE49-F238E27FC236}">
                  <a16:creationId xmlns:a16="http://schemas.microsoft.com/office/drawing/2014/main" id="{7C65402F-F0A0-4957-9EC8-5F64EADE8E2D}"/>
                </a:ext>
              </a:extLst>
            </p:cNvPr>
            <p:cNvSpPr/>
            <p:nvPr/>
          </p:nvSpPr>
          <p:spPr>
            <a:xfrm>
              <a:off x="7373333" y="5703060"/>
              <a:ext cx="7026819" cy="2963637"/>
            </a:xfrm>
            <a:custGeom>
              <a:avLst/>
              <a:gdLst>
                <a:gd name="connsiteX0" fmla="*/ 3960766 w 7026818"/>
                <a:gd name="connsiteY0" fmla="*/ 2964016 h 2963636"/>
                <a:gd name="connsiteX1" fmla="*/ 5366015 w 7026818"/>
                <a:gd name="connsiteY1" fmla="*/ 2136094 h 2963636"/>
                <a:gd name="connsiteX2" fmla="*/ 7027044 w 7026818"/>
                <a:gd name="connsiteY2" fmla="*/ 180222 h 2963636"/>
                <a:gd name="connsiteX3" fmla="*/ 6434273 w 7026818"/>
                <a:gd name="connsiteY3" fmla="*/ 1607882 h 2963636"/>
                <a:gd name="connsiteX4" fmla="*/ 3960770 w 7026818"/>
                <a:gd name="connsiteY4" fmla="*/ 2964016 h 2963636"/>
                <a:gd name="connsiteX5" fmla="*/ 1137872 w 7026818"/>
                <a:gd name="connsiteY5" fmla="*/ 1896967 h 2963636"/>
                <a:gd name="connsiteX6" fmla="*/ 724135 w 7026818"/>
                <a:gd name="connsiteY6" fmla="*/ 1722017 h 2963636"/>
                <a:gd name="connsiteX7" fmla="*/ 358822 w 7026818"/>
                <a:gd name="connsiteY7" fmla="*/ 1639311 h 2963636"/>
                <a:gd name="connsiteX8" fmla="*/ 215746 w 7026818"/>
                <a:gd name="connsiteY8" fmla="*/ 420429 h 2963636"/>
                <a:gd name="connsiteX9" fmla="*/ 2029930 w 7026818"/>
                <a:gd name="connsiteY9" fmla="*/ 18584 h 2963636"/>
                <a:gd name="connsiteX10" fmla="*/ 2115237 w 7026818"/>
                <a:gd name="connsiteY10" fmla="*/ 0 h 2963636"/>
                <a:gd name="connsiteX11" fmla="*/ 1137872 w 7026818"/>
                <a:gd name="connsiteY11" fmla="*/ 1896967 h 296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26818" h="2963636">
                  <a:moveTo>
                    <a:pt x="3960766" y="2964016"/>
                  </a:moveTo>
                  <a:cubicBezTo>
                    <a:pt x="4425046" y="2769255"/>
                    <a:pt x="4904988" y="2491261"/>
                    <a:pt x="5366015" y="2136094"/>
                  </a:cubicBezTo>
                  <a:cubicBezTo>
                    <a:pt x="6138721" y="1540797"/>
                    <a:pt x="6715274" y="838920"/>
                    <a:pt x="7027044" y="180222"/>
                  </a:cubicBezTo>
                  <a:cubicBezTo>
                    <a:pt x="6935504" y="722287"/>
                    <a:pt x="6693550" y="1257270"/>
                    <a:pt x="6434273" y="1607882"/>
                  </a:cubicBezTo>
                  <a:cubicBezTo>
                    <a:pt x="5818308" y="2440958"/>
                    <a:pt x="4898367" y="2906353"/>
                    <a:pt x="3960770" y="2964016"/>
                  </a:cubicBezTo>
                  <a:close/>
                  <a:moveTo>
                    <a:pt x="1137872" y="1896967"/>
                  </a:moveTo>
                  <a:cubicBezTo>
                    <a:pt x="994450" y="1828840"/>
                    <a:pt x="855779" y="1771753"/>
                    <a:pt x="724135" y="1722017"/>
                  </a:cubicBezTo>
                  <a:cubicBezTo>
                    <a:pt x="606786" y="1677652"/>
                    <a:pt x="483359" y="1654330"/>
                    <a:pt x="358822" y="1639311"/>
                  </a:cubicBezTo>
                  <a:cubicBezTo>
                    <a:pt x="-84724" y="1585772"/>
                    <a:pt x="-98632" y="728588"/>
                    <a:pt x="215746" y="420429"/>
                  </a:cubicBezTo>
                  <a:cubicBezTo>
                    <a:pt x="663476" y="-18396"/>
                    <a:pt x="1469820" y="130102"/>
                    <a:pt x="2029930" y="18584"/>
                  </a:cubicBezTo>
                  <a:cubicBezTo>
                    <a:pt x="2058565" y="12906"/>
                    <a:pt x="2086973" y="6681"/>
                    <a:pt x="2115237" y="0"/>
                  </a:cubicBezTo>
                  <a:cubicBezTo>
                    <a:pt x="1553962" y="642245"/>
                    <a:pt x="1207266" y="1320197"/>
                    <a:pt x="1137872" y="189696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2E900"/>
                </a:gs>
                <a:gs pos="74000">
                  <a:srgbClr val="DB2438">
                    <a:lumMod val="88000"/>
                    <a:lumOff val="12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" name="SHAPE OBJECT">
              <a:extLst>
                <a:ext uri="{FF2B5EF4-FFF2-40B4-BE49-F238E27FC236}">
                  <a16:creationId xmlns:a16="http://schemas.microsoft.com/office/drawing/2014/main" id="{496DCCB5-40AA-4ADF-90C3-D702D19750FB}"/>
                </a:ext>
              </a:extLst>
            </p:cNvPr>
            <p:cNvSpPr/>
            <p:nvPr/>
          </p:nvSpPr>
          <p:spPr>
            <a:xfrm>
              <a:off x="8498298" y="3669600"/>
              <a:ext cx="6164528" cy="5330021"/>
            </a:xfrm>
            <a:custGeom>
              <a:avLst/>
              <a:gdLst>
                <a:gd name="connsiteX0" fmla="*/ 1376983 w 6164527"/>
                <a:gd name="connsiteY0" fmla="*/ 5330388 h 5330020"/>
                <a:gd name="connsiteX1" fmla="*/ 226952 w 6164527"/>
                <a:gd name="connsiteY1" fmla="*/ 4864941 h 5330020"/>
                <a:gd name="connsiteX2" fmla="*/ 12911 w 6164527"/>
                <a:gd name="connsiteY2" fmla="*/ 3930426 h 5330020"/>
                <a:gd name="connsiteX3" fmla="*/ 760505 w 6164527"/>
                <a:gd name="connsiteY3" fmla="*/ 4380585 h 5330020"/>
                <a:gd name="connsiteX4" fmla="*/ 2637807 w 6164527"/>
                <a:gd name="connsiteY4" fmla="*/ 5003525 h 5330020"/>
                <a:gd name="connsiteX5" fmla="*/ 2835805 w 6164527"/>
                <a:gd name="connsiteY5" fmla="*/ 4997476 h 5330020"/>
                <a:gd name="connsiteX6" fmla="*/ 1376987 w 6164527"/>
                <a:gd name="connsiteY6" fmla="*/ 5330388 h 5330020"/>
                <a:gd name="connsiteX7" fmla="*/ 5902074 w 6164527"/>
                <a:gd name="connsiteY7" fmla="*/ 2213681 h 5330020"/>
                <a:gd name="connsiteX8" fmla="*/ 5408319 w 6164527"/>
                <a:gd name="connsiteY8" fmla="*/ 577457 h 5330020"/>
                <a:gd name="connsiteX9" fmla="*/ 4641840 w 6164527"/>
                <a:gd name="connsiteY9" fmla="*/ 326897 h 5330020"/>
                <a:gd name="connsiteX10" fmla="*/ 2255940 w 6164527"/>
                <a:gd name="connsiteY10" fmla="*/ 1446359 h 5330020"/>
                <a:gd name="connsiteX11" fmla="*/ 990271 w 6164527"/>
                <a:gd name="connsiteY11" fmla="*/ 2033460 h 5330020"/>
                <a:gd name="connsiteX12" fmla="*/ 1923659 w 6164527"/>
                <a:gd name="connsiteY12" fmla="*/ 1160877 h 5330020"/>
                <a:gd name="connsiteX13" fmla="*/ 4787763 w 6164527"/>
                <a:gd name="connsiteY13" fmla="*/ 0 h 5330020"/>
                <a:gd name="connsiteX14" fmla="*/ 5937769 w 6164527"/>
                <a:gd name="connsiteY14" fmla="*/ 465443 h 5330020"/>
                <a:gd name="connsiteX15" fmla="*/ 5902070 w 6164527"/>
                <a:gd name="connsiteY15" fmla="*/ 2213681 h 533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64527" h="5330020">
                  <a:moveTo>
                    <a:pt x="1376983" y="5330388"/>
                  </a:moveTo>
                  <a:cubicBezTo>
                    <a:pt x="877486" y="5330388"/>
                    <a:pt x="469319" y="5179593"/>
                    <a:pt x="226952" y="4864941"/>
                  </a:cubicBezTo>
                  <a:cubicBezTo>
                    <a:pt x="35382" y="4616221"/>
                    <a:pt x="-30775" y="4293380"/>
                    <a:pt x="12911" y="3930426"/>
                  </a:cubicBezTo>
                  <a:cubicBezTo>
                    <a:pt x="252607" y="4044245"/>
                    <a:pt x="505510" y="4188765"/>
                    <a:pt x="760505" y="4380585"/>
                  </a:cubicBezTo>
                  <a:cubicBezTo>
                    <a:pt x="1318937" y="4800541"/>
                    <a:pt x="1977736" y="5003525"/>
                    <a:pt x="2637807" y="5003525"/>
                  </a:cubicBezTo>
                  <a:cubicBezTo>
                    <a:pt x="2703845" y="5003525"/>
                    <a:pt x="2769844" y="5001502"/>
                    <a:pt x="2835805" y="4997476"/>
                  </a:cubicBezTo>
                  <a:cubicBezTo>
                    <a:pt x="2313491" y="5216573"/>
                    <a:pt x="1810805" y="5330388"/>
                    <a:pt x="1376987" y="5330388"/>
                  </a:cubicBezTo>
                  <a:close/>
                  <a:moveTo>
                    <a:pt x="5902074" y="2213681"/>
                  </a:moveTo>
                  <a:cubicBezTo>
                    <a:pt x="6008016" y="1586092"/>
                    <a:pt x="5912328" y="948974"/>
                    <a:pt x="5408319" y="577457"/>
                  </a:cubicBezTo>
                  <a:cubicBezTo>
                    <a:pt x="5166570" y="399216"/>
                    <a:pt x="4907553" y="326897"/>
                    <a:pt x="4641840" y="326897"/>
                  </a:cubicBezTo>
                  <a:cubicBezTo>
                    <a:pt x="3796154" y="326897"/>
                    <a:pt x="2884050" y="1060117"/>
                    <a:pt x="2255940" y="1446359"/>
                  </a:cubicBezTo>
                  <a:cubicBezTo>
                    <a:pt x="1857207" y="1691544"/>
                    <a:pt x="1447247" y="1925348"/>
                    <a:pt x="990271" y="2033460"/>
                  </a:cubicBezTo>
                  <a:cubicBezTo>
                    <a:pt x="1255644" y="1729800"/>
                    <a:pt x="1568967" y="1434137"/>
                    <a:pt x="1923659" y="1160877"/>
                  </a:cubicBezTo>
                  <a:cubicBezTo>
                    <a:pt x="2903431" y="406098"/>
                    <a:pt x="3968313" y="0"/>
                    <a:pt x="4787763" y="0"/>
                  </a:cubicBezTo>
                  <a:cubicBezTo>
                    <a:pt x="5287269" y="0"/>
                    <a:pt x="5695423" y="150790"/>
                    <a:pt x="5937769" y="465443"/>
                  </a:cubicBezTo>
                  <a:cubicBezTo>
                    <a:pt x="6264168" y="889164"/>
                    <a:pt x="6226509" y="1528053"/>
                    <a:pt x="5902070" y="2213681"/>
                  </a:cubicBezTo>
                  <a:close/>
                </a:path>
              </a:pathLst>
            </a:custGeom>
            <a:gradFill>
              <a:gsLst>
                <a:gs pos="0">
                  <a:srgbClr val="FFFF00"/>
                </a:gs>
                <a:gs pos="100000">
                  <a:srgbClr val="DB2438">
                    <a:lumMod val="88000"/>
                    <a:lumOff val="12000"/>
                  </a:srgbClr>
                </a:gs>
              </a:gsLst>
              <a:lin ang="8100000" scaled="1"/>
            </a:gra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" name="SHAPE OBJECT">
              <a:extLst>
                <a:ext uri="{FF2B5EF4-FFF2-40B4-BE49-F238E27FC236}">
                  <a16:creationId xmlns:a16="http://schemas.microsoft.com/office/drawing/2014/main" id="{0CBE8F96-8141-49FD-B6BD-E2DFC0396B21}"/>
                </a:ext>
              </a:extLst>
            </p:cNvPr>
            <p:cNvSpPr/>
            <p:nvPr/>
          </p:nvSpPr>
          <p:spPr>
            <a:xfrm>
              <a:off x="11912064" y="5691602"/>
              <a:ext cx="939983" cy="940064"/>
            </a:xfrm>
            <a:custGeom>
              <a:avLst/>
              <a:gdLst>
                <a:gd name="connsiteX0" fmla="*/ 260608 w 939982"/>
                <a:gd name="connsiteY0" fmla="*/ 747240 h 940064"/>
                <a:gd name="connsiteX1" fmla="*/ 755273 w 939982"/>
                <a:gd name="connsiteY1" fmla="*/ 252545 h 940064"/>
                <a:gd name="connsiteX2" fmla="*/ 940145 w 939982"/>
                <a:gd name="connsiteY2" fmla="*/ 0 h 940064"/>
                <a:gd name="connsiteX3" fmla="*/ 0 w 939982"/>
                <a:gd name="connsiteY3" fmla="*/ 940188 h 940064"/>
                <a:gd name="connsiteX4" fmla="*/ 260612 w 939982"/>
                <a:gd name="connsiteY4" fmla="*/ 747240 h 94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982" h="940064">
                  <a:moveTo>
                    <a:pt x="260608" y="747240"/>
                  </a:moveTo>
                  <a:lnTo>
                    <a:pt x="755273" y="252545"/>
                  </a:lnTo>
                  <a:cubicBezTo>
                    <a:pt x="820880" y="171513"/>
                    <a:pt x="882722" y="87287"/>
                    <a:pt x="940145" y="0"/>
                  </a:cubicBezTo>
                  <a:lnTo>
                    <a:pt x="0" y="940188"/>
                  </a:lnTo>
                  <a:cubicBezTo>
                    <a:pt x="89764" y="879733"/>
                    <a:pt x="176838" y="815406"/>
                    <a:pt x="260612" y="747240"/>
                  </a:cubicBez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" name="SHAPE OBJECT">
              <a:extLst>
                <a:ext uri="{FF2B5EF4-FFF2-40B4-BE49-F238E27FC236}">
                  <a16:creationId xmlns:a16="http://schemas.microsoft.com/office/drawing/2014/main" id="{7AE51962-757C-4E06-9907-15E660101A39}"/>
                </a:ext>
              </a:extLst>
            </p:cNvPr>
            <p:cNvSpPr/>
            <p:nvPr/>
          </p:nvSpPr>
          <p:spPr>
            <a:xfrm>
              <a:off x="10985938" y="4209574"/>
              <a:ext cx="2874161" cy="2874412"/>
            </a:xfrm>
            <a:custGeom>
              <a:avLst/>
              <a:gdLst>
                <a:gd name="connsiteX0" fmla="*/ 103599 w 2874161"/>
                <a:gd name="connsiteY0" fmla="*/ 2838747 h 2874411"/>
                <a:gd name="connsiteX1" fmla="*/ 2563131 w 2874161"/>
                <a:gd name="connsiteY1" fmla="*/ 378967 h 2874411"/>
                <a:gd name="connsiteX2" fmla="*/ 2874469 w 2874161"/>
                <a:gd name="connsiteY2" fmla="*/ 0 h 2874411"/>
                <a:gd name="connsiteX3" fmla="*/ 0 w 2874161"/>
                <a:gd name="connsiteY3" fmla="*/ 2874719 h 2874411"/>
                <a:gd name="connsiteX4" fmla="*/ 103599 w 2874161"/>
                <a:gd name="connsiteY4" fmla="*/ 2838747 h 2874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4161" h="2874411">
                  <a:moveTo>
                    <a:pt x="103599" y="2838747"/>
                  </a:moveTo>
                  <a:lnTo>
                    <a:pt x="2563131" y="378967"/>
                  </a:lnTo>
                  <a:cubicBezTo>
                    <a:pt x="2665257" y="247952"/>
                    <a:pt x="2770290" y="121794"/>
                    <a:pt x="2874469" y="0"/>
                  </a:cubicBezTo>
                  <a:lnTo>
                    <a:pt x="0" y="2874719"/>
                  </a:lnTo>
                  <a:cubicBezTo>
                    <a:pt x="34739" y="2863235"/>
                    <a:pt x="69188" y="2851162"/>
                    <a:pt x="103599" y="2838747"/>
                  </a:cubicBez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SHAPE OBJECT">
              <a:extLst>
                <a:ext uri="{FF2B5EF4-FFF2-40B4-BE49-F238E27FC236}">
                  <a16:creationId xmlns:a16="http://schemas.microsoft.com/office/drawing/2014/main" id="{4ADE182A-C1AF-404C-8C86-E67A306F414C}"/>
                </a:ext>
              </a:extLst>
            </p:cNvPr>
            <p:cNvSpPr/>
            <p:nvPr/>
          </p:nvSpPr>
          <p:spPr>
            <a:xfrm>
              <a:off x="10364990" y="2726765"/>
              <a:ext cx="4503977" cy="4504369"/>
            </a:xfrm>
            <a:custGeom>
              <a:avLst/>
              <a:gdLst>
                <a:gd name="connsiteX0" fmla="*/ 80548 w 4503977"/>
                <a:gd name="connsiteY0" fmla="*/ 4491818 h 4504368"/>
                <a:gd name="connsiteX1" fmla="*/ 4489489 w 4503977"/>
                <a:gd name="connsiteY1" fmla="*/ 82497 h 4504368"/>
                <a:gd name="connsiteX2" fmla="*/ 4504331 w 4503977"/>
                <a:gd name="connsiteY2" fmla="*/ 0 h 4504368"/>
                <a:gd name="connsiteX3" fmla="*/ 0 w 4503977"/>
                <a:gd name="connsiteY3" fmla="*/ 4504715 h 4504368"/>
                <a:gd name="connsiteX4" fmla="*/ 80548 w 4503977"/>
                <a:gd name="connsiteY4" fmla="*/ 4491818 h 450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3977" h="4504368">
                  <a:moveTo>
                    <a:pt x="80548" y="4491818"/>
                  </a:moveTo>
                  <a:lnTo>
                    <a:pt x="4489489" y="82497"/>
                  </a:lnTo>
                  <a:cubicBezTo>
                    <a:pt x="4496012" y="54841"/>
                    <a:pt x="4500994" y="27348"/>
                    <a:pt x="4504331" y="0"/>
                  </a:cubicBezTo>
                  <a:lnTo>
                    <a:pt x="0" y="4504715"/>
                  </a:lnTo>
                  <a:cubicBezTo>
                    <a:pt x="26902" y="4500689"/>
                    <a:pt x="53778" y="4496446"/>
                    <a:pt x="80548" y="4491818"/>
                  </a:cubicBez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SHAPE OBJECT">
              <a:extLst>
                <a:ext uri="{FF2B5EF4-FFF2-40B4-BE49-F238E27FC236}">
                  <a16:creationId xmlns:a16="http://schemas.microsoft.com/office/drawing/2014/main" id="{DD1A5215-8D34-4BFC-983F-34CB29AB4523}"/>
                </a:ext>
              </a:extLst>
            </p:cNvPr>
            <p:cNvSpPr/>
            <p:nvPr/>
          </p:nvSpPr>
          <p:spPr>
            <a:xfrm>
              <a:off x="9852021" y="2332173"/>
              <a:ext cx="4961162" cy="4938540"/>
            </a:xfrm>
            <a:custGeom>
              <a:avLst/>
              <a:gdLst>
                <a:gd name="connsiteX0" fmla="*/ 4961299 w 4961162"/>
                <a:gd name="connsiteY0" fmla="*/ 44497 h 4938540"/>
                <a:gd name="connsiteX1" fmla="*/ 4938137 w 4961162"/>
                <a:gd name="connsiteY1" fmla="*/ 0 h 4938540"/>
                <a:gd name="connsiteX2" fmla="*/ 0 w 4961162"/>
                <a:gd name="connsiteY2" fmla="*/ 4938566 h 4938540"/>
                <a:gd name="connsiteX3" fmla="*/ 68522 w 4961162"/>
                <a:gd name="connsiteY3" fmla="*/ 4937704 h 4938540"/>
                <a:gd name="connsiteX4" fmla="*/ 4961299 w 4961162"/>
                <a:gd name="connsiteY4" fmla="*/ 44493 h 4938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1162" h="4938540">
                  <a:moveTo>
                    <a:pt x="4961299" y="44497"/>
                  </a:moveTo>
                  <a:cubicBezTo>
                    <a:pt x="4954247" y="29653"/>
                    <a:pt x="4946537" y="14810"/>
                    <a:pt x="4938137" y="0"/>
                  </a:cubicBezTo>
                  <a:lnTo>
                    <a:pt x="0" y="4938566"/>
                  </a:lnTo>
                  <a:cubicBezTo>
                    <a:pt x="22855" y="4938481"/>
                    <a:pt x="45710" y="4938220"/>
                    <a:pt x="68522" y="4937704"/>
                  </a:cubicBezTo>
                  <a:lnTo>
                    <a:pt x="4961299" y="44493"/>
                  </a:ln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SHAPE OBJECT">
              <a:extLst>
                <a:ext uri="{FF2B5EF4-FFF2-40B4-BE49-F238E27FC236}">
                  <a16:creationId xmlns:a16="http://schemas.microsoft.com/office/drawing/2014/main" id="{02F260D0-AC05-4708-8FCA-9C1DD2161FF2}"/>
                </a:ext>
              </a:extLst>
            </p:cNvPr>
            <p:cNvSpPr/>
            <p:nvPr/>
          </p:nvSpPr>
          <p:spPr>
            <a:xfrm>
              <a:off x="9405730" y="2079551"/>
              <a:ext cx="5200213" cy="5170782"/>
            </a:xfrm>
            <a:custGeom>
              <a:avLst/>
              <a:gdLst>
                <a:gd name="connsiteX0" fmla="*/ 5163332 w 5200213"/>
                <a:gd name="connsiteY0" fmla="*/ 0 h 5170781"/>
                <a:gd name="connsiteX1" fmla="*/ 0 w 5200213"/>
                <a:gd name="connsiteY1" fmla="*/ 5163755 h 5170781"/>
                <a:gd name="connsiteX2" fmla="*/ 60467 w 5200213"/>
                <a:gd name="connsiteY2" fmla="*/ 5170931 h 5170781"/>
                <a:gd name="connsiteX3" fmla="*/ 5200551 w 5200213"/>
                <a:gd name="connsiteY3" fmla="*/ 30426 h 5170781"/>
                <a:gd name="connsiteX4" fmla="*/ 5163332 w 5200213"/>
                <a:gd name="connsiteY4" fmla="*/ 0 h 517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213" h="5170781">
                  <a:moveTo>
                    <a:pt x="5163332" y="0"/>
                  </a:moveTo>
                  <a:lnTo>
                    <a:pt x="0" y="5163755"/>
                  </a:lnTo>
                  <a:cubicBezTo>
                    <a:pt x="20145" y="5166393"/>
                    <a:pt x="40263" y="5168775"/>
                    <a:pt x="60467" y="5170931"/>
                  </a:cubicBezTo>
                  <a:lnTo>
                    <a:pt x="5200551" y="30426"/>
                  </a:lnTo>
                  <a:cubicBezTo>
                    <a:pt x="5188393" y="19984"/>
                    <a:pt x="5176018" y="9776"/>
                    <a:pt x="5163332" y="0"/>
                  </a:cubicBez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SHAPE OBJECT">
              <a:extLst>
                <a:ext uri="{FF2B5EF4-FFF2-40B4-BE49-F238E27FC236}">
                  <a16:creationId xmlns:a16="http://schemas.microsoft.com/office/drawing/2014/main" id="{1D950247-AC7D-4DAB-9F9C-DA67AD2D0947}"/>
                </a:ext>
              </a:extLst>
            </p:cNvPr>
            <p:cNvSpPr/>
            <p:nvPr/>
          </p:nvSpPr>
          <p:spPr>
            <a:xfrm>
              <a:off x="9008995" y="1920269"/>
              <a:ext cx="5296260" cy="5259580"/>
            </a:xfrm>
            <a:custGeom>
              <a:avLst/>
              <a:gdLst>
                <a:gd name="connsiteX0" fmla="*/ 5245573 w 5296260"/>
                <a:gd name="connsiteY0" fmla="*/ 0 h 5259579"/>
                <a:gd name="connsiteX1" fmla="*/ 0 w 5296260"/>
                <a:gd name="connsiteY1" fmla="*/ 5246042 h 5259579"/>
                <a:gd name="connsiteX2" fmla="*/ 53932 w 5296260"/>
                <a:gd name="connsiteY2" fmla="*/ 5259806 h 5259579"/>
                <a:gd name="connsiteX3" fmla="*/ 5296598 w 5296260"/>
                <a:gd name="connsiteY3" fmla="*/ 16709 h 5259579"/>
                <a:gd name="connsiteX4" fmla="*/ 5245577 w 5296260"/>
                <a:gd name="connsiteY4" fmla="*/ 0 h 5259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6260" h="5259579">
                  <a:moveTo>
                    <a:pt x="5245573" y="0"/>
                  </a:moveTo>
                  <a:lnTo>
                    <a:pt x="0" y="5246042"/>
                  </a:lnTo>
                  <a:cubicBezTo>
                    <a:pt x="17924" y="5250704"/>
                    <a:pt x="35870" y="5255477"/>
                    <a:pt x="53932" y="5259806"/>
                  </a:cubicBezTo>
                  <a:lnTo>
                    <a:pt x="5296598" y="16709"/>
                  </a:lnTo>
                  <a:cubicBezTo>
                    <a:pt x="5279719" y="10694"/>
                    <a:pt x="5262755" y="5114"/>
                    <a:pt x="5245577" y="0"/>
                  </a:cubicBez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SHAPE OBJECT">
              <a:extLst>
                <a:ext uri="{FF2B5EF4-FFF2-40B4-BE49-F238E27FC236}">
                  <a16:creationId xmlns:a16="http://schemas.microsoft.com/office/drawing/2014/main" id="{922A28AB-207D-412F-AC53-3CC28F659F88}"/>
                </a:ext>
              </a:extLst>
            </p:cNvPr>
            <p:cNvSpPr/>
            <p:nvPr/>
          </p:nvSpPr>
          <p:spPr>
            <a:xfrm>
              <a:off x="8652121" y="1874222"/>
              <a:ext cx="5241620" cy="5193835"/>
            </a:xfrm>
            <a:custGeom>
              <a:avLst/>
              <a:gdLst>
                <a:gd name="connsiteX0" fmla="*/ 5174780 w 5241620"/>
                <a:gd name="connsiteY0" fmla="*/ 0 h 5193834"/>
                <a:gd name="connsiteX1" fmla="*/ 0 w 5241620"/>
                <a:gd name="connsiteY1" fmla="*/ 5175230 h 5193834"/>
                <a:gd name="connsiteX2" fmla="*/ 48860 w 5241620"/>
                <a:gd name="connsiteY2" fmla="*/ 5194010 h 5193834"/>
                <a:gd name="connsiteX3" fmla="*/ 5241860 w 5241620"/>
                <a:gd name="connsiteY3" fmla="*/ 602 h 5193834"/>
                <a:gd name="connsiteX4" fmla="*/ 5174780 w 5241620"/>
                <a:gd name="connsiteY4" fmla="*/ 0 h 519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41620" h="5193834">
                  <a:moveTo>
                    <a:pt x="5174780" y="0"/>
                  </a:moveTo>
                  <a:lnTo>
                    <a:pt x="0" y="5175230"/>
                  </a:lnTo>
                  <a:cubicBezTo>
                    <a:pt x="16230" y="5181668"/>
                    <a:pt x="32545" y="5187901"/>
                    <a:pt x="48860" y="5194010"/>
                  </a:cubicBezTo>
                  <a:lnTo>
                    <a:pt x="5241860" y="602"/>
                  </a:lnTo>
                  <a:lnTo>
                    <a:pt x="5174780" y="0"/>
                  </a:ln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SHAPE OBJECT">
              <a:extLst>
                <a:ext uri="{FF2B5EF4-FFF2-40B4-BE49-F238E27FC236}">
                  <a16:creationId xmlns:a16="http://schemas.microsoft.com/office/drawing/2014/main" id="{30FE4302-DB23-4B0F-915C-1B573D6CBC07}"/>
                </a:ext>
              </a:extLst>
            </p:cNvPr>
            <p:cNvSpPr/>
            <p:nvPr/>
          </p:nvSpPr>
          <p:spPr>
            <a:xfrm>
              <a:off x="8330000" y="1869411"/>
              <a:ext cx="5094348" cy="5051673"/>
            </a:xfrm>
            <a:custGeom>
              <a:avLst/>
              <a:gdLst>
                <a:gd name="connsiteX0" fmla="*/ 5090353 w 5094347"/>
                <a:gd name="connsiteY0" fmla="*/ 995 h 5051672"/>
                <a:gd name="connsiteX1" fmla="*/ 5027999 w 5094347"/>
                <a:gd name="connsiteY1" fmla="*/ 0 h 5051672"/>
                <a:gd name="connsiteX2" fmla="*/ 0 w 5094347"/>
                <a:gd name="connsiteY2" fmla="*/ 5028470 h 5051672"/>
                <a:gd name="connsiteX3" fmla="*/ 26031 w 5094347"/>
                <a:gd name="connsiteY3" fmla="*/ 5042874 h 5051672"/>
                <a:gd name="connsiteX4" fmla="*/ 43994 w 5094347"/>
                <a:gd name="connsiteY4" fmla="*/ 5052091 h 5051672"/>
                <a:gd name="connsiteX5" fmla="*/ 5094638 w 5094347"/>
                <a:gd name="connsiteY5" fmla="*/ 1046 h 5051672"/>
                <a:gd name="connsiteX6" fmla="*/ 5090357 w 5094347"/>
                <a:gd name="connsiteY6" fmla="*/ 995 h 505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94347" h="5051672">
                  <a:moveTo>
                    <a:pt x="5090353" y="995"/>
                  </a:moveTo>
                  <a:cubicBezTo>
                    <a:pt x="5069538" y="785"/>
                    <a:pt x="5048766" y="431"/>
                    <a:pt x="5027999" y="0"/>
                  </a:cubicBezTo>
                  <a:lnTo>
                    <a:pt x="0" y="5028470"/>
                  </a:lnTo>
                  <a:cubicBezTo>
                    <a:pt x="8713" y="5033183"/>
                    <a:pt x="17271" y="5038217"/>
                    <a:pt x="26031" y="5042874"/>
                  </a:cubicBezTo>
                  <a:cubicBezTo>
                    <a:pt x="31982" y="5046037"/>
                    <a:pt x="38043" y="5048970"/>
                    <a:pt x="43994" y="5052091"/>
                  </a:cubicBezTo>
                  <a:lnTo>
                    <a:pt x="5094638" y="1046"/>
                  </a:lnTo>
                  <a:lnTo>
                    <a:pt x="5090357" y="995"/>
                  </a:ln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SHAPE OBJECT">
              <a:extLst>
                <a:ext uri="{FF2B5EF4-FFF2-40B4-BE49-F238E27FC236}">
                  <a16:creationId xmlns:a16="http://schemas.microsoft.com/office/drawing/2014/main" id="{A56AB1E2-4F4D-4DE9-8292-538B52AD854C}"/>
                </a:ext>
              </a:extLst>
            </p:cNvPr>
            <p:cNvSpPr/>
            <p:nvPr/>
          </p:nvSpPr>
          <p:spPr>
            <a:xfrm>
              <a:off x="8039169" y="1840851"/>
              <a:ext cx="4934696" cy="4901826"/>
            </a:xfrm>
            <a:custGeom>
              <a:avLst/>
              <a:gdLst>
                <a:gd name="connsiteX0" fmla="*/ 4873674 w 4934695"/>
                <a:gd name="connsiteY0" fmla="*/ 0 h 4901825"/>
                <a:gd name="connsiteX1" fmla="*/ 0 w 4934695"/>
                <a:gd name="connsiteY1" fmla="*/ 4874085 h 4901825"/>
                <a:gd name="connsiteX2" fmla="*/ 39648 w 4934695"/>
                <a:gd name="connsiteY2" fmla="*/ 4902116 h 4901825"/>
                <a:gd name="connsiteX3" fmla="*/ 4935085 w 4934695"/>
                <a:gd name="connsiteY3" fmla="*/ 6233 h 4901825"/>
                <a:gd name="connsiteX4" fmla="*/ 4873674 w 4934695"/>
                <a:gd name="connsiteY4" fmla="*/ 0 h 490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34695" h="4901825">
                  <a:moveTo>
                    <a:pt x="4873674" y="0"/>
                  </a:moveTo>
                  <a:lnTo>
                    <a:pt x="0" y="4874085"/>
                  </a:lnTo>
                  <a:cubicBezTo>
                    <a:pt x="13165" y="4883520"/>
                    <a:pt x="26338" y="4892904"/>
                    <a:pt x="39648" y="4902116"/>
                  </a:cubicBezTo>
                  <a:lnTo>
                    <a:pt x="4935085" y="6233"/>
                  </a:lnTo>
                  <a:cubicBezTo>
                    <a:pt x="4914612" y="4282"/>
                    <a:pt x="4894147" y="2207"/>
                    <a:pt x="4873674" y="0"/>
                  </a:cubicBez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SHAPE OBJECT">
              <a:extLst>
                <a:ext uri="{FF2B5EF4-FFF2-40B4-BE49-F238E27FC236}">
                  <a16:creationId xmlns:a16="http://schemas.microsoft.com/office/drawing/2014/main" id="{B24AF35F-43C5-44B3-A915-857F26DB16FA}"/>
                </a:ext>
              </a:extLst>
            </p:cNvPr>
            <p:cNvSpPr/>
            <p:nvPr/>
          </p:nvSpPr>
          <p:spPr>
            <a:xfrm>
              <a:off x="7776981" y="1778393"/>
              <a:ext cx="4781447" cy="4756675"/>
            </a:xfrm>
            <a:custGeom>
              <a:avLst/>
              <a:gdLst>
                <a:gd name="connsiteX0" fmla="*/ 4724562 w 4781447"/>
                <a:gd name="connsiteY0" fmla="*/ 0 h 4756675"/>
                <a:gd name="connsiteX1" fmla="*/ 0 w 4781447"/>
                <a:gd name="connsiteY1" fmla="*/ 4724973 h 4756675"/>
                <a:gd name="connsiteX2" fmla="*/ 35772 w 4781447"/>
                <a:gd name="connsiteY2" fmla="*/ 4756932 h 4756675"/>
                <a:gd name="connsiteX3" fmla="*/ 4781468 w 4781447"/>
                <a:gd name="connsiteY3" fmla="*/ 10827 h 4756675"/>
                <a:gd name="connsiteX4" fmla="*/ 4724562 w 4781447"/>
                <a:gd name="connsiteY4" fmla="*/ 4 h 475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1447" h="4756675">
                  <a:moveTo>
                    <a:pt x="4724562" y="0"/>
                  </a:moveTo>
                  <a:lnTo>
                    <a:pt x="0" y="4724973"/>
                  </a:lnTo>
                  <a:cubicBezTo>
                    <a:pt x="11888" y="4735710"/>
                    <a:pt x="23726" y="4746391"/>
                    <a:pt x="35772" y="4756932"/>
                  </a:cubicBezTo>
                  <a:lnTo>
                    <a:pt x="4781468" y="10827"/>
                  </a:lnTo>
                  <a:cubicBezTo>
                    <a:pt x="4762426" y="7317"/>
                    <a:pt x="4743511" y="3774"/>
                    <a:pt x="4724562" y="4"/>
                  </a:cubicBez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SHAPE OBJECT">
              <a:extLst>
                <a:ext uri="{FF2B5EF4-FFF2-40B4-BE49-F238E27FC236}">
                  <a16:creationId xmlns:a16="http://schemas.microsoft.com/office/drawing/2014/main" id="{688C4889-5FE4-4919-BE14-25D44E6D691D}"/>
                </a:ext>
              </a:extLst>
            </p:cNvPr>
            <p:cNvSpPr/>
            <p:nvPr/>
          </p:nvSpPr>
          <p:spPr>
            <a:xfrm>
              <a:off x="7541209" y="1686035"/>
              <a:ext cx="4631613" cy="4614940"/>
            </a:xfrm>
            <a:custGeom>
              <a:avLst/>
              <a:gdLst>
                <a:gd name="connsiteX0" fmla="*/ 4579018 w 4631613"/>
                <a:gd name="connsiteY0" fmla="*/ 0 h 4614939"/>
                <a:gd name="connsiteX1" fmla="*/ 0 w 4631613"/>
                <a:gd name="connsiteY1" fmla="*/ 4579429 h 4614939"/>
                <a:gd name="connsiteX2" fmla="*/ 32080 w 4631613"/>
                <a:gd name="connsiteY2" fmla="*/ 4614995 h 4614939"/>
                <a:gd name="connsiteX3" fmla="*/ 4631767 w 4631613"/>
                <a:gd name="connsiteY3" fmla="*/ 14895 h 4614939"/>
                <a:gd name="connsiteX4" fmla="*/ 4579018 w 4631613"/>
                <a:gd name="connsiteY4" fmla="*/ 0 h 461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1613" h="4614939">
                  <a:moveTo>
                    <a:pt x="4579018" y="0"/>
                  </a:moveTo>
                  <a:lnTo>
                    <a:pt x="0" y="4579429"/>
                  </a:lnTo>
                  <a:cubicBezTo>
                    <a:pt x="10646" y="4591327"/>
                    <a:pt x="21297" y="4603178"/>
                    <a:pt x="32080" y="4614995"/>
                  </a:cubicBezTo>
                  <a:lnTo>
                    <a:pt x="4631767" y="14895"/>
                  </a:lnTo>
                  <a:cubicBezTo>
                    <a:pt x="4614116" y="10037"/>
                    <a:pt x="4596537" y="5102"/>
                    <a:pt x="4579018" y="0"/>
                  </a:cubicBez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SHAPE OBJECT">
              <a:extLst>
                <a:ext uri="{FF2B5EF4-FFF2-40B4-BE49-F238E27FC236}">
                  <a16:creationId xmlns:a16="http://schemas.microsoft.com/office/drawing/2014/main" id="{F55FCF84-AAC8-4E3D-8404-45E642F21A1B}"/>
                </a:ext>
              </a:extLst>
            </p:cNvPr>
            <p:cNvSpPr/>
            <p:nvPr/>
          </p:nvSpPr>
          <p:spPr>
            <a:xfrm>
              <a:off x="7330601" y="1566225"/>
              <a:ext cx="4484341" cy="4474912"/>
            </a:xfrm>
            <a:custGeom>
              <a:avLst/>
              <a:gdLst>
                <a:gd name="connsiteX0" fmla="*/ 4435660 w 4484340"/>
                <a:gd name="connsiteY0" fmla="*/ 4 h 4474911"/>
                <a:gd name="connsiteX1" fmla="*/ 0 w 4484340"/>
                <a:gd name="connsiteY1" fmla="*/ 4436076 h 4474911"/>
                <a:gd name="connsiteX2" fmla="*/ 28532 w 4484340"/>
                <a:gd name="connsiteY2" fmla="*/ 4475198 h 4474911"/>
                <a:gd name="connsiteX3" fmla="*/ 4484644 w 4484340"/>
                <a:gd name="connsiteY3" fmla="*/ 18699 h 4474911"/>
                <a:gd name="connsiteX4" fmla="*/ 4435660 w 4484340"/>
                <a:gd name="connsiteY4" fmla="*/ 0 h 447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4340" h="4474911">
                  <a:moveTo>
                    <a:pt x="4435660" y="4"/>
                  </a:moveTo>
                  <a:lnTo>
                    <a:pt x="0" y="4436076"/>
                  </a:lnTo>
                  <a:cubicBezTo>
                    <a:pt x="9434" y="4449156"/>
                    <a:pt x="18906" y="4462220"/>
                    <a:pt x="28532" y="4475198"/>
                  </a:cubicBezTo>
                  <a:lnTo>
                    <a:pt x="4484644" y="18699"/>
                  </a:lnTo>
                  <a:cubicBezTo>
                    <a:pt x="4468295" y="12556"/>
                    <a:pt x="4451975" y="6323"/>
                    <a:pt x="4435660" y="0"/>
                  </a:cubicBez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SHAPE OBJECT">
              <a:extLst>
                <a:ext uri="{FF2B5EF4-FFF2-40B4-BE49-F238E27FC236}">
                  <a16:creationId xmlns:a16="http://schemas.microsoft.com/office/drawing/2014/main" id="{67361F60-82F0-42B7-AE96-D89BD802A002}"/>
                </a:ext>
              </a:extLst>
            </p:cNvPr>
            <p:cNvSpPr/>
            <p:nvPr/>
          </p:nvSpPr>
          <p:spPr>
            <a:xfrm>
              <a:off x="7144867" y="1421070"/>
              <a:ext cx="4337922" cy="4335738"/>
            </a:xfrm>
            <a:custGeom>
              <a:avLst/>
              <a:gdLst>
                <a:gd name="connsiteX0" fmla="*/ 4292831 w 4337922"/>
                <a:gd name="connsiteY0" fmla="*/ 0 h 4335737"/>
                <a:gd name="connsiteX1" fmla="*/ 0 w 4337922"/>
                <a:gd name="connsiteY1" fmla="*/ 4293162 h 4335737"/>
                <a:gd name="connsiteX2" fmla="*/ 24930 w 4337922"/>
                <a:gd name="connsiteY2" fmla="*/ 4335969 h 4335737"/>
                <a:gd name="connsiteX3" fmla="*/ 4338234 w 4337922"/>
                <a:gd name="connsiteY3" fmla="*/ 22289 h 4335737"/>
                <a:gd name="connsiteX4" fmla="*/ 4292831 w 4337922"/>
                <a:gd name="connsiteY4" fmla="*/ 0 h 433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7922" h="4335737">
                  <a:moveTo>
                    <a:pt x="4292831" y="0"/>
                  </a:moveTo>
                  <a:lnTo>
                    <a:pt x="0" y="4293162"/>
                  </a:lnTo>
                  <a:cubicBezTo>
                    <a:pt x="8230" y="4307481"/>
                    <a:pt x="16512" y="4321714"/>
                    <a:pt x="24930" y="4335969"/>
                  </a:cubicBezTo>
                  <a:lnTo>
                    <a:pt x="4338234" y="22289"/>
                  </a:lnTo>
                  <a:cubicBezTo>
                    <a:pt x="4323080" y="14929"/>
                    <a:pt x="4307934" y="7526"/>
                    <a:pt x="4292831" y="0"/>
                  </a:cubicBez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SHAPE OBJECT">
              <a:extLst>
                <a:ext uri="{FF2B5EF4-FFF2-40B4-BE49-F238E27FC236}">
                  <a16:creationId xmlns:a16="http://schemas.microsoft.com/office/drawing/2014/main" id="{2BDAF967-0F24-4DB4-9187-A91DFE4127E0}"/>
                </a:ext>
              </a:extLst>
            </p:cNvPr>
            <p:cNvSpPr/>
            <p:nvPr/>
          </p:nvSpPr>
          <p:spPr>
            <a:xfrm>
              <a:off x="6984694" y="1259112"/>
              <a:ext cx="4186381" cy="4188026"/>
            </a:xfrm>
            <a:custGeom>
              <a:avLst/>
              <a:gdLst>
                <a:gd name="connsiteX0" fmla="*/ 4141239 w 4186380"/>
                <a:gd name="connsiteY0" fmla="*/ 0 h 4188025"/>
                <a:gd name="connsiteX1" fmla="*/ 0 w 4186380"/>
                <a:gd name="connsiteY1" fmla="*/ 4141586 h 4188025"/>
                <a:gd name="connsiteX2" fmla="*/ 21126 w 4186380"/>
                <a:gd name="connsiteY2" fmla="*/ 4188171 h 4188025"/>
                <a:gd name="connsiteX3" fmla="*/ 4186765 w 4186380"/>
                <a:gd name="connsiteY3" fmla="*/ 22157 h 4188025"/>
                <a:gd name="connsiteX4" fmla="*/ 4141239 w 4186380"/>
                <a:gd name="connsiteY4" fmla="*/ 0 h 418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6380" h="4188025">
                  <a:moveTo>
                    <a:pt x="4141239" y="0"/>
                  </a:moveTo>
                  <a:lnTo>
                    <a:pt x="0" y="4141586"/>
                  </a:lnTo>
                  <a:cubicBezTo>
                    <a:pt x="6958" y="4157181"/>
                    <a:pt x="13891" y="4172712"/>
                    <a:pt x="21126" y="4188171"/>
                  </a:cubicBezTo>
                  <a:lnTo>
                    <a:pt x="4186765" y="22157"/>
                  </a:lnTo>
                  <a:cubicBezTo>
                    <a:pt x="4171662" y="14622"/>
                    <a:pt x="4156474" y="7275"/>
                    <a:pt x="4141239" y="0"/>
                  </a:cubicBez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SHAPE OBJECT">
              <a:extLst>
                <a:ext uri="{FF2B5EF4-FFF2-40B4-BE49-F238E27FC236}">
                  <a16:creationId xmlns:a16="http://schemas.microsoft.com/office/drawing/2014/main" id="{976ADC4D-3133-494F-8978-47E99EAAEB03}"/>
                </a:ext>
              </a:extLst>
            </p:cNvPr>
            <p:cNvSpPr/>
            <p:nvPr/>
          </p:nvSpPr>
          <p:spPr>
            <a:xfrm>
              <a:off x="6851726" y="1123298"/>
              <a:ext cx="3986602" cy="3986949"/>
            </a:xfrm>
            <a:custGeom>
              <a:avLst/>
              <a:gdLst>
                <a:gd name="connsiteX0" fmla="*/ 3936286 w 3986602"/>
                <a:gd name="connsiteY0" fmla="*/ 0 h 3986949"/>
                <a:gd name="connsiteX1" fmla="*/ 0 w 3986602"/>
                <a:gd name="connsiteY1" fmla="*/ 3936616 h 3986949"/>
                <a:gd name="connsiteX2" fmla="*/ 17203 w 3986602"/>
                <a:gd name="connsiteY2" fmla="*/ 3987090 h 3986949"/>
                <a:gd name="connsiteX3" fmla="*/ 3986782 w 3986602"/>
                <a:gd name="connsiteY3" fmla="*/ 17179 h 3986949"/>
                <a:gd name="connsiteX4" fmla="*/ 3936291 w 3986602"/>
                <a:gd name="connsiteY4" fmla="*/ 0 h 398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6602" h="3986949">
                  <a:moveTo>
                    <a:pt x="3936286" y="0"/>
                  </a:moveTo>
                  <a:lnTo>
                    <a:pt x="0" y="3936616"/>
                  </a:lnTo>
                  <a:cubicBezTo>
                    <a:pt x="5584" y="3953483"/>
                    <a:pt x="11359" y="3970295"/>
                    <a:pt x="17203" y="3987090"/>
                  </a:cubicBezTo>
                  <a:lnTo>
                    <a:pt x="3986782" y="17179"/>
                  </a:lnTo>
                  <a:cubicBezTo>
                    <a:pt x="3970014" y="11253"/>
                    <a:pt x="3953148" y="5618"/>
                    <a:pt x="3936291" y="0"/>
                  </a:cubicBez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SHAPE OBJECT">
              <a:extLst>
                <a:ext uri="{FF2B5EF4-FFF2-40B4-BE49-F238E27FC236}">
                  <a16:creationId xmlns:a16="http://schemas.microsoft.com/office/drawing/2014/main" id="{B898FCAB-60C0-4976-91A5-2956CF91B83E}"/>
                </a:ext>
              </a:extLst>
            </p:cNvPr>
            <p:cNvSpPr/>
            <p:nvPr/>
          </p:nvSpPr>
          <p:spPr>
            <a:xfrm>
              <a:off x="6749796" y="1024352"/>
              <a:ext cx="3718951" cy="3718847"/>
            </a:xfrm>
            <a:custGeom>
              <a:avLst/>
              <a:gdLst>
                <a:gd name="connsiteX0" fmla="*/ 3663427 w 3718950"/>
                <a:gd name="connsiteY0" fmla="*/ 0 h 3718847"/>
                <a:gd name="connsiteX1" fmla="*/ 0 w 3718950"/>
                <a:gd name="connsiteY1" fmla="*/ 3663771 h 3718847"/>
                <a:gd name="connsiteX2" fmla="*/ 12426 w 3718950"/>
                <a:gd name="connsiteY2" fmla="*/ 3719005 h 3718847"/>
                <a:gd name="connsiteX3" fmla="*/ 3719331 w 3718950"/>
                <a:gd name="connsiteY3" fmla="*/ 11774 h 3718847"/>
                <a:gd name="connsiteX4" fmla="*/ 3663427 w 3718950"/>
                <a:gd name="connsiteY4" fmla="*/ 0 h 3718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8950" h="3718847">
                  <a:moveTo>
                    <a:pt x="3663427" y="0"/>
                  </a:moveTo>
                  <a:lnTo>
                    <a:pt x="0" y="3663771"/>
                  </a:lnTo>
                  <a:cubicBezTo>
                    <a:pt x="4000" y="3682214"/>
                    <a:pt x="8111" y="3700601"/>
                    <a:pt x="12426" y="3719005"/>
                  </a:cubicBezTo>
                  <a:lnTo>
                    <a:pt x="3719331" y="11774"/>
                  </a:lnTo>
                  <a:cubicBezTo>
                    <a:pt x="3700736" y="7702"/>
                    <a:pt x="3682103" y="3731"/>
                    <a:pt x="3663427" y="0"/>
                  </a:cubicBez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SHAPE OBJECT">
              <a:extLst>
                <a:ext uri="{FF2B5EF4-FFF2-40B4-BE49-F238E27FC236}">
                  <a16:creationId xmlns:a16="http://schemas.microsoft.com/office/drawing/2014/main" id="{AD8AEA07-705A-4893-98B3-B8E28A10685C}"/>
                </a:ext>
              </a:extLst>
            </p:cNvPr>
            <p:cNvSpPr/>
            <p:nvPr/>
          </p:nvSpPr>
          <p:spPr>
            <a:xfrm>
              <a:off x="6684996" y="968823"/>
              <a:ext cx="3372754" cy="3371339"/>
            </a:xfrm>
            <a:custGeom>
              <a:avLst/>
              <a:gdLst>
                <a:gd name="connsiteX0" fmla="*/ 3310041 w 3372753"/>
                <a:gd name="connsiteY0" fmla="*/ 0 h 3371339"/>
                <a:gd name="connsiteX1" fmla="*/ 0 w 3372753"/>
                <a:gd name="connsiteY1" fmla="*/ 3310338 h 3371339"/>
                <a:gd name="connsiteX2" fmla="*/ 6638 w 3372753"/>
                <a:gd name="connsiteY2" fmla="*/ 3371365 h 3371339"/>
                <a:gd name="connsiteX3" fmla="*/ 3372767 w 3372753"/>
                <a:gd name="connsiteY3" fmla="*/ 4935 h 3371339"/>
                <a:gd name="connsiteX4" fmla="*/ 3310041 w 3372753"/>
                <a:gd name="connsiteY4" fmla="*/ 4 h 337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2753" h="3371339">
                  <a:moveTo>
                    <a:pt x="3310041" y="0"/>
                  </a:moveTo>
                  <a:lnTo>
                    <a:pt x="0" y="3310338"/>
                  </a:lnTo>
                  <a:cubicBezTo>
                    <a:pt x="1989" y="3330680"/>
                    <a:pt x="4269" y="3351070"/>
                    <a:pt x="6638" y="3371365"/>
                  </a:cubicBezTo>
                  <a:lnTo>
                    <a:pt x="3372767" y="4935"/>
                  </a:lnTo>
                  <a:cubicBezTo>
                    <a:pt x="3351862" y="3172"/>
                    <a:pt x="3330958" y="1439"/>
                    <a:pt x="3310041" y="4"/>
                  </a:cubicBez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SHAPE OBJECT">
              <a:extLst>
                <a:ext uri="{FF2B5EF4-FFF2-40B4-BE49-F238E27FC236}">
                  <a16:creationId xmlns:a16="http://schemas.microsoft.com/office/drawing/2014/main" id="{76B47311-4BB1-445C-B9E3-BEE80855647E}"/>
                </a:ext>
              </a:extLst>
            </p:cNvPr>
            <p:cNvSpPr/>
            <p:nvPr/>
          </p:nvSpPr>
          <p:spPr>
            <a:xfrm>
              <a:off x="6668173" y="966787"/>
              <a:ext cx="2922825" cy="2923080"/>
            </a:xfrm>
            <a:custGeom>
              <a:avLst/>
              <a:gdLst>
                <a:gd name="connsiteX0" fmla="*/ 175 w 2922825"/>
                <a:gd name="connsiteY0" fmla="*/ 2912813 h 2923079"/>
                <a:gd name="connsiteX1" fmla="*/ 248 w 2922825"/>
                <a:gd name="connsiteY1" fmla="*/ 2912813 h 2923079"/>
                <a:gd name="connsiteX2" fmla="*/ 248 w 2922825"/>
                <a:gd name="connsiteY2" fmla="*/ 2908983 h 2923079"/>
                <a:gd name="connsiteX3" fmla="*/ 1772 w 2922825"/>
                <a:gd name="connsiteY3" fmla="*/ 2853604 h 2923079"/>
                <a:gd name="connsiteX4" fmla="*/ 2852587 w 2922825"/>
                <a:gd name="connsiteY4" fmla="*/ 2600 h 2923079"/>
                <a:gd name="connsiteX5" fmla="*/ 2893055 w 2922825"/>
                <a:gd name="connsiteY5" fmla="*/ 0 h 2923079"/>
                <a:gd name="connsiteX6" fmla="*/ 2922877 w 2922825"/>
                <a:gd name="connsiteY6" fmla="*/ 0 h 2923079"/>
                <a:gd name="connsiteX7" fmla="*/ 0 w 2922825"/>
                <a:gd name="connsiteY7" fmla="*/ 2923105 h 2923079"/>
                <a:gd name="connsiteX8" fmla="*/ 171 w 2922825"/>
                <a:gd name="connsiteY8" fmla="*/ 2912808 h 292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2825" h="2923079">
                  <a:moveTo>
                    <a:pt x="175" y="2912813"/>
                  </a:moveTo>
                  <a:lnTo>
                    <a:pt x="248" y="2912813"/>
                  </a:lnTo>
                  <a:lnTo>
                    <a:pt x="248" y="2908983"/>
                  </a:lnTo>
                  <a:cubicBezTo>
                    <a:pt x="606" y="2890519"/>
                    <a:pt x="1144" y="2872093"/>
                    <a:pt x="1772" y="2853604"/>
                  </a:cubicBezTo>
                  <a:lnTo>
                    <a:pt x="2852587" y="2600"/>
                  </a:lnTo>
                  <a:cubicBezTo>
                    <a:pt x="2866068" y="1644"/>
                    <a:pt x="2879549" y="786"/>
                    <a:pt x="2893055" y="0"/>
                  </a:cubicBezTo>
                  <a:lnTo>
                    <a:pt x="2922877" y="0"/>
                  </a:lnTo>
                  <a:lnTo>
                    <a:pt x="0" y="2923105"/>
                  </a:lnTo>
                  <a:lnTo>
                    <a:pt x="171" y="2912808"/>
                  </a:ln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SHAPE OBJECT">
              <a:extLst>
                <a:ext uri="{FF2B5EF4-FFF2-40B4-BE49-F238E27FC236}">
                  <a16:creationId xmlns:a16="http://schemas.microsoft.com/office/drawing/2014/main" id="{7ED86963-F6E6-46B9-A79B-E53D3D6D847F}"/>
                </a:ext>
              </a:extLst>
            </p:cNvPr>
            <p:cNvSpPr/>
            <p:nvPr/>
          </p:nvSpPr>
          <p:spPr>
            <a:xfrm>
              <a:off x="6716940" y="1035136"/>
              <a:ext cx="2332028" cy="2332231"/>
            </a:xfrm>
            <a:custGeom>
              <a:avLst/>
              <a:gdLst>
                <a:gd name="connsiteX0" fmla="*/ 2244800 w 2332027"/>
                <a:gd name="connsiteY0" fmla="*/ 19519 h 2332230"/>
                <a:gd name="connsiteX1" fmla="*/ 15948 w 2332027"/>
                <a:gd name="connsiteY1" fmla="*/ 2248611 h 2332230"/>
                <a:gd name="connsiteX2" fmla="*/ 0 w 2332027"/>
                <a:gd name="connsiteY2" fmla="*/ 2332235 h 2332230"/>
                <a:gd name="connsiteX3" fmla="*/ 2332037 w 2332027"/>
                <a:gd name="connsiteY3" fmla="*/ 0 h 2332230"/>
                <a:gd name="connsiteX4" fmla="*/ 2244804 w 2332027"/>
                <a:gd name="connsiteY4" fmla="*/ 19519 h 233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2027" h="2332230">
                  <a:moveTo>
                    <a:pt x="2244800" y="19519"/>
                  </a:moveTo>
                  <a:lnTo>
                    <a:pt x="15948" y="2248611"/>
                  </a:lnTo>
                  <a:cubicBezTo>
                    <a:pt x="10232" y="2276403"/>
                    <a:pt x="4909" y="2304277"/>
                    <a:pt x="0" y="2332235"/>
                  </a:cubicBezTo>
                  <a:lnTo>
                    <a:pt x="2332037" y="0"/>
                  </a:lnTo>
                  <a:cubicBezTo>
                    <a:pt x="2302877" y="6143"/>
                    <a:pt x="2273793" y="12637"/>
                    <a:pt x="2244804" y="19519"/>
                  </a:cubicBez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SHAPE OBJECT">
              <a:extLst>
                <a:ext uri="{FF2B5EF4-FFF2-40B4-BE49-F238E27FC236}">
                  <a16:creationId xmlns:a16="http://schemas.microsoft.com/office/drawing/2014/main" id="{765DDA9B-B112-4803-9DDF-EAEC94A12FED}"/>
                </a:ext>
              </a:extLst>
            </p:cNvPr>
            <p:cNvSpPr/>
            <p:nvPr/>
          </p:nvSpPr>
          <p:spPr>
            <a:xfrm>
              <a:off x="6919979" y="1266903"/>
              <a:ext cx="1423207" cy="1423331"/>
            </a:xfrm>
            <a:custGeom>
              <a:avLst/>
              <a:gdLst>
                <a:gd name="connsiteX0" fmla="*/ 1291601 w 1423207"/>
                <a:gd name="connsiteY0" fmla="*/ 64276 h 1423331"/>
                <a:gd name="connsiteX1" fmla="*/ 59080 w 1423207"/>
                <a:gd name="connsiteY1" fmla="*/ 1296866 h 1423331"/>
                <a:gd name="connsiteX2" fmla="*/ 0 w 1423207"/>
                <a:gd name="connsiteY2" fmla="*/ 1423638 h 1423331"/>
                <a:gd name="connsiteX3" fmla="*/ 1423489 w 1423207"/>
                <a:gd name="connsiteY3" fmla="*/ 0 h 1423331"/>
                <a:gd name="connsiteX4" fmla="*/ 1291601 w 1423207"/>
                <a:gd name="connsiteY4" fmla="*/ 64276 h 1423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207" h="1423331">
                  <a:moveTo>
                    <a:pt x="1291601" y="64276"/>
                  </a:moveTo>
                  <a:lnTo>
                    <a:pt x="59080" y="1296866"/>
                  </a:lnTo>
                  <a:cubicBezTo>
                    <a:pt x="38287" y="1338674"/>
                    <a:pt x="18672" y="1380968"/>
                    <a:pt x="0" y="1423638"/>
                  </a:cubicBezTo>
                  <a:lnTo>
                    <a:pt x="1423489" y="0"/>
                  </a:lnTo>
                  <a:cubicBezTo>
                    <a:pt x="1378991" y="20389"/>
                    <a:pt x="1334989" y="41850"/>
                    <a:pt x="1291601" y="64276"/>
                  </a:cubicBezTo>
                  <a:close/>
                </a:path>
              </a:pathLst>
            </a:custGeom>
            <a:solidFill>
              <a:srgbClr val="F2E900"/>
            </a:soli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SHAPE OBJECT">
              <a:extLst>
                <a:ext uri="{FF2B5EF4-FFF2-40B4-BE49-F238E27FC236}">
                  <a16:creationId xmlns:a16="http://schemas.microsoft.com/office/drawing/2014/main" id="{21015385-26AD-4D0C-AF3F-8D6928C91232}"/>
                </a:ext>
              </a:extLst>
            </p:cNvPr>
            <p:cNvSpPr/>
            <p:nvPr/>
          </p:nvSpPr>
          <p:spPr>
            <a:xfrm>
              <a:off x="8383094" y="2007239"/>
              <a:ext cx="7057981" cy="5312517"/>
            </a:xfrm>
            <a:custGeom>
              <a:avLst/>
              <a:gdLst>
                <a:gd name="connsiteX0" fmla="*/ 6954392 w 7057980"/>
                <a:gd name="connsiteY0" fmla="*/ 2382685 h 5312517"/>
                <a:gd name="connsiteX1" fmla="*/ 5108359 w 7057980"/>
                <a:gd name="connsiteY1" fmla="*/ 320959 h 5312517"/>
                <a:gd name="connsiteX2" fmla="*/ 2322070 w 7057980"/>
                <a:gd name="connsiteY2" fmla="*/ 199600 h 5312517"/>
                <a:gd name="connsiteX3" fmla="*/ 406251 w 7057980"/>
                <a:gd name="connsiteY3" fmla="*/ 1653097 h 5312517"/>
                <a:gd name="connsiteX4" fmla="*/ 180958 w 7057980"/>
                <a:gd name="connsiteY4" fmla="*/ 4007319 h 5312517"/>
                <a:gd name="connsiteX5" fmla="*/ 2091531 w 7057980"/>
                <a:gd name="connsiteY5" fmla="*/ 5312416 h 5312517"/>
                <a:gd name="connsiteX6" fmla="*/ 3750024 w 7057980"/>
                <a:gd name="connsiteY6" fmla="*/ 4113958 h 5312517"/>
                <a:gd name="connsiteX7" fmla="*/ 4873018 w 7057980"/>
                <a:gd name="connsiteY7" fmla="*/ 3743089 h 5312517"/>
                <a:gd name="connsiteX8" fmla="*/ 5964477 w 7057980"/>
                <a:gd name="connsiteY8" fmla="*/ 4248653 h 5312517"/>
                <a:gd name="connsiteX9" fmla="*/ 6947119 w 7057980"/>
                <a:gd name="connsiteY9" fmla="*/ 3612773 h 5312517"/>
                <a:gd name="connsiteX10" fmla="*/ 6954392 w 7057980"/>
                <a:gd name="connsiteY10" fmla="*/ 2382685 h 5312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57980" h="5312517">
                  <a:moveTo>
                    <a:pt x="6954392" y="2382685"/>
                  </a:moveTo>
                  <a:cubicBezTo>
                    <a:pt x="6679714" y="1472009"/>
                    <a:pt x="5975773" y="711227"/>
                    <a:pt x="5108359" y="320959"/>
                  </a:cubicBezTo>
                  <a:cubicBezTo>
                    <a:pt x="4240963" y="-69308"/>
                    <a:pt x="3226067" y="-96187"/>
                    <a:pt x="2322070" y="199600"/>
                  </a:cubicBezTo>
                  <a:cubicBezTo>
                    <a:pt x="1544104" y="454050"/>
                    <a:pt x="833013" y="954585"/>
                    <a:pt x="406251" y="1653097"/>
                  </a:cubicBezTo>
                  <a:cubicBezTo>
                    <a:pt x="-20502" y="2351648"/>
                    <a:pt x="-136574" y="3252800"/>
                    <a:pt x="180958" y="4007319"/>
                  </a:cubicBezTo>
                  <a:cubicBezTo>
                    <a:pt x="498431" y="4761804"/>
                    <a:pt x="1273076" y="5324711"/>
                    <a:pt x="2091531" y="5312416"/>
                  </a:cubicBezTo>
                  <a:cubicBezTo>
                    <a:pt x="2815416" y="5301508"/>
                    <a:pt x="3525897" y="4791786"/>
                    <a:pt x="3750024" y="4113958"/>
                  </a:cubicBezTo>
                  <a:cubicBezTo>
                    <a:pt x="3949666" y="3569527"/>
                    <a:pt x="4319461" y="3572345"/>
                    <a:pt x="4873018" y="3743089"/>
                  </a:cubicBezTo>
                  <a:cubicBezTo>
                    <a:pt x="5258577" y="3862031"/>
                    <a:pt x="5563853" y="4200574"/>
                    <a:pt x="5964477" y="4248653"/>
                  </a:cubicBezTo>
                  <a:cubicBezTo>
                    <a:pt x="6379978" y="4298517"/>
                    <a:pt x="6782673" y="3997611"/>
                    <a:pt x="6947119" y="3612773"/>
                  </a:cubicBezTo>
                  <a:cubicBezTo>
                    <a:pt x="7111539" y="3227881"/>
                    <a:pt x="7075228" y="2783378"/>
                    <a:pt x="6954392" y="2382685"/>
                  </a:cubicBezTo>
                  <a:close/>
                </a:path>
              </a:pathLst>
            </a:custGeom>
            <a:gradFill flip="none" rotWithShape="1">
              <a:gsLst>
                <a:gs pos="9000">
                  <a:srgbClr val="F2E900"/>
                </a:gs>
                <a:gs pos="100000">
                  <a:srgbClr val="DB2438">
                    <a:lumMod val="88000"/>
                    <a:lumOff val="12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SHAPE OBJECT">
              <a:extLst>
                <a:ext uri="{FF2B5EF4-FFF2-40B4-BE49-F238E27FC236}">
                  <a16:creationId xmlns:a16="http://schemas.microsoft.com/office/drawing/2014/main" id="{F6721686-FB7A-4A48-B2A4-5412F65CCB5D}"/>
                </a:ext>
              </a:extLst>
            </p:cNvPr>
            <p:cNvSpPr/>
            <p:nvPr/>
          </p:nvSpPr>
          <p:spPr>
            <a:xfrm>
              <a:off x="6655446" y="3814278"/>
              <a:ext cx="3366777" cy="3367070"/>
            </a:xfrm>
            <a:custGeom>
              <a:avLst/>
              <a:gdLst>
                <a:gd name="connsiteX0" fmla="*/ 3356863 w 3366777"/>
                <a:gd name="connsiteY0" fmla="*/ 9967 h 3367070"/>
                <a:gd name="connsiteX1" fmla="*/ 3356863 w 3366777"/>
                <a:gd name="connsiteY1" fmla="*/ 9967 h 3367070"/>
                <a:gd name="connsiteX2" fmla="*/ 3308639 w 3366777"/>
                <a:gd name="connsiteY2" fmla="*/ 9967 h 3367070"/>
                <a:gd name="connsiteX3" fmla="*/ 9983 w 3366777"/>
                <a:gd name="connsiteY3" fmla="*/ 3308919 h 3367070"/>
                <a:gd name="connsiteX4" fmla="*/ 9983 w 3366777"/>
                <a:gd name="connsiteY4" fmla="*/ 3357135 h 3367070"/>
                <a:gd name="connsiteX5" fmla="*/ 58207 w 3366777"/>
                <a:gd name="connsiteY5" fmla="*/ 3357135 h 3367070"/>
                <a:gd name="connsiteX6" fmla="*/ 3356863 w 3366777"/>
                <a:gd name="connsiteY6" fmla="*/ 58183 h 3367070"/>
                <a:gd name="connsiteX7" fmla="*/ 3356863 w 3366777"/>
                <a:gd name="connsiteY7" fmla="*/ 9967 h 3367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6777" h="3367070">
                  <a:moveTo>
                    <a:pt x="3356863" y="9967"/>
                  </a:moveTo>
                  <a:lnTo>
                    <a:pt x="3356863" y="9967"/>
                  </a:lnTo>
                  <a:cubicBezTo>
                    <a:pt x="3343553" y="-3322"/>
                    <a:pt x="3321962" y="-3322"/>
                    <a:pt x="3308639" y="9967"/>
                  </a:cubicBezTo>
                  <a:lnTo>
                    <a:pt x="9983" y="3308919"/>
                  </a:lnTo>
                  <a:cubicBezTo>
                    <a:pt x="-3328" y="3322256"/>
                    <a:pt x="-3328" y="3343845"/>
                    <a:pt x="9983" y="3357135"/>
                  </a:cubicBezTo>
                  <a:cubicBezTo>
                    <a:pt x="23297" y="3370459"/>
                    <a:pt x="44897" y="3370459"/>
                    <a:pt x="58207" y="3357135"/>
                  </a:cubicBezTo>
                  <a:lnTo>
                    <a:pt x="3356863" y="58183"/>
                  </a:lnTo>
                  <a:cubicBezTo>
                    <a:pt x="3370177" y="44846"/>
                    <a:pt x="3370177" y="23291"/>
                    <a:pt x="3356863" y="9967"/>
                  </a:cubicBezTo>
                  <a:close/>
                </a:path>
              </a:pathLst>
            </a:custGeom>
            <a:gradFill>
              <a:gsLst>
                <a:gs pos="0">
                  <a:srgbClr val="FFFF00"/>
                </a:gs>
                <a:gs pos="100000">
                  <a:srgbClr val="DB2438">
                    <a:lumMod val="88000"/>
                    <a:lumOff val="12000"/>
                  </a:srgbClr>
                </a:gs>
              </a:gsLst>
              <a:lin ang="8100000" scaled="1"/>
            </a:gradFill>
            <a:ln w="4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8" name="SHAPE OBJECT">
            <a:extLst>
              <a:ext uri="{FF2B5EF4-FFF2-40B4-BE49-F238E27FC236}">
                <a16:creationId xmlns:a16="http://schemas.microsoft.com/office/drawing/2014/main" id="{5A3F9092-2123-4C89-9BA8-98E9BA14DA2C}"/>
              </a:ext>
            </a:extLst>
          </p:cNvPr>
          <p:cNvSpPr/>
          <p:nvPr/>
        </p:nvSpPr>
        <p:spPr>
          <a:xfrm>
            <a:off x="13160757" y="2860164"/>
            <a:ext cx="2256898" cy="2257094"/>
          </a:xfrm>
          <a:custGeom>
            <a:avLst/>
            <a:gdLst>
              <a:gd name="connsiteX0" fmla="*/ 2234125 w 2256897"/>
              <a:gd name="connsiteY0" fmla="*/ 134287 h 2257093"/>
              <a:gd name="connsiteX1" fmla="*/ 134314 w 2256897"/>
              <a:gd name="connsiteY1" fmla="*/ 2234264 h 2257093"/>
              <a:gd name="connsiteX2" fmla="*/ 23048 w 2256897"/>
              <a:gd name="connsiteY2" fmla="*/ 2234264 h 2257093"/>
              <a:gd name="connsiteX3" fmla="*/ 23048 w 2256897"/>
              <a:gd name="connsiteY3" fmla="*/ 2123040 h 2257093"/>
              <a:gd name="connsiteX4" fmla="*/ 2122898 w 2256897"/>
              <a:gd name="connsiteY4" fmla="*/ 23050 h 2257093"/>
              <a:gd name="connsiteX5" fmla="*/ 2234129 w 2256897"/>
              <a:gd name="connsiteY5" fmla="*/ 23050 h 2257093"/>
              <a:gd name="connsiteX6" fmla="*/ 2234129 w 2256897"/>
              <a:gd name="connsiteY6" fmla="*/ 134291 h 2257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6897" h="2257093">
                <a:moveTo>
                  <a:pt x="2234125" y="134287"/>
                </a:moveTo>
                <a:lnTo>
                  <a:pt x="134314" y="2234264"/>
                </a:lnTo>
                <a:cubicBezTo>
                  <a:pt x="103583" y="2265002"/>
                  <a:pt x="53779" y="2265002"/>
                  <a:pt x="23048" y="2234264"/>
                </a:cubicBezTo>
                <a:cubicBezTo>
                  <a:pt x="-7683" y="2203547"/>
                  <a:pt x="-7683" y="2153769"/>
                  <a:pt x="23048" y="2123040"/>
                </a:cubicBezTo>
                <a:lnTo>
                  <a:pt x="2122898" y="23050"/>
                </a:lnTo>
                <a:cubicBezTo>
                  <a:pt x="2153629" y="-7683"/>
                  <a:pt x="2203398" y="-7683"/>
                  <a:pt x="2234129" y="23050"/>
                </a:cubicBezTo>
                <a:cubicBezTo>
                  <a:pt x="2264809" y="53784"/>
                  <a:pt x="2264809" y="103553"/>
                  <a:pt x="2234129" y="134291"/>
                </a:cubicBezTo>
                <a:close/>
              </a:path>
            </a:pathLst>
          </a:custGeom>
          <a:gradFill flip="none" rotWithShape="1">
            <a:gsLst>
              <a:gs pos="0">
                <a:srgbClr val="FFFF00"/>
              </a:gs>
              <a:gs pos="100000">
                <a:srgbClr val="DB2438">
                  <a:lumMod val="88000"/>
                  <a:lumOff val="12000"/>
                </a:srgbClr>
              </a:gs>
            </a:gsLst>
            <a:lin ang="8100000" scaled="1"/>
            <a:tileRect/>
          </a:gradFill>
          <a:ln w="42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pic>
        <p:nvPicPr>
          <p:cNvPr id="27" name="CHANGE PICTURE HERE">
            <a:extLst>
              <a:ext uri="{FF2B5EF4-FFF2-40B4-BE49-F238E27FC236}">
                <a16:creationId xmlns:a16="http://schemas.microsoft.com/office/drawing/2014/main" id="{8DA80BEF-7BB4-4E38-B900-01C42F31989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8000" contras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3566" y="3669599"/>
            <a:ext cx="2757034" cy="3565969"/>
          </a:xfrm>
          <a:prstGeom prst="rect">
            <a:avLst/>
          </a:prstGeom>
          <a:effectLst>
            <a:outerShdw dist="177800" algn="l" rotWithShape="0">
              <a:srgbClr val="E36040">
                <a:alpha val="82000"/>
              </a:srgbClr>
            </a:outerShdw>
          </a:effectLst>
        </p:spPr>
      </p:pic>
      <p:sp>
        <p:nvSpPr>
          <p:cNvPr id="29" name="SHAPE OBJECT">
            <a:extLst>
              <a:ext uri="{FF2B5EF4-FFF2-40B4-BE49-F238E27FC236}">
                <a16:creationId xmlns:a16="http://schemas.microsoft.com/office/drawing/2014/main" id="{80EEBC4A-0D31-4CC0-965B-3E459AAE23FB}"/>
              </a:ext>
            </a:extLst>
          </p:cNvPr>
          <p:cNvSpPr/>
          <p:nvPr/>
        </p:nvSpPr>
        <p:spPr>
          <a:xfrm>
            <a:off x="12630376" y="6355017"/>
            <a:ext cx="476821" cy="476863"/>
          </a:xfrm>
          <a:custGeom>
            <a:avLst/>
            <a:gdLst>
              <a:gd name="connsiteX0" fmla="*/ 477099 w 476821"/>
              <a:gd name="connsiteY0" fmla="*/ 203936 h 476862"/>
              <a:gd name="connsiteX1" fmla="*/ 273150 w 476821"/>
              <a:gd name="connsiteY1" fmla="*/ 203936 h 476862"/>
              <a:gd name="connsiteX2" fmla="*/ 273150 w 476821"/>
              <a:gd name="connsiteY2" fmla="*/ 0 h 476862"/>
              <a:gd name="connsiteX3" fmla="*/ 203915 w 476821"/>
              <a:gd name="connsiteY3" fmla="*/ 0 h 476862"/>
              <a:gd name="connsiteX4" fmla="*/ 203915 w 476821"/>
              <a:gd name="connsiteY4" fmla="*/ 203936 h 476862"/>
              <a:gd name="connsiteX5" fmla="*/ 0 w 476821"/>
              <a:gd name="connsiteY5" fmla="*/ 203936 h 476862"/>
              <a:gd name="connsiteX6" fmla="*/ 0 w 476821"/>
              <a:gd name="connsiteY6" fmla="*/ 273182 h 476862"/>
              <a:gd name="connsiteX7" fmla="*/ 203915 w 476821"/>
              <a:gd name="connsiteY7" fmla="*/ 273182 h 476862"/>
              <a:gd name="connsiteX8" fmla="*/ 203915 w 476821"/>
              <a:gd name="connsiteY8" fmla="*/ 477170 h 476862"/>
              <a:gd name="connsiteX9" fmla="*/ 273150 w 476821"/>
              <a:gd name="connsiteY9" fmla="*/ 477170 h 476862"/>
              <a:gd name="connsiteX10" fmla="*/ 273150 w 476821"/>
              <a:gd name="connsiteY10" fmla="*/ 273182 h 476862"/>
              <a:gd name="connsiteX11" fmla="*/ 477099 w 476821"/>
              <a:gd name="connsiteY11" fmla="*/ 273182 h 476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76821" h="476862">
                <a:moveTo>
                  <a:pt x="477099" y="203936"/>
                </a:moveTo>
                <a:lnTo>
                  <a:pt x="273150" y="203936"/>
                </a:lnTo>
                <a:lnTo>
                  <a:pt x="273150" y="0"/>
                </a:lnTo>
                <a:lnTo>
                  <a:pt x="203915" y="0"/>
                </a:lnTo>
                <a:lnTo>
                  <a:pt x="203915" y="203936"/>
                </a:lnTo>
                <a:lnTo>
                  <a:pt x="0" y="203936"/>
                </a:lnTo>
                <a:lnTo>
                  <a:pt x="0" y="273182"/>
                </a:lnTo>
                <a:lnTo>
                  <a:pt x="203915" y="273182"/>
                </a:lnTo>
                <a:lnTo>
                  <a:pt x="203915" y="477170"/>
                </a:lnTo>
                <a:lnTo>
                  <a:pt x="273150" y="477170"/>
                </a:lnTo>
                <a:lnTo>
                  <a:pt x="273150" y="273182"/>
                </a:lnTo>
                <a:lnTo>
                  <a:pt x="477099" y="273182"/>
                </a:lnTo>
                <a:close/>
              </a:path>
            </a:pathLst>
          </a:custGeom>
          <a:solidFill>
            <a:srgbClr val="DB2438"/>
          </a:solidFill>
          <a:ln w="42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0" name="SHAPE OBJECT">
            <a:extLst>
              <a:ext uri="{FF2B5EF4-FFF2-40B4-BE49-F238E27FC236}">
                <a16:creationId xmlns:a16="http://schemas.microsoft.com/office/drawing/2014/main" id="{E630ECCF-CB74-4FBB-BEEB-6F36E00421B3}"/>
              </a:ext>
            </a:extLst>
          </p:cNvPr>
          <p:cNvSpPr/>
          <p:nvPr/>
        </p:nvSpPr>
        <p:spPr>
          <a:xfrm>
            <a:off x="14162768" y="6292510"/>
            <a:ext cx="1592677" cy="1594097"/>
          </a:xfrm>
          <a:custGeom>
            <a:avLst/>
            <a:gdLst>
              <a:gd name="connsiteX0" fmla="*/ 1578313 w 1592677"/>
              <a:gd name="connsiteY0" fmla="*/ 14418 h 1594096"/>
              <a:gd name="connsiteX1" fmla="*/ 1508595 w 1592677"/>
              <a:gd name="connsiteY1" fmla="*/ 14418 h 1594096"/>
              <a:gd name="connsiteX2" fmla="*/ 14445 w 1592677"/>
              <a:gd name="connsiteY2" fmla="*/ 1509949 h 1594096"/>
              <a:gd name="connsiteX3" fmla="*/ 14445 w 1592677"/>
              <a:gd name="connsiteY3" fmla="*/ 1579681 h 1594096"/>
              <a:gd name="connsiteX4" fmla="*/ 84210 w 1592677"/>
              <a:gd name="connsiteY4" fmla="*/ 1579681 h 1594096"/>
              <a:gd name="connsiteX5" fmla="*/ 1578308 w 1592677"/>
              <a:gd name="connsiteY5" fmla="*/ 84188 h 1594096"/>
              <a:gd name="connsiteX6" fmla="*/ 1578308 w 1592677"/>
              <a:gd name="connsiteY6" fmla="*/ 14418 h 159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2677" h="1594096">
                <a:moveTo>
                  <a:pt x="1578313" y="14418"/>
                </a:moveTo>
                <a:cubicBezTo>
                  <a:pt x="1559104" y="-4780"/>
                  <a:pt x="1527847" y="-4832"/>
                  <a:pt x="1508595" y="14418"/>
                </a:cubicBezTo>
                <a:lnTo>
                  <a:pt x="14445" y="1509949"/>
                </a:lnTo>
                <a:cubicBezTo>
                  <a:pt x="-4815" y="1529224"/>
                  <a:pt x="-4815" y="1560457"/>
                  <a:pt x="14445" y="1579681"/>
                </a:cubicBezTo>
                <a:cubicBezTo>
                  <a:pt x="33706" y="1598943"/>
                  <a:pt x="64902" y="1598943"/>
                  <a:pt x="84210" y="1579681"/>
                </a:cubicBezTo>
                <a:lnTo>
                  <a:pt x="1578308" y="84188"/>
                </a:lnTo>
                <a:cubicBezTo>
                  <a:pt x="1597569" y="64939"/>
                  <a:pt x="1597569" y="33680"/>
                  <a:pt x="1578308" y="14418"/>
                </a:cubicBezTo>
                <a:close/>
              </a:path>
            </a:pathLst>
          </a:custGeom>
          <a:gradFill>
            <a:gsLst>
              <a:gs pos="0">
                <a:srgbClr val="FFFF00"/>
              </a:gs>
              <a:gs pos="100000">
                <a:srgbClr val="DB2438">
                  <a:lumMod val="88000"/>
                  <a:lumOff val="12000"/>
                </a:srgbClr>
              </a:gs>
            </a:gsLst>
            <a:lin ang="8100000" scaled="1"/>
          </a:gradFill>
          <a:ln w="42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1" name="SHAPE OBJECT">
            <a:extLst>
              <a:ext uri="{FF2B5EF4-FFF2-40B4-BE49-F238E27FC236}">
                <a16:creationId xmlns:a16="http://schemas.microsoft.com/office/drawing/2014/main" id="{4DC11EE9-576C-49F7-BF56-509ADE3EAA86}"/>
              </a:ext>
            </a:extLst>
          </p:cNvPr>
          <p:cNvSpPr/>
          <p:nvPr/>
        </p:nvSpPr>
        <p:spPr>
          <a:xfrm>
            <a:off x="15588685" y="4519537"/>
            <a:ext cx="3366777" cy="3367070"/>
          </a:xfrm>
          <a:custGeom>
            <a:avLst/>
            <a:gdLst>
              <a:gd name="connsiteX0" fmla="*/ 3356863 w 3366777"/>
              <a:gd name="connsiteY0" fmla="*/ 9967 h 3367070"/>
              <a:gd name="connsiteX1" fmla="*/ 3356863 w 3366777"/>
              <a:gd name="connsiteY1" fmla="*/ 9967 h 3367070"/>
              <a:gd name="connsiteX2" fmla="*/ 3308639 w 3366777"/>
              <a:gd name="connsiteY2" fmla="*/ 9967 h 3367070"/>
              <a:gd name="connsiteX3" fmla="*/ 9983 w 3366777"/>
              <a:gd name="connsiteY3" fmla="*/ 3308919 h 3367070"/>
              <a:gd name="connsiteX4" fmla="*/ 9983 w 3366777"/>
              <a:gd name="connsiteY4" fmla="*/ 3357135 h 3367070"/>
              <a:gd name="connsiteX5" fmla="*/ 58207 w 3366777"/>
              <a:gd name="connsiteY5" fmla="*/ 3357135 h 3367070"/>
              <a:gd name="connsiteX6" fmla="*/ 3356863 w 3366777"/>
              <a:gd name="connsiteY6" fmla="*/ 58183 h 3367070"/>
              <a:gd name="connsiteX7" fmla="*/ 3356863 w 3366777"/>
              <a:gd name="connsiteY7" fmla="*/ 9967 h 3367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66777" h="3367070">
                <a:moveTo>
                  <a:pt x="3356863" y="9967"/>
                </a:moveTo>
                <a:lnTo>
                  <a:pt x="3356863" y="9967"/>
                </a:lnTo>
                <a:cubicBezTo>
                  <a:pt x="3343553" y="-3322"/>
                  <a:pt x="3321962" y="-3322"/>
                  <a:pt x="3308639" y="9967"/>
                </a:cubicBezTo>
                <a:lnTo>
                  <a:pt x="9983" y="3308919"/>
                </a:lnTo>
                <a:cubicBezTo>
                  <a:pt x="-3328" y="3322256"/>
                  <a:pt x="-3328" y="3343845"/>
                  <a:pt x="9983" y="3357135"/>
                </a:cubicBezTo>
                <a:cubicBezTo>
                  <a:pt x="23297" y="3370459"/>
                  <a:pt x="44897" y="3370459"/>
                  <a:pt x="58207" y="3357135"/>
                </a:cubicBezTo>
                <a:lnTo>
                  <a:pt x="3356863" y="58183"/>
                </a:lnTo>
                <a:cubicBezTo>
                  <a:pt x="3370177" y="44846"/>
                  <a:pt x="3370177" y="23291"/>
                  <a:pt x="3356863" y="9967"/>
                </a:cubicBezTo>
                <a:close/>
              </a:path>
            </a:pathLst>
          </a:custGeom>
          <a:gradFill>
            <a:gsLst>
              <a:gs pos="0">
                <a:srgbClr val="FFFF00"/>
              </a:gs>
              <a:gs pos="100000">
                <a:srgbClr val="DB2438">
                  <a:lumMod val="88000"/>
                  <a:lumOff val="12000"/>
                </a:srgbClr>
              </a:gs>
            </a:gsLst>
            <a:lin ang="8100000" scaled="1"/>
          </a:gradFill>
          <a:ln w="427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2" name="RECTANGLE">
            <a:extLst>
              <a:ext uri="{FF2B5EF4-FFF2-40B4-BE49-F238E27FC236}">
                <a16:creationId xmlns:a16="http://schemas.microsoft.com/office/drawing/2014/main" id="{973E5B8B-87C2-4201-8F37-2F97C5D0C5CA}"/>
              </a:ext>
            </a:extLst>
          </p:cNvPr>
          <p:cNvSpPr/>
          <p:nvPr/>
        </p:nvSpPr>
        <p:spPr>
          <a:xfrm>
            <a:off x="0" y="3935914"/>
            <a:ext cx="19507200" cy="7036886"/>
          </a:xfrm>
          <a:prstGeom prst="rect">
            <a:avLst/>
          </a:prstGeom>
          <a:gradFill flip="none" rotWithShape="1">
            <a:gsLst>
              <a:gs pos="77000">
                <a:srgbClr val="DF3F50">
                  <a:alpha val="0"/>
                </a:srgbClr>
              </a:gs>
              <a:gs pos="14000">
                <a:srgbClr val="DF3F50">
                  <a:alpha val="57000"/>
                </a:srgbClr>
              </a:gs>
              <a:gs pos="100000">
                <a:srgbClr val="DF3F5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8" name="GROUP TEXT">
            <a:extLst>
              <a:ext uri="{FF2B5EF4-FFF2-40B4-BE49-F238E27FC236}">
                <a16:creationId xmlns:a16="http://schemas.microsoft.com/office/drawing/2014/main" id="{7206CA8B-31C4-413C-809F-C0DB6DF3252F}"/>
              </a:ext>
            </a:extLst>
          </p:cNvPr>
          <p:cNvGrpSpPr/>
          <p:nvPr/>
        </p:nvGrpSpPr>
        <p:grpSpPr>
          <a:xfrm>
            <a:off x="6842199" y="5158045"/>
            <a:ext cx="5682966" cy="1862048"/>
            <a:chOff x="2235235" y="4699064"/>
            <a:chExt cx="5682966" cy="1862048"/>
          </a:xfrm>
        </p:grpSpPr>
        <p:sp>
          <p:nvSpPr>
            <p:cNvPr id="34" name="CHANGE TEXT HERE">
              <a:extLst>
                <a:ext uri="{FF2B5EF4-FFF2-40B4-BE49-F238E27FC236}">
                  <a16:creationId xmlns:a16="http://schemas.microsoft.com/office/drawing/2014/main" id="{4DFA723A-52E8-406F-B56A-B0985D1CB224}"/>
                </a:ext>
              </a:extLst>
            </p:cNvPr>
            <p:cNvSpPr txBox="1"/>
            <p:nvPr/>
          </p:nvSpPr>
          <p:spPr>
            <a:xfrm rot="21360000">
              <a:off x="2235235" y="4699064"/>
              <a:ext cx="5682966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500">
                  <a:ln w="190500">
                    <a:gradFill flip="none" rotWithShape="1">
                      <a:gsLst>
                        <a:gs pos="0">
                          <a:srgbClr val="E57437"/>
                        </a:gs>
                        <a:gs pos="100000">
                          <a:srgbClr val="E40082"/>
                        </a:gs>
                        <a:gs pos="64000">
                          <a:srgbClr val="F2E70D"/>
                        </a:gs>
                      </a:gsLst>
                      <a:lin ang="2700000" scaled="1"/>
                      <a:tileRect/>
                    </a:gradFill>
                  </a:ln>
                  <a:solidFill>
                    <a:schemeClr val="bg1"/>
                  </a:solidFill>
                  <a:effectLst>
                    <a:outerShdw dist="139700" dir="2700000" algn="tl" rotWithShape="0">
                      <a:srgbClr val="E57437"/>
                    </a:outerShdw>
                  </a:effectLst>
                  <a:latin typeface="hadfield" panose="02000500000000000000" pitchFamily="2" charset="0"/>
                </a:rPr>
                <a:t>Youtuber</a:t>
              </a:r>
              <a:endParaRPr lang="en-ID" sz="11500">
                <a:ln w="190500">
                  <a:gradFill flip="none" rotWithShape="1">
                    <a:gsLst>
                      <a:gs pos="0">
                        <a:srgbClr val="E57437"/>
                      </a:gs>
                      <a:gs pos="100000">
                        <a:srgbClr val="E40082"/>
                      </a:gs>
                      <a:gs pos="64000">
                        <a:srgbClr val="F2E70D"/>
                      </a:gs>
                    </a:gsLst>
                    <a:lin ang="2700000" scaled="1"/>
                    <a:tileRect/>
                  </a:gradFill>
                </a:ln>
                <a:solidFill>
                  <a:schemeClr val="bg1"/>
                </a:solidFill>
                <a:effectLst>
                  <a:outerShdw dist="139700" dir="2700000" algn="tl" rotWithShape="0">
                    <a:srgbClr val="E57437"/>
                  </a:outerShdw>
                </a:effectLst>
                <a:latin typeface="hadfield" panose="02000500000000000000" pitchFamily="2" charset="0"/>
              </a:endParaRPr>
            </a:p>
          </p:txBody>
        </p:sp>
        <p:sp>
          <p:nvSpPr>
            <p:cNvPr id="40" name="CHANGE TEXT HERE">
              <a:extLst>
                <a:ext uri="{FF2B5EF4-FFF2-40B4-BE49-F238E27FC236}">
                  <a16:creationId xmlns:a16="http://schemas.microsoft.com/office/drawing/2014/main" id="{765F7D88-F435-4F23-9BFE-66D5DA20A346}"/>
                </a:ext>
              </a:extLst>
            </p:cNvPr>
            <p:cNvSpPr txBox="1"/>
            <p:nvPr/>
          </p:nvSpPr>
          <p:spPr>
            <a:xfrm rot="21360000">
              <a:off x="2235235" y="4699064"/>
              <a:ext cx="5682966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50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11000"/>
                      </a:prstClr>
                    </a:outerShdw>
                  </a:effectLst>
                  <a:latin typeface="hadfield" panose="02000500000000000000" pitchFamily="2" charset="0"/>
                </a:rPr>
                <a:t>Youtuber</a:t>
              </a:r>
              <a:endParaRPr lang="en-ID" sz="1150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11000"/>
                    </a:prstClr>
                  </a:outerShdw>
                </a:effectLst>
                <a:latin typeface="hadfield" panose="02000500000000000000" pitchFamily="2" charset="0"/>
              </a:endParaRPr>
            </a:p>
          </p:txBody>
        </p:sp>
      </p:grpSp>
      <p:grpSp>
        <p:nvGrpSpPr>
          <p:cNvPr id="47" name="GROUP TEXT">
            <a:extLst>
              <a:ext uri="{FF2B5EF4-FFF2-40B4-BE49-F238E27FC236}">
                <a16:creationId xmlns:a16="http://schemas.microsoft.com/office/drawing/2014/main" id="{5E6BD89A-664F-43F6-A682-D25478AAB1C8}"/>
              </a:ext>
            </a:extLst>
          </p:cNvPr>
          <p:cNvGrpSpPr/>
          <p:nvPr/>
        </p:nvGrpSpPr>
        <p:grpSpPr>
          <a:xfrm>
            <a:off x="8098430" y="4074762"/>
            <a:ext cx="4668266" cy="1015663"/>
            <a:chOff x="8098430" y="4005312"/>
            <a:chExt cx="4668266" cy="1015663"/>
          </a:xfrm>
        </p:grpSpPr>
        <p:sp>
          <p:nvSpPr>
            <p:cNvPr id="35" name="CHANGE TEXT HERE">
              <a:extLst>
                <a:ext uri="{FF2B5EF4-FFF2-40B4-BE49-F238E27FC236}">
                  <a16:creationId xmlns:a16="http://schemas.microsoft.com/office/drawing/2014/main" id="{8D89D39C-9A08-41D1-815D-72D549CBC176}"/>
                </a:ext>
              </a:extLst>
            </p:cNvPr>
            <p:cNvSpPr txBox="1"/>
            <p:nvPr/>
          </p:nvSpPr>
          <p:spPr>
            <a:xfrm rot="21360000">
              <a:off x="8098430" y="4005312"/>
              <a:ext cx="466826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>
                  <a:ln w="127000">
                    <a:gradFill flip="none" rotWithShape="1">
                      <a:gsLst>
                        <a:gs pos="0">
                          <a:srgbClr val="E57437"/>
                        </a:gs>
                        <a:gs pos="100000">
                          <a:srgbClr val="E40082"/>
                        </a:gs>
                        <a:gs pos="64000">
                          <a:srgbClr val="F2E70D"/>
                        </a:gs>
                      </a:gsLst>
                      <a:lin ang="2700000" scaled="1"/>
                      <a:tileRect/>
                    </a:gradFill>
                  </a:ln>
                  <a:solidFill>
                    <a:schemeClr val="bg1"/>
                  </a:solidFill>
                  <a:effectLst>
                    <a:outerShdw dist="139700" dir="2700000" algn="tl" rotWithShape="0">
                      <a:srgbClr val="E57437"/>
                    </a:outerShdw>
                  </a:effectLst>
                  <a:latin typeface="hadfield" panose="02000500000000000000" pitchFamily="2" charset="0"/>
                </a:rPr>
                <a:t>Channel Name</a:t>
              </a:r>
              <a:endParaRPr lang="en-ID" sz="6000">
                <a:ln w="127000">
                  <a:gradFill flip="none" rotWithShape="1">
                    <a:gsLst>
                      <a:gs pos="0">
                        <a:srgbClr val="E57437"/>
                      </a:gs>
                      <a:gs pos="100000">
                        <a:srgbClr val="E40082"/>
                      </a:gs>
                      <a:gs pos="64000">
                        <a:srgbClr val="F2E70D"/>
                      </a:gs>
                    </a:gsLst>
                    <a:lin ang="2700000" scaled="1"/>
                    <a:tileRect/>
                  </a:gradFill>
                </a:ln>
                <a:solidFill>
                  <a:schemeClr val="bg1"/>
                </a:solidFill>
                <a:effectLst>
                  <a:outerShdw dist="139700" dir="2700000" algn="tl" rotWithShape="0">
                    <a:srgbClr val="E57437"/>
                  </a:outerShdw>
                </a:effectLst>
                <a:latin typeface="hadfield" panose="02000500000000000000" pitchFamily="2" charset="0"/>
              </a:endParaRPr>
            </a:p>
          </p:txBody>
        </p:sp>
        <p:sp>
          <p:nvSpPr>
            <p:cNvPr id="41" name="CHANGE TEXT HERE">
              <a:extLst>
                <a:ext uri="{FF2B5EF4-FFF2-40B4-BE49-F238E27FC236}">
                  <a16:creationId xmlns:a16="http://schemas.microsoft.com/office/drawing/2014/main" id="{6721518F-B49E-49E3-B3C8-EEFC77E019D9}"/>
                </a:ext>
              </a:extLst>
            </p:cNvPr>
            <p:cNvSpPr txBox="1"/>
            <p:nvPr/>
          </p:nvSpPr>
          <p:spPr>
            <a:xfrm rot="21360000">
              <a:off x="8098430" y="4005312"/>
              <a:ext cx="466826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>
                  <a:solidFill>
                    <a:schemeClr val="bg1"/>
                  </a:solidFill>
                  <a:effectLst>
                    <a:outerShdw dist="38100" dir="2700000" algn="tl" rotWithShape="0">
                      <a:prstClr val="black">
                        <a:alpha val="11000"/>
                      </a:prstClr>
                    </a:outerShdw>
                  </a:effectLst>
                  <a:latin typeface="hadfield" panose="02000500000000000000" pitchFamily="2" charset="0"/>
                </a:rPr>
                <a:t>Channel Name</a:t>
              </a:r>
              <a:endParaRPr lang="en-ID" sz="6000">
                <a:solidFill>
                  <a:schemeClr val="bg1"/>
                </a:solidFill>
                <a:effectLst>
                  <a:outerShdw dist="38100" dir="2700000" algn="tl" rotWithShape="0">
                    <a:prstClr val="black">
                      <a:alpha val="11000"/>
                    </a:prstClr>
                  </a:outerShdw>
                </a:effectLst>
                <a:latin typeface="hadfield" panose="02000500000000000000" pitchFamily="2" charset="0"/>
              </a:endParaRPr>
            </a:p>
          </p:txBody>
        </p:sp>
      </p:grpSp>
      <p:grpSp>
        <p:nvGrpSpPr>
          <p:cNvPr id="49" name="SOSMED LOGO">
            <a:extLst>
              <a:ext uri="{FF2B5EF4-FFF2-40B4-BE49-F238E27FC236}">
                <a16:creationId xmlns:a16="http://schemas.microsoft.com/office/drawing/2014/main" id="{F1F69352-AE92-4DFD-960E-7D8F15D0205C}"/>
              </a:ext>
            </a:extLst>
          </p:cNvPr>
          <p:cNvGrpSpPr/>
          <p:nvPr/>
        </p:nvGrpSpPr>
        <p:grpSpPr>
          <a:xfrm>
            <a:off x="6115929" y="5670843"/>
            <a:ext cx="644826" cy="646299"/>
            <a:chOff x="8775690" y="9260263"/>
            <a:chExt cx="810452" cy="812303"/>
          </a:xfrm>
        </p:grpSpPr>
        <p:sp>
          <p:nvSpPr>
            <p:cNvPr id="50" name="SHAPE OBJECT">
              <a:extLst>
                <a:ext uri="{FF2B5EF4-FFF2-40B4-BE49-F238E27FC236}">
                  <a16:creationId xmlns:a16="http://schemas.microsoft.com/office/drawing/2014/main" id="{0AE1FDE1-8D62-4E36-82B6-BC005CDA5DE9}"/>
                </a:ext>
              </a:extLst>
            </p:cNvPr>
            <p:cNvSpPr/>
            <p:nvPr/>
          </p:nvSpPr>
          <p:spPr>
            <a:xfrm>
              <a:off x="8775690" y="9260263"/>
              <a:ext cx="810452" cy="812303"/>
            </a:xfrm>
            <a:custGeom>
              <a:avLst/>
              <a:gdLst>
                <a:gd name="connsiteX0" fmla="*/ 478326 w 810452"/>
                <a:gd name="connsiteY0" fmla="*/ 72180 h 812303"/>
                <a:gd name="connsiteX1" fmla="*/ 740606 w 810452"/>
                <a:gd name="connsiteY1" fmla="*/ 479418 h 812303"/>
                <a:gd name="connsiteX2" fmla="*/ 334295 w 810452"/>
                <a:gd name="connsiteY2" fmla="*/ 742297 h 812303"/>
                <a:gd name="connsiteX3" fmla="*/ 72015 w 810452"/>
                <a:gd name="connsiteY3" fmla="*/ 335059 h 812303"/>
                <a:gd name="connsiteX4" fmla="*/ 478326 w 810452"/>
                <a:gd name="connsiteY4" fmla="*/ 72180 h 812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0452" h="812303">
                  <a:moveTo>
                    <a:pt x="478326" y="72180"/>
                  </a:moveTo>
                  <a:cubicBezTo>
                    <a:pt x="662952" y="112044"/>
                    <a:pt x="780379" y="294371"/>
                    <a:pt x="740606" y="479418"/>
                  </a:cubicBezTo>
                  <a:cubicBezTo>
                    <a:pt x="700832" y="664466"/>
                    <a:pt x="518921" y="782161"/>
                    <a:pt x="334295" y="742297"/>
                  </a:cubicBezTo>
                  <a:cubicBezTo>
                    <a:pt x="149669" y="702433"/>
                    <a:pt x="32242" y="520106"/>
                    <a:pt x="72015" y="335059"/>
                  </a:cubicBezTo>
                  <a:cubicBezTo>
                    <a:pt x="111789" y="150011"/>
                    <a:pt x="293700" y="32316"/>
                    <a:pt x="478326" y="72180"/>
                  </a:cubicBezTo>
                  <a:close/>
                </a:path>
              </a:pathLst>
            </a:custGeom>
            <a:gradFill>
              <a:gsLst>
                <a:gs pos="0">
                  <a:srgbClr val="E89029"/>
                </a:gs>
                <a:gs pos="100000">
                  <a:srgbClr val="FF0000"/>
                </a:gs>
              </a:gsLst>
              <a:lin ang="16200000" scaled="1"/>
            </a:gra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SHAPE OBJECT">
              <a:extLst>
                <a:ext uri="{FF2B5EF4-FFF2-40B4-BE49-F238E27FC236}">
                  <a16:creationId xmlns:a16="http://schemas.microsoft.com/office/drawing/2014/main" id="{10C1D361-D097-45B8-94C4-3DC7D9DBBDDD}"/>
                </a:ext>
              </a:extLst>
            </p:cNvPr>
            <p:cNvSpPr/>
            <p:nvPr/>
          </p:nvSpPr>
          <p:spPr>
            <a:xfrm>
              <a:off x="8969983" y="9493590"/>
              <a:ext cx="419873" cy="345800"/>
            </a:xfrm>
            <a:custGeom>
              <a:avLst/>
              <a:gdLst>
                <a:gd name="connsiteX0" fmla="*/ 419650 w 419872"/>
                <a:gd name="connsiteY0" fmla="*/ 41715 h 345799"/>
                <a:gd name="connsiteX1" fmla="*/ 377109 w 419872"/>
                <a:gd name="connsiteY1" fmla="*/ 53948 h 345799"/>
                <a:gd name="connsiteX2" fmla="*/ 398070 w 419872"/>
                <a:gd name="connsiteY2" fmla="*/ 35321 h 345799"/>
                <a:gd name="connsiteX3" fmla="*/ 412229 w 419872"/>
                <a:gd name="connsiteY3" fmla="*/ 9418 h 345799"/>
                <a:gd name="connsiteX4" fmla="*/ 412131 w 419872"/>
                <a:gd name="connsiteY4" fmla="*/ 7200 h 345799"/>
                <a:gd name="connsiteX5" fmla="*/ 409918 w 419872"/>
                <a:gd name="connsiteY5" fmla="*/ 7363 h 345799"/>
                <a:gd name="connsiteX6" fmla="*/ 359371 w 419872"/>
                <a:gd name="connsiteY6" fmla="*/ 26774 h 345799"/>
                <a:gd name="connsiteX7" fmla="*/ 355888 w 419872"/>
                <a:gd name="connsiteY7" fmla="*/ 25827 h 345799"/>
                <a:gd name="connsiteX8" fmla="*/ 351461 w 419872"/>
                <a:gd name="connsiteY8" fmla="*/ 21293 h 345799"/>
                <a:gd name="connsiteX9" fmla="*/ 326985 w 419872"/>
                <a:gd name="connsiteY9" fmla="*/ 6254 h 345799"/>
                <a:gd name="connsiteX10" fmla="*/ 289457 w 419872"/>
                <a:gd name="connsiteY10" fmla="*/ 186 h 345799"/>
                <a:gd name="connsiteX11" fmla="*/ 253816 w 419872"/>
                <a:gd name="connsiteY11" fmla="*/ 10267 h 345799"/>
                <a:gd name="connsiteX12" fmla="*/ 225076 w 419872"/>
                <a:gd name="connsiteY12" fmla="*/ 33755 h 345799"/>
                <a:gd name="connsiteX13" fmla="*/ 207923 w 419872"/>
                <a:gd name="connsiteY13" fmla="*/ 68204 h 345799"/>
                <a:gd name="connsiteX14" fmla="*/ 206979 w 419872"/>
                <a:gd name="connsiteY14" fmla="*/ 104611 h 345799"/>
                <a:gd name="connsiteX15" fmla="*/ 205287 w 419872"/>
                <a:gd name="connsiteY15" fmla="*/ 106666 h 345799"/>
                <a:gd name="connsiteX16" fmla="*/ 31609 w 419872"/>
                <a:gd name="connsiteY16" fmla="*/ 18063 h 345799"/>
                <a:gd name="connsiteX17" fmla="*/ 26825 w 419872"/>
                <a:gd name="connsiteY17" fmla="*/ 18226 h 345799"/>
                <a:gd name="connsiteX18" fmla="*/ 41829 w 419872"/>
                <a:gd name="connsiteY18" fmla="*/ 122488 h 345799"/>
                <a:gd name="connsiteX19" fmla="*/ 52473 w 419872"/>
                <a:gd name="connsiteY19" fmla="*/ 131884 h 345799"/>
                <a:gd name="connsiteX20" fmla="*/ 18981 w 419872"/>
                <a:gd name="connsiteY20" fmla="*/ 122488 h 345799"/>
                <a:gd name="connsiteX21" fmla="*/ 15726 w 419872"/>
                <a:gd name="connsiteY21" fmla="*/ 124283 h 345799"/>
                <a:gd name="connsiteX22" fmla="*/ 16246 w 419872"/>
                <a:gd name="connsiteY22" fmla="*/ 134265 h 345799"/>
                <a:gd name="connsiteX23" fmla="*/ 71155 w 419872"/>
                <a:gd name="connsiteY23" fmla="*/ 205448 h 345799"/>
                <a:gd name="connsiteX24" fmla="*/ 82320 w 419872"/>
                <a:gd name="connsiteY24" fmla="*/ 208873 h 345799"/>
                <a:gd name="connsiteX25" fmla="*/ 49413 w 419872"/>
                <a:gd name="connsiteY25" fmla="*/ 209884 h 345799"/>
                <a:gd name="connsiteX26" fmla="*/ 47037 w 419872"/>
                <a:gd name="connsiteY26" fmla="*/ 212951 h 345799"/>
                <a:gd name="connsiteX27" fmla="*/ 116105 w 419872"/>
                <a:gd name="connsiteY27" fmla="*/ 270889 h 345799"/>
                <a:gd name="connsiteX28" fmla="*/ 125479 w 419872"/>
                <a:gd name="connsiteY28" fmla="*/ 272161 h 345799"/>
                <a:gd name="connsiteX29" fmla="*/ 124893 w 419872"/>
                <a:gd name="connsiteY29" fmla="*/ 272748 h 345799"/>
                <a:gd name="connsiteX30" fmla="*/ 77763 w 419872"/>
                <a:gd name="connsiteY30" fmla="*/ 297770 h 345799"/>
                <a:gd name="connsiteX31" fmla="*/ 6157 w 419872"/>
                <a:gd name="connsiteY31" fmla="*/ 307002 h 345799"/>
                <a:gd name="connsiteX32" fmla="*/ 461 w 419872"/>
                <a:gd name="connsiteY32" fmla="*/ 307002 h 345799"/>
                <a:gd name="connsiteX33" fmla="*/ 1567 w 419872"/>
                <a:gd name="connsiteY33" fmla="*/ 309579 h 345799"/>
                <a:gd name="connsiteX34" fmla="*/ 16474 w 419872"/>
                <a:gd name="connsiteY34" fmla="*/ 318452 h 345799"/>
                <a:gd name="connsiteX35" fmla="*/ 64385 w 419872"/>
                <a:gd name="connsiteY35" fmla="*/ 337667 h 345799"/>
                <a:gd name="connsiteX36" fmla="*/ 311980 w 419872"/>
                <a:gd name="connsiteY36" fmla="*/ 279632 h 345799"/>
                <a:gd name="connsiteX37" fmla="*/ 380527 w 419872"/>
                <a:gd name="connsiteY37" fmla="*/ 89670 h 345799"/>
                <a:gd name="connsiteX38" fmla="*/ 385637 w 419872"/>
                <a:gd name="connsiteY38" fmla="*/ 84026 h 345799"/>
                <a:gd name="connsiteX39" fmla="*/ 419129 w 419872"/>
                <a:gd name="connsiteY39" fmla="*/ 48892 h 345799"/>
                <a:gd name="connsiteX40" fmla="*/ 421180 w 419872"/>
                <a:gd name="connsiteY40" fmla="*/ 42139 h 345799"/>
                <a:gd name="connsiteX41" fmla="*/ 421180 w 419872"/>
                <a:gd name="connsiteY41" fmla="*/ 41780 h 345799"/>
                <a:gd name="connsiteX42" fmla="*/ 419650 w 419872"/>
                <a:gd name="connsiteY42" fmla="*/ 41617 h 345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19872" h="345799">
                  <a:moveTo>
                    <a:pt x="419650" y="41715"/>
                  </a:moveTo>
                  <a:cubicBezTo>
                    <a:pt x="406273" y="47783"/>
                    <a:pt x="391528" y="51469"/>
                    <a:pt x="377109" y="53948"/>
                  </a:cubicBezTo>
                  <a:cubicBezTo>
                    <a:pt x="383912" y="52741"/>
                    <a:pt x="394067" y="40377"/>
                    <a:pt x="398070" y="35321"/>
                  </a:cubicBezTo>
                  <a:cubicBezTo>
                    <a:pt x="404222" y="27622"/>
                    <a:pt x="409332" y="18912"/>
                    <a:pt x="412229" y="9418"/>
                  </a:cubicBezTo>
                  <a:cubicBezTo>
                    <a:pt x="412554" y="8635"/>
                    <a:pt x="412912" y="7787"/>
                    <a:pt x="412131" y="7200"/>
                  </a:cubicBezTo>
                  <a:cubicBezTo>
                    <a:pt x="411187" y="6841"/>
                    <a:pt x="410602" y="7037"/>
                    <a:pt x="409918" y="7363"/>
                  </a:cubicBezTo>
                  <a:cubicBezTo>
                    <a:pt x="393807" y="16008"/>
                    <a:pt x="377109" y="22304"/>
                    <a:pt x="359371" y="26774"/>
                  </a:cubicBezTo>
                  <a:cubicBezTo>
                    <a:pt x="357906" y="27132"/>
                    <a:pt x="356799" y="26774"/>
                    <a:pt x="355888" y="25827"/>
                  </a:cubicBezTo>
                  <a:cubicBezTo>
                    <a:pt x="354423" y="24196"/>
                    <a:pt x="353089" y="22565"/>
                    <a:pt x="351461" y="21293"/>
                  </a:cubicBezTo>
                  <a:cubicBezTo>
                    <a:pt x="344040" y="14964"/>
                    <a:pt x="336033" y="9940"/>
                    <a:pt x="326985" y="6254"/>
                  </a:cubicBezTo>
                  <a:cubicBezTo>
                    <a:pt x="315137" y="1393"/>
                    <a:pt x="302183" y="-662"/>
                    <a:pt x="289457" y="186"/>
                  </a:cubicBezTo>
                  <a:cubicBezTo>
                    <a:pt x="276991" y="969"/>
                    <a:pt x="264818" y="4460"/>
                    <a:pt x="253816" y="10267"/>
                  </a:cubicBezTo>
                  <a:cubicBezTo>
                    <a:pt x="242815" y="16073"/>
                    <a:pt x="232920" y="24098"/>
                    <a:pt x="225076" y="33755"/>
                  </a:cubicBezTo>
                  <a:cubicBezTo>
                    <a:pt x="216972" y="43737"/>
                    <a:pt x="211015" y="55645"/>
                    <a:pt x="207923" y="68204"/>
                  </a:cubicBezTo>
                  <a:cubicBezTo>
                    <a:pt x="204929" y="80340"/>
                    <a:pt x="205189" y="92312"/>
                    <a:pt x="206979" y="104611"/>
                  </a:cubicBezTo>
                  <a:cubicBezTo>
                    <a:pt x="207240" y="106666"/>
                    <a:pt x="207077" y="106927"/>
                    <a:pt x="205287" y="106666"/>
                  </a:cubicBezTo>
                  <a:cubicBezTo>
                    <a:pt x="135894" y="96325"/>
                    <a:pt x="78349" y="71369"/>
                    <a:pt x="31609" y="18063"/>
                  </a:cubicBezTo>
                  <a:cubicBezTo>
                    <a:pt x="29559" y="15747"/>
                    <a:pt x="28452" y="15747"/>
                    <a:pt x="26825" y="18226"/>
                  </a:cubicBezTo>
                  <a:cubicBezTo>
                    <a:pt x="6352" y="48892"/>
                    <a:pt x="16344" y="98282"/>
                    <a:pt x="41829" y="122488"/>
                  </a:cubicBezTo>
                  <a:cubicBezTo>
                    <a:pt x="45247" y="125751"/>
                    <a:pt x="48730" y="128980"/>
                    <a:pt x="52473" y="131884"/>
                  </a:cubicBezTo>
                  <a:cubicBezTo>
                    <a:pt x="51106" y="132145"/>
                    <a:pt x="34148" y="130350"/>
                    <a:pt x="18981" y="122488"/>
                  </a:cubicBezTo>
                  <a:cubicBezTo>
                    <a:pt x="16930" y="121216"/>
                    <a:pt x="15921" y="121966"/>
                    <a:pt x="15726" y="124283"/>
                  </a:cubicBezTo>
                  <a:cubicBezTo>
                    <a:pt x="15563" y="127610"/>
                    <a:pt x="15823" y="130677"/>
                    <a:pt x="16246" y="134265"/>
                  </a:cubicBezTo>
                  <a:cubicBezTo>
                    <a:pt x="20185" y="165354"/>
                    <a:pt x="41634" y="194160"/>
                    <a:pt x="71155" y="205448"/>
                  </a:cubicBezTo>
                  <a:cubicBezTo>
                    <a:pt x="74638" y="206916"/>
                    <a:pt x="78479" y="208188"/>
                    <a:pt x="82320" y="208873"/>
                  </a:cubicBezTo>
                  <a:cubicBezTo>
                    <a:pt x="75582" y="210341"/>
                    <a:pt x="68682" y="211418"/>
                    <a:pt x="49413" y="209884"/>
                  </a:cubicBezTo>
                  <a:cubicBezTo>
                    <a:pt x="47037" y="209460"/>
                    <a:pt x="46093" y="210667"/>
                    <a:pt x="47037" y="212951"/>
                  </a:cubicBezTo>
                  <a:cubicBezTo>
                    <a:pt x="61521" y="252424"/>
                    <a:pt x="92735" y="264234"/>
                    <a:pt x="116105" y="270889"/>
                  </a:cubicBezTo>
                  <a:cubicBezTo>
                    <a:pt x="119262" y="271411"/>
                    <a:pt x="122321" y="271411"/>
                    <a:pt x="125479" y="272161"/>
                  </a:cubicBezTo>
                  <a:cubicBezTo>
                    <a:pt x="125316" y="272422"/>
                    <a:pt x="125153" y="272422"/>
                    <a:pt x="124893" y="272748"/>
                  </a:cubicBezTo>
                  <a:cubicBezTo>
                    <a:pt x="117146" y="284623"/>
                    <a:pt x="90294" y="293431"/>
                    <a:pt x="77763" y="297770"/>
                  </a:cubicBezTo>
                  <a:cubicBezTo>
                    <a:pt x="55011" y="305730"/>
                    <a:pt x="30177" y="309318"/>
                    <a:pt x="6157" y="307002"/>
                  </a:cubicBezTo>
                  <a:cubicBezTo>
                    <a:pt x="2316" y="306415"/>
                    <a:pt x="1470" y="306480"/>
                    <a:pt x="461" y="307002"/>
                  </a:cubicBezTo>
                  <a:cubicBezTo>
                    <a:pt x="-581" y="307687"/>
                    <a:pt x="298" y="308535"/>
                    <a:pt x="1567" y="309579"/>
                  </a:cubicBezTo>
                  <a:cubicBezTo>
                    <a:pt x="6417" y="312841"/>
                    <a:pt x="11462" y="315647"/>
                    <a:pt x="16474" y="318452"/>
                  </a:cubicBezTo>
                  <a:cubicBezTo>
                    <a:pt x="31739" y="326575"/>
                    <a:pt x="47688" y="333067"/>
                    <a:pt x="64385" y="337667"/>
                  </a:cubicBezTo>
                  <a:cubicBezTo>
                    <a:pt x="150411" y="361514"/>
                    <a:pt x="247339" y="343996"/>
                    <a:pt x="311980" y="279632"/>
                  </a:cubicBezTo>
                  <a:cubicBezTo>
                    <a:pt x="362723" y="229132"/>
                    <a:pt x="380527" y="159417"/>
                    <a:pt x="380527" y="89670"/>
                  </a:cubicBezTo>
                  <a:cubicBezTo>
                    <a:pt x="380527" y="86930"/>
                    <a:pt x="383749" y="85396"/>
                    <a:pt x="385637" y="84026"/>
                  </a:cubicBezTo>
                  <a:cubicBezTo>
                    <a:pt x="398852" y="74109"/>
                    <a:pt x="409332" y="62169"/>
                    <a:pt x="419129" y="48892"/>
                  </a:cubicBezTo>
                  <a:cubicBezTo>
                    <a:pt x="421342" y="45890"/>
                    <a:pt x="421180" y="43248"/>
                    <a:pt x="421180" y="42139"/>
                  </a:cubicBezTo>
                  <a:cubicBezTo>
                    <a:pt x="421180" y="41976"/>
                    <a:pt x="421180" y="41780"/>
                    <a:pt x="421180" y="41780"/>
                  </a:cubicBezTo>
                  <a:cubicBezTo>
                    <a:pt x="421180" y="40508"/>
                    <a:pt x="421342" y="40834"/>
                    <a:pt x="419650" y="41617"/>
                  </a:cubicBezTo>
                  <a:close/>
                </a:path>
              </a:pathLst>
            </a:custGeom>
            <a:solidFill>
              <a:srgbClr val="FFFFFF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SHAPE OBJECT">
              <a:extLst>
                <a:ext uri="{FF2B5EF4-FFF2-40B4-BE49-F238E27FC236}">
                  <a16:creationId xmlns:a16="http://schemas.microsoft.com/office/drawing/2014/main" id="{0CB6F8DD-1FFC-4F99-B0DA-93F723B6F7EC}"/>
                </a:ext>
              </a:extLst>
            </p:cNvPr>
            <p:cNvSpPr/>
            <p:nvPr/>
          </p:nvSpPr>
          <p:spPr>
            <a:xfrm>
              <a:off x="9095066" y="9841990"/>
              <a:ext cx="13019" cy="3262"/>
            </a:xfrm>
            <a:custGeom>
              <a:avLst/>
              <a:gdLst>
                <a:gd name="connsiteX0" fmla="*/ 4 w 13019"/>
                <a:gd name="connsiteY0" fmla="*/ 0 h 0"/>
                <a:gd name="connsiteX1" fmla="*/ 4 w 13019"/>
                <a:gd name="connsiteY1" fmla="*/ 0 h 0"/>
                <a:gd name="connsiteX2" fmla="*/ 4 w 13019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19">
                  <a:moveTo>
                    <a:pt x="4" y="0"/>
                  </a:moveTo>
                  <a:cubicBezTo>
                    <a:pt x="35742" y="0"/>
                    <a:pt x="1697" y="0"/>
                    <a:pt x="4" y="0"/>
                  </a:cubicBezTo>
                  <a:cubicBezTo>
                    <a:pt x="4691" y="0"/>
                    <a:pt x="-159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SHAPE OBJECT">
              <a:extLst>
                <a:ext uri="{FF2B5EF4-FFF2-40B4-BE49-F238E27FC236}">
                  <a16:creationId xmlns:a16="http://schemas.microsoft.com/office/drawing/2014/main" id="{D94F3984-94A2-4B92-9ADD-1F5A04ED30BE}"/>
                </a:ext>
              </a:extLst>
            </p:cNvPr>
            <p:cNvSpPr/>
            <p:nvPr/>
          </p:nvSpPr>
          <p:spPr>
            <a:xfrm>
              <a:off x="9091841" y="9841990"/>
              <a:ext cx="3255" cy="3262"/>
            </a:xfrm>
            <a:custGeom>
              <a:avLst/>
              <a:gdLst>
                <a:gd name="connsiteX0" fmla="*/ 3229 w 0"/>
                <a:gd name="connsiteY0" fmla="*/ 0 h 0"/>
                <a:gd name="connsiteX1" fmla="*/ 3229 w 0"/>
                <a:gd name="connsiteY1" fmla="*/ 0 h 0"/>
                <a:gd name="connsiteX2" fmla="*/ 3229 w 0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3229" y="0"/>
                  </a:moveTo>
                  <a:cubicBezTo>
                    <a:pt x="2708" y="98"/>
                    <a:pt x="-3769" y="0"/>
                    <a:pt x="3229" y="0"/>
                  </a:cubicBezTo>
                  <a:cubicBezTo>
                    <a:pt x="3229" y="0"/>
                    <a:pt x="2123" y="0"/>
                    <a:pt x="3229" y="0"/>
                  </a:cubicBezTo>
                  <a:close/>
                </a:path>
              </a:pathLst>
            </a:custGeom>
            <a:solidFill>
              <a:srgbClr val="FFFFFF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SHAPE OBJECT">
              <a:extLst>
                <a:ext uri="{FF2B5EF4-FFF2-40B4-BE49-F238E27FC236}">
                  <a16:creationId xmlns:a16="http://schemas.microsoft.com/office/drawing/2014/main" id="{29012478-B4B2-45E6-B0C0-5C9DBC84E5F0}"/>
                </a:ext>
              </a:extLst>
            </p:cNvPr>
            <p:cNvSpPr/>
            <p:nvPr/>
          </p:nvSpPr>
          <p:spPr>
            <a:xfrm>
              <a:off x="9109229" y="9842066"/>
              <a:ext cx="3255" cy="3262"/>
            </a:xfrm>
            <a:custGeom>
              <a:avLst/>
              <a:gdLst>
                <a:gd name="connsiteX0" fmla="*/ 0 w 3254"/>
                <a:gd name="connsiteY0" fmla="*/ 348 h 0"/>
                <a:gd name="connsiteX1" fmla="*/ 0 w 3254"/>
                <a:gd name="connsiteY1" fmla="*/ 348 h 0"/>
                <a:gd name="connsiteX2" fmla="*/ 0 w 3254"/>
                <a:gd name="connsiteY2" fmla="*/ 348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54">
                  <a:moveTo>
                    <a:pt x="0" y="348"/>
                  </a:moveTo>
                  <a:cubicBezTo>
                    <a:pt x="0" y="-435"/>
                    <a:pt x="7519" y="348"/>
                    <a:pt x="0" y="348"/>
                  </a:cubicBezTo>
                  <a:cubicBezTo>
                    <a:pt x="0" y="-76"/>
                    <a:pt x="944" y="348"/>
                    <a:pt x="0" y="348"/>
                  </a:cubicBezTo>
                  <a:close/>
                </a:path>
              </a:pathLst>
            </a:custGeom>
            <a:solidFill>
              <a:srgbClr val="FFFFFF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SHAPE OBJECT">
              <a:extLst>
                <a:ext uri="{FF2B5EF4-FFF2-40B4-BE49-F238E27FC236}">
                  <a16:creationId xmlns:a16="http://schemas.microsoft.com/office/drawing/2014/main" id="{09D380F8-0302-4CF8-8AB7-AA97A0CF4C68}"/>
                </a:ext>
              </a:extLst>
            </p:cNvPr>
            <p:cNvSpPr/>
            <p:nvPr/>
          </p:nvSpPr>
          <p:spPr>
            <a:xfrm>
              <a:off x="9256543" y="9496353"/>
              <a:ext cx="3255" cy="3262"/>
            </a:xfrm>
            <a:custGeom>
              <a:avLst/>
              <a:gdLst>
                <a:gd name="connsiteX0" fmla="*/ 1692 w 0"/>
                <a:gd name="connsiteY0" fmla="*/ 0 h 0"/>
                <a:gd name="connsiteX1" fmla="*/ 0 w 0"/>
                <a:gd name="connsiteY1" fmla="*/ 0 h 0"/>
                <a:gd name="connsiteX2" fmla="*/ 1692 w 0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>
                  <a:moveTo>
                    <a:pt x="1692" y="0"/>
                  </a:moveTo>
                  <a:cubicBezTo>
                    <a:pt x="1269" y="359"/>
                    <a:pt x="586" y="359"/>
                    <a:pt x="0" y="0"/>
                  </a:cubicBezTo>
                  <a:cubicBezTo>
                    <a:pt x="586" y="0"/>
                    <a:pt x="1204" y="0"/>
                    <a:pt x="1692" y="0"/>
                  </a:cubicBezTo>
                  <a:close/>
                </a:path>
              </a:pathLst>
            </a:custGeom>
            <a:solidFill>
              <a:srgbClr val="FFFFFF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6" name="SOSMED LOGO">
            <a:extLst>
              <a:ext uri="{FF2B5EF4-FFF2-40B4-BE49-F238E27FC236}">
                <a16:creationId xmlns:a16="http://schemas.microsoft.com/office/drawing/2014/main" id="{9495AD49-1803-4344-8104-711B92BA2B39}"/>
              </a:ext>
            </a:extLst>
          </p:cNvPr>
          <p:cNvGrpSpPr/>
          <p:nvPr/>
        </p:nvGrpSpPr>
        <p:grpSpPr>
          <a:xfrm>
            <a:off x="6673494" y="4338425"/>
            <a:ext cx="652595" cy="654085"/>
            <a:chOff x="9848860" y="9255383"/>
            <a:chExt cx="820217" cy="822090"/>
          </a:xfrm>
        </p:grpSpPr>
        <p:sp>
          <p:nvSpPr>
            <p:cNvPr id="57" name="SHAPE OBJECT">
              <a:extLst>
                <a:ext uri="{FF2B5EF4-FFF2-40B4-BE49-F238E27FC236}">
                  <a16:creationId xmlns:a16="http://schemas.microsoft.com/office/drawing/2014/main" id="{C9207CBE-4A5D-45D6-A390-3EF49C526B19}"/>
                </a:ext>
              </a:extLst>
            </p:cNvPr>
            <p:cNvSpPr/>
            <p:nvPr/>
          </p:nvSpPr>
          <p:spPr>
            <a:xfrm>
              <a:off x="9848860" y="9255383"/>
              <a:ext cx="820217" cy="822090"/>
            </a:xfrm>
            <a:custGeom>
              <a:avLst/>
              <a:gdLst>
                <a:gd name="connsiteX0" fmla="*/ 489952 w 820216"/>
                <a:gd name="connsiteY0" fmla="*/ 78760 h 822090"/>
                <a:gd name="connsiteX1" fmla="*/ 744161 w 820216"/>
                <a:gd name="connsiteY1" fmla="*/ 491071 h 822090"/>
                <a:gd name="connsiteX2" fmla="*/ 332790 w 820216"/>
                <a:gd name="connsiteY2" fmla="*/ 745861 h 822090"/>
                <a:gd name="connsiteX3" fmla="*/ 78581 w 820216"/>
                <a:gd name="connsiteY3" fmla="*/ 333550 h 822090"/>
                <a:gd name="connsiteX4" fmla="*/ 489952 w 820216"/>
                <a:gd name="connsiteY4" fmla="*/ 78760 h 822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216" h="822090">
                  <a:moveTo>
                    <a:pt x="489952" y="78760"/>
                  </a:moveTo>
                  <a:cubicBezTo>
                    <a:pt x="673747" y="122259"/>
                    <a:pt x="787560" y="306856"/>
                    <a:pt x="744161" y="491071"/>
                  </a:cubicBezTo>
                  <a:cubicBezTo>
                    <a:pt x="700762" y="675286"/>
                    <a:pt x="516585" y="789359"/>
                    <a:pt x="332790" y="745861"/>
                  </a:cubicBezTo>
                  <a:cubicBezTo>
                    <a:pt x="148995" y="702362"/>
                    <a:pt x="35182" y="517765"/>
                    <a:pt x="78581" y="333550"/>
                  </a:cubicBezTo>
                  <a:cubicBezTo>
                    <a:pt x="121980" y="149335"/>
                    <a:pt x="306157" y="35262"/>
                    <a:pt x="489952" y="78760"/>
                  </a:cubicBezTo>
                  <a:close/>
                </a:path>
              </a:pathLst>
            </a:custGeom>
            <a:gradFill>
              <a:gsLst>
                <a:gs pos="0">
                  <a:srgbClr val="E89029"/>
                </a:gs>
                <a:gs pos="100000">
                  <a:srgbClr val="FF0000"/>
                </a:gs>
              </a:gsLst>
              <a:lin ang="16200000" scaled="1"/>
            </a:gra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SHAPE OBJECT">
              <a:extLst>
                <a:ext uri="{FF2B5EF4-FFF2-40B4-BE49-F238E27FC236}">
                  <a16:creationId xmlns:a16="http://schemas.microsoft.com/office/drawing/2014/main" id="{69286846-E859-4504-812F-B157323A504F}"/>
                </a:ext>
              </a:extLst>
            </p:cNvPr>
            <p:cNvSpPr/>
            <p:nvPr/>
          </p:nvSpPr>
          <p:spPr>
            <a:xfrm>
              <a:off x="10252585" y="9652192"/>
              <a:ext cx="13019" cy="32623"/>
            </a:xfrm>
            <a:custGeom>
              <a:avLst/>
              <a:gdLst>
                <a:gd name="connsiteX0" fmla="*/ 683 w 13019"/>
                <a:gd name="connsiteY0" fmla="*/ 34710 h 32622"/>
                <a:gd name="connsiteX1" fmla="*/ 0 w 13019"/>
                <a:gd name="connsiteY1" fmla="*/ 29752 h 32622"/>
                <a:gd name="connsiteX2" fmla="*/ 4361 w 13019"/>
                <a:gd name="connsiteY2" fmla="*/ 0 h 32622"/>
                <a:gd name="connsiteX3" fmla="*/ 9211 w 13019"/>
                <a:gd name="connsiteY3" fmla="*/ 4176 h 32622"/>
                <a:gd name="connsiteX4" fmla="*/ 13312 w 13019"/>
                <a:gd name="connsiteY4" fmla="*/ 34613 h 32622"/>
                <a:gd name="connsiteX5" fmla="*/ 9211 w 13019"/>
                <a:gd name="connsiteY5" fmla="*/ 34776 h 32622"/>
                <a:gd name="connsiteX6" fmla="*/ 683 w 13019"/>
                <a:gd name="connsiteY6" fmla="*/ 34678 h 32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19" h="32622">
                  <a:moveTo>
                    <a:pt x="683" y="34710"/>
                  </a:moveTo>
                  <a:cubicBezTo>
                    <a:pt x="423" y="33079"/>
                    <a:pt x="260" y="31481"/>
                    <a:pt x="0" y="29752"/>
                  </a:cubicBezTo>
                  <a:cubicBezTo>
                    <a:pt x="683" y="19737"/>
                    <a:pt x="-781" y="9428"/>
                    <a:pt x="4361" y="0"/>
                  </a:cubicBezTo>
                  <a:cubicBezTo>
                    <a:pt x="5989" y="1370"/>
                    <a:pt x="7616" y="2805"/>
                    <a:pt x="9211" y="4176"/>
                  </a:cubicBezTo>
                  <a:cubicBezTo>
                    <a:pt x="19952" y="13049"/>
                    <a:pt x="10904" y="24597"/>
                    <a:pt x="13312" y="34613"/>
                  </a:cubicBezTo>
                  <a:cubicBezTo>
                    <a:pt x="11945" y="34710"/>
                    <a:pt x="10578" y="34710"/>
                    <a:pt x="9211" y="34776"/>
                  </a:cubicBezTo>
                  <a:cubicBezTo>
                    <a:pt x="6314" y="34776"/>
                    <a:pt x="3515" y="34776"/>
                    <a:pt x="683" y="34678"/>
                  </a:cubicBezTo>
                  <a:close/>
                </a:path>
              </a:pathLst>
            </a:custGeom>
            <a:solidFill>
              <a:srgbClr val="A2B1CE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SHAPE OBJECT">
              <a:extLst>
                <a:ext uri="{FF2B5EF4-FFF2-40B4-BE49-F238E27FC236}">
                  <a16:creationId xmlns:a16="http://schemas.microsoft.com/office/drawing/2014/main" id="{FC5B2508-09F6-4760-AB83-5AD4F5AE89C4}"/>
                </a:ext>
              </a:extLst>
            </p:cNvPr>
            <p:cNvSpPr/>
            <p:nvPr/>
          </p:nvSpPr>
          <p:spPr>
            <a:xfrm>
              <a:off x="10251844" y="9660739"/>
              <a:ext cx="13019" cy="16311"/>
            </a:xfrm>
            <a:custGeom>
              <a:avLst/>
              <a:gdLst>
                <a:gd name="connsiteX0" fmla="*/ 16006 w 13019"/>
                <a:gd name="connsiteY0" fmla="*/ 946 h 16311"/>
                <a:gd name="connsiteX1" fmla="*/ 9269 w 13019"/>
                <a:gd name="connsiteY1" fmla="*/ 17681 h 16311"/>
                <a:gd name="connsiteX2" fmla="*/ 9269 w 13019"/>
                <a:gd name="connsiteY2" fmla="*/ 0 h 16311"/>
                <a:gd name="connsiteX3" fmla="*/ 16006 w 13019"/>
                <a:gd name="connsiteY3" fmla="*/ 946 h 16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19" h="16311">
                  <a:moveTo>
                    <a:pt x="16006" y="946"/>
                  </a:moveTo>
                  <a:cubicBezTo>
                    <a:pt x="13793" y="6492"/>
                    <a:pt x="11482" y="12136"/>
                    <a:pt x="9269" y="17681"/>
                  </a:cubicBezTo>
                  <a:cubicBezTo>
                    <a:pt x="6274" y="11777"/>
                    <a:pt x="-10000" y="5905"/>
                    <a:pt x="9269" y="0"/>
                  </a:cubicBezTo>
                  <a:cubicBezTo>
                    <a:pt x="11482" y="326"/>
                    <a:pt x="13793" y="685"/>
                    <a:pt x="16006" y="946"/>
                  </a:cubicBezTo>
                  <a:close/>
                </a:path>
              </a:pathLst>
            </a:custGeom>
            <a:solidFill>
              <a:srgbClr val="E8ECF3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SHAPE OBJECT">
              <a:extLst>
                <a:ext uri="{FF2B5EF4-FFF2-40B4-BE49-F238E27FC236}">
                  <a16:creationId xmlns:a16="http://schemas.microsoft.com/office/drawing/2014/main" id="{89021B4A-864A-4323-A49C-AA904A92E5F8}"/>
                </a:ext>
              </a:extLst>
            </p:cNvPr>
            <p:cNvSpPr/>
            <p:nvPr/>
          </p:nvSpPr>
          <p:spPr>
            <a:xfrm>
              <a:off x="10253048" y="9652224"/>
              <a:ext cx="13019" cy="32623"/>
            </a:xfrm>
            <a:custGeom>
              <a:avLst/>
              <a:gdLst>
                <a:gd name="connsiteX0" fmla="*/ 644 w 13019"/>
                <a:gd name="connsiteY0" fmla="*/ 0 h 32622"/>
                <a:gd name="connsiteX1" fmla="*/ 9171 w 13019"/>
                <a:gd name="connsiteY1" fmla="*/ 98 h 32622"/>
                <a:gd name="connsiteX2" fmla="*/ 13338 w 13019"/>
                <a:gd name="connsiteY2" fmla="*/ 13180 h 32622"/>
                <a:gd name="connsiteX3" fmla="*/ 13696 w 13019"/>
                <a:gd name="connsiteY3" fmla="*/ 21890 h 32622"/>
                <a:gd name="connsiteX4" fmla="*/ 9171 w 13019"/>
                <a:gd name="connsiteY4" fmla="*/ 26424 h 32622"/>
                <a:gd name="connsiteX5" fmla="*/ 4810 w 13019"/>
                <a:gd name="connsiteY5" fmla="*/ 34971 h 32622"/>
                <a:gd name="connsiteX6" fmla="*/ 644 w 13019"/>
                <a:gd name="connsiteY6" fmla="*/ 33 h 32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19" h="32622">
                  <a:moveTo>
                    <a:pt x="644" y="0"/>
                  </a:moveTo>
                  <a:cubicBezTo>
                    <a:pt x="3443" y="0"/>
                    <a:pt x="6275" y="98"/>
                    <a:pt x="9171" y="98"/>
                  </a:cubicBezTo>
                  <a:cubicBezTo>
                    <a:pt x="10539" y="4469"/>
                    <a:pt x="11906" y="8808"/>
                    <a:pt x="13338" y="13180"/>
                  </a:cubicBezTo>
                  <a:cubicBezTo>
                    <a:pt x="8748" y="16246"/>
                    <a:pt x="13175" y="18986"/>
                    <a:pt x="13696" y="21890"/>
                  </a:cubicBezTo>
                  <a:cubicBezTo>
                    <a:pt x="12166" y="23423"/>
                    <a:pt x="10701" y="24891"/>
                    <a:pt x="9171" y="26424"/>
                  </a:cubicBezTo>
                  <a:cubicBezTo>
                    <a:pt x="5591" y="28219"/>
                    <a:pt x="4908" y="31481"/>
                    <a:pt x="4810" y="34971"/>
                  </a:cubicBezTo>
                  <a:cubicBezTo>
                    <a:pt x="-3880" y="24108"/>
                    <a:pt x="2174" y="11646"/>
                    <a:pt x="644" y="33"/>
                  </a:cubicBezTo>
                  <a:close/>
                </a:path>
              </a:pathLst>
            </a:custGeom>
            <a:solidFill>
              <a:srgbClr val="A7B5D1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SHAPE OBJECT">
              <a:extLst>
                <a:ext uri="{FF2B5EF4-FFF2-40B4-BE49-F238E27FC236}">
                  <a16:creationId xmlns:a16="http://schemas.microsoft.com/office/drawing/2014/main" id="{2DCC24DE-83D1-4D46-B4F5-E14705C506A4}"/>
                </a:ext>
              </a:extLst>
            </p:cNvPr>
            <p:cNvSpPr/>
            <p:nvPr/>
          </p:nvSpPr>
          <p:spPr>
            <a:xfrm>
              <a:off x="10159269" y="9452509"/>
              <a:ext cx="198545" cy="433881"/>
            </a:xfrm>
            <a:custGeom>
              <a:avLst/>
              <a:gdLst>
                <a:gd name="connsiteX0" fmla="*/ 44298 w 198544"/>
                <a:gd name="connsiteY0" fmla="*/ 218833 h 433880"/>
                <a:gd name="connsiteX1" fmla="*/ 44298 w 198544"/>
                <a:gd name="connsiteY1" fmla="*/ 428694 h 433880"/>
                <a:gd name="connsiteX2" fmla="*/ 49766 w 198544"/>
                <a:gd name="connsiteY2" fmla="*/ 434175 h 433880"/>
                <a:gd name="connsiteX3" fmla="*/ 127524 w 198544"/>
                <a:gd name="connsiteY3" fmla="*/ 434175 h 433880"/>
                <a:gd name="connsiteX4" fmla="*/ 132992 w 198544"/>
                <a:gd name="connsiteY4" fmla="*/ 428694 h 433880"/>
                <a:gd name="connsiteX5" fmla="*/ 132992 w 198544"/>
                <a:gd name="connsiteY5" fmla="*/ 215407 h 433880"/>
                <a:gd name="connsiteX6" fmla="*/ 189333 w 198544"/>
                <a:gd name="connsiteY6" fmla="*/ 215407 h 433880"/>
                <a:gd name="connsiteX7" fmla="*/ 194802 w 198544"/>
                <a:gd name="connsiteY7" fmla="*/ 210351 h 433880"/>
                <a:gd name="connsiteX8" fmla="*/ 200270 w 198544"/>
                <a:gd name="connsiteY8" fmla="*/ 146084 h 433880"/>
                <a:gd name="connsiteX9" fmla="*/ 194802 w 198544"/>
                <a:gd name="connsiteY9" fmla="*/ 140179 h 433880"/>
                <a:gd name="connsiteX10" fmla="*/ 132992 w 198544"/>
                <a:gd name="connsiteY10" fmla="*/ 140179 h 433880"/>
                <a:gd name="connsiteX11" fmla="*/ 132992 w 198544"/>
                <a:gd name="connsiteY11" fmla="*/ 94540 h 433880"/>
                <a:gd name="connsiteX12" fmla="*/ 152261 w 198544"/>
                <a:gd name="connsiteY12" fmla="*/ 75228 h 433880"/>
                <a:gd name="connsiteX13" fmla="*/ 195745 w 198544"/>
                <a:gd name="connsiteY13" fmla="*/ 75228 h 433880"/>
                <a:gd name="connsiteX14" fmla="*/ 201214 w 198544"/>
                <a:gd name="connsiteY14" fmla="*/ 69747 h 433880"/>
                <a:gd name="connsiteX15" fmla="*/ 201214 w 198544"/>
                <a:gd name="connsiteY15" fmla="*/ 5481 h 433880"/>
                <a:gd name="connsiteX16" fmla="*/ 195745 w 198544"/>
                <a:gd name="connsiteY16" fmla="*/ 0 h 433880"/>
                <a:gd name="connsiteX17" fmla="*/ 122349 w 198544"/>
                <a:gd name="connsiteY17" fmla="*/ 0 h 433880"/>
                <a:gd name="connsiteX18" fmla="*/ 44331 w 198544"/>
                <a:gd name="connsiteY18" fmla="*/ 78196 h 433880"/>
                <a:gd name="connsiteX19" fmla="*/ 44331 w 198544"/>
                <a:gd name="connsiteY19" fmla="*/ 140147 h 433880"/>
                <a:gd name="connsiteX20" fmla="*/ 5468 w 198544"/>
                <a:gd name="connsiteY20" fmla="*/ 140147 h 433880"/>
                <a:gd name="connsiteX21" fmla="*/ 0 w 198544"/>
                <a:gd name="connsiteY21" fmla="*/ 145627 h 433880"/>
                <a:gd name="connsiteX22" fmla="*/ 0 w 198544"/>
                <a:gd name="connsiteY22" fmla="*/ 209894 h 433880"/>
                <a:gd name="connsiteX23" fmla="*/ 5468 w 198544"/>
                <a:gd name="connsiteY23" fmla="*/ 215375 h 433880"/>
                <a:gd name="connsiteX24" fmla="*/ 44363 w 198544"/>
                <a:gd name="connsiteY24" fmla="*/ 215375 h 433880"/>
                <a:gd name="connsiteX25" fmla="*/ 44363 w 198544"/>
                <a:gd name="connsiteY25" fmla="*/ 218800 h 433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8544" h="433880">
                  <a:moveTo>
                    <a:pt x="44298" y="218833"/>
                  </a:moveTo>
                  <a:lnTo>
                    <a:pt x="44298" y="428694"/>
                  </a:lnTo>
                  <a:cubicBezTo>
                    <a:pt x="44298" y="431695"/>
                    <a:pt x="46772" y="434175"/>
                    <a:pt x="49766" y="434175"/>
                  </a:cubicBezTo>
                  <a:lnTo>
                    <a:pt x="127524" y="434175"/>
                  </a:lnTo>
                  <a:cubicBezTo>
                    <a:pt x="130519" y="434175"/>
                    <a:pt x="132992" y="431695"/>
                    <a:pt x="132992" y="428694"/>
                  </a:cubicBezTo>
                  <a:lnTo>
                    <a:pt x="132992" y="215407"/>
                  </a:lnTo>
                  <a:lnTo>
                    <a:pt x="189333" y="215407"/>
                  </a:lnTo>
                  <a:cubicBezTo>
                    <a:pt x="192133" y="215407"/>
                    <a:pt x="194541" y="213254"/>
                    <a:pt x="194802" y="210351"/>
                  </a:cubicBezTo>
                  <a:lnTo>
                    <a:pt x="200270" y="146084"/>
                  </a:lnTo>
                  <a:cubicBezTo>
                    <a:pt x="200530" y="142920"/>
                    <a:pt x="198056" y="140179"/>
                    <a:pt x="194802" y="140179"/>
                  </a:cubicBezTo>
                  <a:lnTo>
                    <a:pt x="132992" y="140179"/>
                  </a:lnTo>
                  <a:lnTo>
                    <a:pt x="132992" y="94540"/>
                  </a:lnTo>
                  <a:cubicBezTo>
                    <a:pt x="132992" y="83873"/>
                    <a:pt x="141618" y="75228"/>
                    <a:pt x="152261" y="75228"/>
                  </a:cubicBezTo>
                  <a:lnTo>
                    <a:pt x="195745" y="75228"/>
                  </a:lnTo>
                  <a:cubicBezTo>
                    <a:pt x="198740" y="75228"/>
                    <a:pt x="201214" y="72749"/>
                    <a:pt x="201214" y="69747"/>
                  </a:cubicBezTo>
                  <a:lnTo>
                    <a:pt x="201214" y="5481"/>
                  </a:lnTo>
                  <a:cubicBezTo>
                    <a:pt x="201214" y="2479"/>
                    <a:pt x="198740" y="0"/>
                    <a:pt x="195745" y="0"/>
                  </a:cubicBezTo>
                  <a:lnTo>
                    <a:pt x="122349" y="0"/>
                  </a:lnTo>
                  <a:cubicBezTo>
                    <a:pt x="79288" y="0"/>
                    <a:pt x="44331" y="35037"/>
                    <a:pt x="44331" y="78196"/>
                  </a:cubicBezTo>
                  <a:lnTo>
                    <a:pt x="44331" y="140147"/>
                  </a:lnTo>
                  <a:lnTo>
                    <a:pt x="5468" y="140147"/>
                  </a:lnTo>
                  <a:cubicBezTo>
                    <a:pt x="2474" y="140147"/>
                    <a:pt x="0" y="142626"/>
                    <a:pt x="0" y="145627"/>
                  </a:cubicBezTo>
                  <a:lnTo>
                    <a:pt x="0" y="209894"/>
                  </a:lnTo>
                  <a:cubicBezTo>
                    <a:pt x="0" y="212895"/>
                    <a:pt x="2474" y="215375"/>
                    <a:pt x="5468" y="215375"/>
                  </a:cubicBezTo>
                  <a:lnTo>
                    <a:pt x="44363" y="215375"/>
                  </a:lnTo>
                  <a:lnTo>
                    <a:pt x="44363" y="218800"/>
                  </a:lnTo>
                  <a:close/>
                </a:path>
              </a:pathLst>
            </a:custGeom>
            <a:solidFill>
              <a:srgbClr val="FFFFFF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2" name="SOSMED LOGO">
            <a:extLst>
              <a:ext uri="{FF2B5EF4-FFF2-40B4-BE49-F238E27FC236}">
                <a16:creationId xmlns:a16="http://schemas.microsoft.com/office/drawing/2014/main" id="{FF54A578-923D-46E0-98C2-E078E0DF44A2}"/>
              </a:ext>
            </a:extLst>
          </p:cNvPr>
          <p:cNvGrpSpPr/>
          <p:nvPr/>
        </p:nvGrpSpPr>
        <p:grpSpPr>
          <a:xfrm>
            <a:off x="6332560" y="4920833"/>
            <a:ext cx="769130" cy="770887"/>
            <a:chOff x="9776632" y="8325906"/>
            <a:chExt cx="966684" cy="968892"/>
          </a:xfrm>
        </p:grpSpPr>
        <p:sp>
          <p:nvSpPr>
            <p:cNvPr id="63" name="SHAPE OBJECT">
              <a:extLst>
                <a:ext uri="{FF2B5EF4-FFF2-40B4-BE49-F238E27FC236}">
                  <a16:creationId xmlns:a16="http://schemas.microsoft.com/office/drawing/2014/main" id="{7454BEB4-1C96-4567-996B-5C87DDE7586C}"/>
                </a:ext>
              </a:extLst>
            </p:cNvPr>
            <p:cNvSpPr/>
            <p:nvPr/>
          </p:nvSpPr>
          <p:spPr>
            <a:xfrm>
              <a:off x="9776632" y="8325906"/>
              <a:ext cx="966684" cy="968892"/>
            </a:xfrm>
            <a:custGeom>
              <a:avLst/>
              <a:gdLst>
                <a:gd name="connsiteX0" fmla="*/ 725389 w 966684"/>
                <a:gd name="connsiteY0" fmla="*/ 242349 h 968891"/>
                <a:gd name="connsiteX1" fmla="*/ 725389 w 966684"/>
                <a:gd name="connsiteY1" fmla="*/ 727046 h 968891"/>
                <a:gd name="connsiteX2" fmla="*/ 241796 w 966684"/>
                <a:gd name="connsiteY2" fmla="*/ 727046 h 968891"/>
                <a:gd name="connsiteX3" fmla="*/ 241796 w 966684"/>
                <a:gd name="connsiteY3" fmla="*/ 242349 h 968891"/>
                <a:gd name="connsiteX4" fmla="*/ 725389 w 966684"/>
                <a:gd name="connsiteY4" fmla="*/ 242349 h 968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684" h="968891">
                  <a:moveTo>
                    <a:pt x="725389" y="242349"/>
                  </a:moveTo>
                  <a:cubicBezTo>
                    <a:pt x="858929" y="376194"/>
                    <a:pt x="858929" y="593200"/>
                    <a:pt x="725389" y="727046"/>
                  </a:cubicBezTo>
                  <a:cubicBezTo>
                    <a:pt x="591849" y="860891"/>
                    <a:pt x="375337" y="860891"/>
                    <a:pt x="241796" y="727046"/>
                  </a:cubicBezTo>
                  <a:cubicBezTo>
                    <a:pt x="108256" y="593200"/>
                    <a:pt x="108256" y="376194"/>
                    <a:pt x="241796" y="242349"/>
                  </a:cubicBezTo>
                  <a:cubicBezTo>
                    <a:pt x="375337" y="108503"/>
                    <a:pt x="591849" y="108503"/>
                    <a:pt x="725389" y="242349"/>
                  </a:cubicBezTo>
                  <a:close/>
                </a:path>
              </a:pathLst>
            </a:custGeom>
            <a:gradFill>
              <a:gsLst>
                <a:gs pos="0">
                  <a:srgbClr val="E89029"/>
                </a:gs>
                <a:gs pos="100000">
                  <a:srgbClr val="FF0000"/>
                </a:gs>
              </a:gsLst>
              <a:lin ang="16200000" scaled="1"/>
            </a:gra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SHAPE OBJECT">
              <a:extLst>
                <a:ext uri="{FF2B5EF4-FFF2-40B4-BE49-F238E27FC236}">
                  <a16:creationId xmlns:a16="http://schemas.microsoft.com/office/drawing/2014/main" id="{B6248101-62E1-4FD8-99D1-B21106709371}"/>
                </a:ext>
              </a:extLst>
            </p:cNvPr>
            <p:cNvSpPr/>
            <p:nvPr/>
          </p:nvSpPr>
          <p:spPr>
            <a:xfrm>
              <a:off x="10042076" y="8591924"/>
              <a:ext cx="436147" cy="437143"/>
            </a:xfrm>
            <a:custGeom>
              <a:avLst/>
              <a:gdLst>
                <a:gd name="connsiteX0" fmla="*/ 218190 w 436147"/>
                <a:gd name="connsiteY0" fmla="*/ 0 h 437143"/>
                <a:gd name="connsiteX1" fmla="*/ 19 w 436147"/>
                <a:gd name="connsiteY1" fmla="*/ 218669 h 437143"/>
                <a:gd name="connsiteX2" fmla="*/ 34878 w 436147"/>
                <a:gd name="connsiteY2" fmla="*/ 337187 h 437143"/>
                <a:gd name="connsiteX3" fmla="*/ 1712 w 436147"/>
                <a:gd name="connsiteY3" fmla="*/ 410327 h 437143"/>
                <a:gd name="connsiteX4" fmla="*/ 4511 w 436147"/>
                <a:gd name="connsiteY4" fmla="*/ 430586 h 437143"/>
                <a:gd name="connsiteX5" fmla="*/ 18995 w 436147"/>
                <a:gd name="connsiteY5" fmla="*/ 437241 h 437143"/>
                <a:gd name="connsiteX6" fmla="*/ 24040 w 436147"/>
                <a:gd name="connsiteY6" fmla="*/ 436556 h 437143"/>
                <a:gd name="connsiteX7" fmla="*/ 115338 w 436147"/>
                <a:gd name="connsiteY7" fmla="*/ 411437 h 437143"/>
                <a:gd name="connsiteX8" fmla="*/ 218060 w 436147"/>
                <a:gd name="connsiteY8" fmla="*/ 437241 h 437143"/>
                <a:gd name="connsiteX9" fmla="*/ 436231 w 436147"/>
                <a:gd name="connsiteY9" fmla="*/ 218572 h 437143"/>
                <a:gd name="connsiteX10" fmla="*/ 218158 w 436147"/>
                <a:gd name="connsiteY10" fmla="*/ 0 h 437143"/>
                <a:gd name="connsiteX11" fmla="*/ 302100 w 436147"/>
                <a:gd name="connsiteY11" fmla="*/ 251390 h 437143"/>
                <a:gd name="connsiteX12" fmla="*/ 270300 w 436147"/>
                <a:gd name="connsiteY12" fmla="*/ 244213 h 437143"/>
                <a:gd name="connsiteX13" fmla="*/ 251455 w 436147"/>
                <a:gd name="connsiteY13" fmla="*/ 267212 h 437143"/>
                <a:gd name="connsiteX14" fmla="*/ 241235 w 436147"/>
                <a:gd name="connsiteY14" fmla="*/ 269430 h 437143"/>
                <a:gd name="connsiteX15" fmla="*/ 169368 w 436147"/>
                <a:gd name="connsiteY15" fmla="*/ 207741 h 437143"/>
                <a:gd name="connsiteX16" fmla="*/ 170475 w 436147"/>
                <a:gd name="connsiteY16" fmla="*/ 195703 h 437143"/>
                <a:gd name="connsiteX17" fmla="*/ 183527 w 436147"/>
                <a:gd name="connsiteY17" fmla="*/ 174433 h 437143"/>
                <a:gd name="connsiteX18" fmla="*/ 177733 w 436147"/>
                <a:gd name="connsiteY18" fmla="*/ 149314 h 437143"/>
                <a:gd name="connsiteX19" fmla="*/ 159246 w 436147"/>
                <a:gd name="connsiteY19" fmla="*/ 121356 h 437143"/>
                <a:gd name="connsiteX20" fmla="*/ 131710 w 436147"/>
                <a:gd name="connsiteY20" fmla="*/ 125467 h 437143"/>
                <a:gd name="connsiteX21" fmla="*/ 112343 w 436147"/>
                <a:gd name="connsiteY21" fmla="*/ 169899 h 437143"/>
                <a:gd name="connsiteX22" fmla="*/ 114036 w 436147"/>
                <a:gd name="connsiteY22" fmla="*/ 183992 h 437143"/>
                <a:gd name="connsiteX23" fmla="*/ 127511 w 436147"/>
                <a:gd name="connsiteY23" fmla="*/ 215179 h 437143"/>
                <a:gd name="connsiteX24" fmla="*/ 141572 w 436147"/>
                <a:gd name="connsiteY24" fmla="*/ 236612 h 437143"/>
                <a:gd name="connsiteX25" fmla="*/ 202697 w 436147"/>
                <a:gd name="connsiteY25" fmla="*/ 293441 h 437143"/>
                <a:gd name="connsiteX26" fmla="*/ 240812 w 436147"/>
                <a:gd name="connsiteY26" fmla="*/ 311546 h 437143"/>
                <a:gd name="connsiteX27" fmla="*/ 285142 w 436147"/>
                <a:gd name="connsiteY27" fmla="*/ 318560 h 437143"/>
                <a:gd name="connsiteX28" fmla="*/ 325372 w 436147"/>
                <a:gd name="connsiteY28" fmla="*/ 288580 h 437143"/>
                <a:gd name="connsiteX29" fmla="*/ 327260 w 436147"/>
                <a:gd name="connsiteY29" fmla="*/ 273280 h 437143"/>
                <a:gd name="connsiteX30" fmla="*/ 302100 w 436147"/>
                <a:gd name="connsiteY30" fmla="*/ 251390 h 437143"/>
                <a:gd name="connsiteX31" fmla="*/ 218190 w 436147"/>
                <a:gd name="connsiteY31" fmla="*/ 399138 h 437143"/>
                <a:gd name="connsiteX32" fmla="*/ 127576 w 436147"/>
                <a:gd name="connsiteY32" fmla="*/ 374540 h 437143"/>
                <a:gd name="connsiteX33" fmla="*/ 117942 w 436147"/>
                <a:gd name="connsiteY33" fmla="*/ 371963 h 437143"/>
                <a:gd name="connsiteX34" fmla="*/ 112897 w 436147"/>
                <a:gd name="connsiteY34" fmla="*/ 372648 h 437143"/>
                <a:gd name="connsiteX35" fmla="*/ 53203 w 436147"/>
                <a:gd name="connsiteY35" fmla="*/ 389057 h 437143"/>
                <a:gd name="connsiteX36" fmla="*/ 74002 w 436147"/>
                <a:gd name="connsiteY36" fmla="*/ 343157 h 437143"/>
                <a:gd name="connsiteX37" fmla="*/ 72114 w 436147"/>
                <a:gd name="connsiteY37" fmla="*/ 324106 h 437143"/>
                <a:gd name="connsiteX38" fmla="*/ 38166 w 436147"/>
                <a:gd name="connsiteY38" fmla="*/ 218669 h 437143"/>
                <a:gd name="connsiteX39" fmla="*/ 218223 w 436147"/>
                <a:gd name="connsiteY39" fmla="*/ 38201 h 437143"/>
                <a:gd name="connsiteX40" fmla="*/ 398280 w 436147"/>
                <a:gd name="connsiteY40" fmla="*/ 218669 h 437143"/>
                <a:gd name="connsiteX41" fmla="*/ 218125 w 436147"/>
                <a:gd name="connsiteY41" fmla="*/ 399138 h 43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6147" h="437143">
                  <a:moveTo>
                    <a:pt x="218190" y="0"/>
                  </a:moveTo>
                  <a:cubicBezTo>
                    <a:pt x="97892" y="0"/>
                    <a:pt x="19" y="98096"/>
                    <a:pt x="19" y="218669"/>
                  </a:cubicBezTo>
                  <a:cubicBezTo>
                    <a:pt x="19" y="261046"/>
                    <a:pt x="12030" y="301825"/>
                    <a:pt x="34878" y="337187"/>
                  </a:cubicBezTo>
                  <a:lnTo>
                    <a:pt x="1712" y="410327"/>
                  </a:lnTo>
                  <a:cubicBezTo>
                    <a:pt x="-1348" y="417080"/>
                    <a:pt x="-241" y="424942"/>
                    <a:pt x="4511" y="430586"/>
                  </a:cubicBezTo>
                  <a:cubicBezTo>
                    <a:pt x="8189" y="434957"/>
                    <a:pt x="13559" y="437241"/>
                    <a:pt x="18995" y="437241"/>
                  </a:cubicBezTo>
                  <a:cubicBezTo>
                    <a:pt x="20687" y="437241"/>
                    <a:pt x="22413" y="436980"/>
                    <a:pt x="24040" y="436556"/>
                  </a:cubicBezTo>
                  <a:lnTo>
                    <a:pt x="115338" y="411437"/>
                  </a:lnTo>
                  <a:cubicBezTo>
                    <a:pt x="146877" y="428368"/>
                    <a:pt x="182192" y="437241"/>
                    <a:pt x="218060" y="437241"/>
                  </a:cubicBezTo>
                  <a:cubicBezTo>
                    <a:pt x="338359" y="437241"/>
                    <a:pt x="436231" y="339145"/>
                    <a:pt x="436231" y="218572"/>
                  </a:cubicBezTo>
                  <a:cubicBezTo>
                    <a:pt x="436329" y="98096"/>
                    <a:pt x="338456" y="0"/>
                    <a:pt x="218158" y="0"/>
                  </a:cubicBezTo>
                  <a:close/>
                  <a:moveTo>
                    <a:pt x="302100" y="251390"/>
                  </a:moveTo>
                  <a:cubicBezTo>
                    <a:pt x="292986" y="245909"/>
                    <a:pt x="281041" y="239776"/>
                    <a:pt x="270300" y="244213"/>
                  </a:cubicBezTo>
                  <a:cubicBezTo>
                    <a:pt x="262033" y="247638"/>
                    <a:pt x="256760" y="260524"/>
                    <a:pt x="251455" y="267212"/>
                  </a:cubicBezTo>
                  <a:cubicBezTo>
                    <a:pt x="248721" y="270637"/>
                    <a:pt x="245401" y="271159"/>
                    <a:pt x="241235" y="269430"/>
                  </a:cubicBezTo>
                  <a:cubicBezTo>
                    <a:pt x="210184" y="257034"/>
                    <a:pt x="186488" y="236286"/>
                    <a:pt x="169368" y="207741"/>
                  </a:cubicBezTo>
                  <a:cubicBezTo>
                    <a:pt x="166471" y="203304"/>
                    <a:pt x="166992" y="199781"/>
                    <a:pt x="170475" y="195703"/>
                  </a:cubicBezTo>
                  <a:cubicBezTo>
                    <a:pt x="175682" y="189635"/>
                    <a:pt x="182159" y="182719"/>
                    <a:pt x="183527" y="174433"/>
                  </a:cubicBezTo>
                  <a:cubicBezTo>
                    <a:pt x="184894" y="166212"/>
                    <a:pt x="181053" y="156589"/>
                    <a:pt x="177733" y="149314"/>
                  </a:cubicBezTo>
                  <a:cubicBezTo>
                    <a:pt x="173372" y="139984"/>
                    <a:pt x="168522" y="126674"/>
                    <a:pt x="159246" y="121356"/>
                  </a:cubicBezTo>
                  <a:cubicBezTo>
                    <a:pt x="150620" y="116495"/>
                    <a:pt x="139293" y="119203"/>
                    <a:pt x="131710" y="125467"/>
                  </a:cubicBezTo>
                  <a:cubicBezTo>
                    <a:pt x="118495" y="136232"/>
                    <a:pt x="112083" y="153163"/>
                    <a:pt x="112343" y="169899"/>
                  </a:cubicBezTo>
                  <a:cubicBezTo>
                    <a:pt x="112441" y="174694"/>
                    <a:pt x="112929" y="179392"/>
                    <a:pt x="114036" y="183992"/>
                  </a:cubicBezTo>
                  <a:cubicBezTo>
                    <a:pt x="116672" y="195018"/>
                    <a:pt x="121782" y="205359"/>
                    <a:pt x="127511" y="215179"/>
                  </a:cubicBezTo>
                  <a:cubicBezTo>
                    <a:pt x="131872" y="222617"/>
                    <a:pt x="136559" y="229696"/>
                    <a:pt x="141572" y="236612"/>
                  </a:cubicBezTo>
                  <a:cubicBezTo>
                    <a:pt x="158106" y="259187"/>
                    <a:pt x="178742" y="278826"/>
                    <a:pt x="202697" y="293441"/>
                  </a:cubicBezTo>
                  <a:cubicBezTo>
                    <a:pt x="214643" y="300781"/>
                    <a:pt x="227499" y="307207"/>
                    <a:pt x="240812" y="311546"/>
                  </a:cubicBezTo>
                  <a:cubicBezTo>
                    <a:pt x="255719" y="316505"/>
                    <a:pt x="269031" y="321626"/>
                    <a:pt x="285142" y="318560"/>
                  </a:cubicBezTo>
                  <a:cubicBezTo>
                    <a:pt x="302035" y="315330"/>
                    <a:pt x="318635" y="304891"/>
                    <a:pt x="325372" y="288580"/>
                  </a:cubicBezTo>
                  <a:cubicBezTo>
                    <a:pt x="327325" y="283784"/>
                    <a:pt x="328366" y="278401"/>
                    <a:pt x="327260" y="273280"/>
                  </a:cubicBezTo>
                  <a:cubicBezTo>
                    <a:pt x="324786" y="262775"/>
                    <a:pt x="310530" y="256512"/>
                    <a:pt x="302100" y="251390"/>
                  </a:cubicBezTo>
                  <a:close/>
                  <a:moveTo>
                    <a:pt x="218190" y="399138"/>
                  </a:moveTo>
                  <a:cubicBezTo>
                    <a:pt x="186293" y="399138"/>
                    <a:pt x="155014" y="390689"/>
                    <a:pt x="127576" y="374540"/>
                  </a:cubicBezTo>
                  <a:cubicBezTo>
                    <a:pt x="124582" y="372844"/>
                    <a:pt x="121359" y="371963"/>
                    <a:pt x="117942" y="371963"/>
                  </a:cubicBezTo>
                  <a:cubicBezTo>
                    <a:pt x="116249" y="371963"/>
                    <a:pt x="114524" y="372224"/>
                    <a:pt x="112897" y="372648"/>
                  </a:cubicBezTo>
                  <a:lnTo>
                    <a:pt x="53203" y="389057"/>
                  </a:lnTo>
                  <a:lnTo>
                    <a:pt x="74002" y="343157"/>
                  </a:lnTo>
                  <a:cubicBezTo>
                    <a:pt x="76801" y="336926"/>
                    <a:pt x="76117" y="329652"/>
                    <a:pt x="72114" y="324106"/>
                  </a:cubicBezTo>
                  <a:cubicBezTo>
                    <a:pt x="49851" y="293245"/>
                    <a:pt x="38166" y="256773"/>
                    <a:pt x="38166" y="218669"/>
                  </a:cubicBezTo>
                  <a:cubicBezTo>
                    <a:pt x="38166" y="119105"/>
                    <a:pt x="118918" y="38201"/>
                    <a:pt x="218223" y="38201"/>
                  </a:cubicBezTo>
                  <a:cubicBezTo>
                    <a:pt x="317560" y="38201"/>
                    <a:pt x="398280" y="119138"/>
                    <a:pt x="398280" y="218669"/>
                  </a:cubicBezTo>
                  <a:cubicBezTo>
                    <a:pt x="398183" y="318234"/>
                    <a:pt x="317365" y="399138"/>
                    <a:pt x="218125" y="399138"/>
                  </a:cubicBezTo>
                  <a:close/>
                </a:path>
              </a:pathLst>
            </a:custGeom>
            <a:solidFill>
              <a:srgbClr val="FFFFFF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65" name="SOSMED LOGO">
            <a:extLst>
              <a:ext uri="{FF2B5EF4-FFF2-40B4-BE49-F238E27FC236}">
                <a16:creationId xmlns:a16="http://schemas.microsoft.com/office/drawing/2014/main" id="{D41D17E1-2B20-489D-BD78-0AFAFE649861}"/>
              </a:ext>
            </a:extLst>
          </p:cNvPr>
          <p:cNvGrpSpPr/>
          <p:nvPr/>
        </p:nvGrpSpPr>
        <p:grpSpPr>
          <a:xfrm>
            <a:off x="5919015" y="6347064"/>
            <a:ext cx="543829" cy="545071"/>
            <a:chOff x="11003637" y="9326911"/>
            <a:chExt cx="683514" cy="685075"/>
          </a:xfrm>
        </p:grpSpPr>
        <p:sp>
          <p:nvSpPr>
            <p:cNvPr id="66" name="SHAPE OBJECT">
              <a:extLst>
                <a:ext uri="{FF2B5EF4-FFF2-40B4-BE49-F238E27FC236}">
                  <a16:creationId xmlns:a16="http://schemas.microsoft.com/office/drawing/2014/main" id="{EC34F9DD-63DD-43A2-96A5-FE083F2714BB}"/>
                </a:ext>
              </a:extLst>
            </p:cNvPr>
            <p:cNvSpPr/>
            <p:nvPr/>
          </p:nvSpPr>
          <p:spPr>
            <a:xfrm>
              <a:off x="11003637" y="9326911"/>
              <a:ext cx="683514" cy="685075"/>
            </a:xfrm>
            <a:custGeom>
              <a:avLst/>
              <a:gdLst>
                <a:gd name="connsiteX0" fmla="*/ 683905 w 683514"/>
                <a:gd name="connsiteY0" fmla="*/ 342733 h 685075"/>
                <a:gd name="connsiteX1" fmla="*/ 341952 w 683514"/>
                <a:gd name="connsiteY1" fmla="*/ 685467 h 685075"/>
                <a:gd name="connsiteX2" fmla="*/ 0 w 683514"/>
                <a:gd name="connsiteY2" fmla="*/ 342733 h 685075"/>
                <a:gd name="connsiteX3" fmla="*/ 341952 w 683514"/>
                <a:gd name="connsiteY3" fmla="*/ 0 h 685075"/>
                <a:gd name="connsiteX4" fmla="*/ 683905 w 683514"/>
                <a:gd name="connsiteY4" fmla="*/ 342733 h 685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3514" h="685075">
                  <a:moveTo>
                    <a:pt x="683905" y="342733"/>
                  </a:moveTo>
                  <a:cubicBezTo>
                    <a:pt x="683905" y="532020"/>
                    <a:pt x="530807" y="685467"/>
                    <a:pt x="341952" y="685467"/>
                  </a:cubicBezTo>
                  <a:cubicBezTo>
                    <a:pt x="153097" y="685467"/>
                    <a:pt x="0" y="532020"/>
                    <a:pt x="0" y="342733"/>
                  </a:cubicBezTo>
                  <a:cubicBezTo>
                    <a:pt x="0" y="153447"/>
                    <a:pt x="153097" y="0"/>
                    <a:pt x="341952" y="0"/>
                  </a:cubicBezTo>
                  <a:cubicBezTo>
                    <a:pt x="530807" y="0"/>
                    <a:pt x="683905" y="153447"/>
                    <a:pt x="683905" y="342733"/>
                  </a:cubicBezTo>
                  <a:close/>
                </a:path>
              </a:pathLst>
            </a:custGeom>
            <a:gradFill>
              <a:gsLst>
                <a:gs pos="0">
                  <a:srgbClr val="E89029"/>
                </a:gs>
                <a:gs pos="100000">
                  <a:srgbClr val="FF0000"/>
                </a:gs>
              </a:gsLst>
              <a:lin ang="16200000" scaled="1"/>
            </a:gra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SHAPE OBJECT">
              <a:extLst>
                <a:ext uri="{FF2B5EF4-FFF2-40B4-BE49-F238E27FC236}">
                  <a16:creationId xmlns:a16="http://schemas.microsoft.com/office/drawing/2014/main" id="{E781B5A2-313A-488E-9668-3DFAA99C7BAE}"/>
                </a:ext>
              </a:extLst>
            </p:cNvPr>
            <p:cNvSpPr/>
            <p:nvPr/>
          </p:nvSpPr>
          <p:spPr>
            <a:xfrm>
              <a:off x="11120160" y="9442657"/>
              <a:ext cx="452421" cy="453454"/>
            </a:xfrm>
            <a:custGeom>
              <a:avLst/>
              <a:gdLst>
                <a:gd name="connsiteX0" fmla="*/ 316988 w 452421"/>
                <a:gd name="connsiteY0" fmla="*/ 454107 h 453454"/>
                <a:gd name="connsiteX1" fmla="*/ 136084 w 452421"/>
                <a:gd name="connsiteY1" fmla="*/ 454107 h 453454"/>
                <a:gd name="connsiteX2" fmla="*/ 0 w 452421"/>
                <a:gd name="connsiteY2" fmla="*/ 317712 h 453454"/>
                <a:gd name="connsiteX3" fmla="*/ 0 w 452421"/>
                <a:gd name="connsiteY3" fmla="*/ 136395 h 453454"/>
                <a:gd name="connsiteX4" fmla="*/ 136084 w 452421"/>
                <a:gd name="connsiteY4" fmla="*/ 0 h 453454"/>
                <a:gd name="connsiteX5" fmla="*/ 316988 w 452421"/>
                <a:gd name="connsiteY5" fmla="*/ 0 h 453454"/>
                <a:gd name="connsiteX6" fmla="*/ 453072 w 452421"/>
                <a:gd name="connsiteY6" fmla="*/ 136395 h 453454"/>
                <a:gd name="connsiteX7" fmla="*/ 453072 w 452421"/>
                <a:gd name="connsiteY7" fmla="*/ 317712 h 453454"/>
                <a:gd name="connsiteX8" fmla="*/ 316988 w 452421"/>
                <a:gd name="connsiteY8" fmla="*/ 454107 h 453454"/>
                <a:gd name="connsiteX9" fmla="*/ 228391 w 452421"/>
                <a:gd name="connsiteY9" fmla="*/ 115125 h 453454"/>
                <a:gd name="connsiteX10" fmla="*/ 116783 w 452421"/>
                <a:gd name="connsiteY10" fmla="*/ 226988 h 453454"/>
                <a:gd name="connsiteX11" fmla="*/ 228391 w 452421"/>
                <a:gd name="connsiteY11" fmla="*/ 338851 h 453454"/>
                <a:gd name="connsiteX12" fmla="*/ 339999 w 452421"/>
                <a:gd name="connsiteY12" fmla="*/ 226988 h 453454"/>
                <a:gd name="connsiteX13" fmla="*/ 228391 w 452421"/>
                <a:gd name="connsiteY13" fmla="*/ 115125 h 453454"/>
                <a:gd name="connsiteX14" fmla="*/ 228391 w 452421"/>
                <a:gd name="connsiteY14" fmla="*/ 298660 h 453454"/>
                <a:gd name="connsiteX15" fmla="*/ 156948 w 452421"/>
                <a:gd name="connsiteY15" fmla="*/ 227053 h 453454"/>
                <a:gd name="connsiteX16" fmla="*/ 228391 w 452421"/>
                <a:gd name="connsiteY16" fmla="*/ 155447 h 453454"/>
                <a:gd name="connsiteX17" fmla="*/ 299835 w 452421"/>
                <a:gd name="connsiteY17" fmla="*/ 227053 h 453454"/>
                <a:gd name="connsiteX18" fmla="*/ 228391 w 452421"/>
                <a:gd name="connsiteY18" fmla="*/ 298660 h 453454"/>
                <a:gd name="connsiteX19" fmla="*/ 373068 w 452421"/>
                <a:gd name="connsiteY19" fmla="*/ 107589 h 453454"/>
                <a:gd name="connsiteX20" fmla="*/ 346477 w 452421"/>
                <a:gd name="connsiteY20" fmla="*/ 80937 h 453454"/>
                <a:gd name="connsiteX21" fmla="*/ 319885 w 452421"/>
                <a:gd name="connsiteY21" fmla="*/ 107589 h 453454"/>
                <a:gd name="connsiteX22" fmla="*/ 346477 w 452421"/>
                <a:gd name="connsiteY22" fmla="*/ 134242 h 453454"/>
                <a:gd name="connsiteX23" fmla="*/ 373068 w 452421"/>
                <a:gd name="connsiteY23" fmla="*/ 107589 h 453454"/>
                <a:gd name="connsiteX24" fmla="*/ 136052 w 452421"/>
                <a:gd name="connsiteY24" fmla="*/ 42638 h 453454"/>
                <a:gd name="connsiteX25" fmla="*/ 42606 w 452421"/>
                <a:gd name="connsiteY25" fmla="*/ 136297 h 453454"/>
                <a:gd name="connsiteX26" fmla="*/ 42606 w 452421"/>
                <a:gd name="connsiteY26" fmla="*/ 317614 h 453454"/>
                <a:gd name="connsiteX27" fmla="*/ 136052 w 452421"/>
                <a:gd name="connsiteY27" fmla="*/ 411273 h 453454"/>
                <a:gd name="connsiteX28" fmla="*/ 316955 w 452421"/>
                <a:gd name="connsiteY28" fmla="*/ 411273 h 453454"/>
                <a:gd name="connsiteX29" fmla="*/ 410401 w 452421"/>
                <a:gd name="connsiteY29" fmla="*/ 317614 h 453454"/>
                <a:gd name="connsiteX30" fmla="*/ 410401 w 452421"/>
                <a:gd name="connsiteY30" fmla="*/ 136297 h 453454"/>
                <a:gd name="connsiteX31" fmla="*/ 316955 w 452421"/>
                <a:gd name="connsiteY31" fmla="*/ 42638 h 453454"/>
                <a:gd name="connsiteX32" fmla="*/ 136052 w 452421"/>
                <a:gd name="connsiteY32" fmla="*/ 42638 h 45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52421" h="453454">
                  <a:moveTo>
                    <a:pt x="316988" y="454107"/>
                  </a:moveTo>
                  <a:lnTo>
                    <a:pt x="136084" y="454107"/>
                  </a:lnTo>
                  <a:cubicBezTo>
                    <a:pt x="61061" y="454107"/>
                    <a:pt x="0" y="392907"/>
                    <a:pt x="0" y="317712"/>
                  </a:cubicBezTo>
                  <a:lnTo>
                    <a:pt x="0" y="136395"/>
                  </a:lnTo>
                  <a:cubicBezTo>
                    <a:pt x="0" y="61200"/>
                    <a:pt x="61061" y="0"/>
                    <a:pt x="136084" y="0"/>
                  </a:cubicBezTo>
                  <a:lnTo>
                    <a:pt x="316988" y="0"/>
                  </a:lnTo>
                  <a:cubicBezTo>
                    <a:pt x="392012" y="0"/>
                    <a:pt x="453072" y="61200"/>
                    <a:pt x="453072" y="136395"/>
                  </a:cubicBezTo>
                  <a:lnTo>
                    <a:pt x="453072" y="317712"/>
                  </a:lnTo>
                  <a:cubicBezTo>
                    <a:pt x="453170" y="392809"/>
                    <a:pt x="392012" y="454107"/>
                    <a:pt x="316988" y="454107"/>
                  </a:cubicBezTo>
                  <a:close/>
                  <a:moveTo>
                    <a:pt x="228391" y="115125"/>
                  </a:moveTo>
                  <a:cubicBezTo>
                    <a:pt x="166843" y="115125"/>
                    <a:pt x="116783" y="165299"/>
                    <a:pt x="116783" y="226988"/>
                  </a:cubicBezTo>
                  <a:cubicBezTo>
                    <a:pt x="116783" y="288678"/>
                    <a:pt x="166843" y="338851"/>
                    <a:pt x="228391" y="338851"/>
                  </a:cubicBezTo>
                  <a:cubicBezTo>
                    <a:pt x="289940" y="338851"/>
                    <a:pt x="339999" y="288678"/>
                    <a:pt x="339999" y="226988"/>
                  </a:cubicBezTo>
                  <a:cubicBezTo>
                    <a:pt x="339999" y="165364"/>
                    <a:pt x="289940" y="115125"/>
                    <a:pt x="228391" y="115125"/>
                  </a:cubicBezTo>
                  <a:close/>
                  <a:moveTo>
                    <a:pt x="228391" y="298660"/>
                  </a:moveTo>
                  <a:cubicBezTo>
                    <a:pt x="189008" y="298660"/>
                    <a:pt x="156948" y="266527"/>
                    <a:pt x="156948" y="227053"/>
                  </a:cubicBezTo>
                  <a:cubicBezTo>
                    <a:pt x="156948" y="187580"/>
                    <a:pt x="189008" y="155447"/>
                    <a:pt x="228391" y="155447"/>
                  </a:cubicBezTo>
                  <a:cubicBezTo>
                    <a:pt x="267775" y="155447"/>
                    <a:pt x="299835" y="187580"/>
                    <a:pt x="299835" y="227053"/>
                  </a:cubicBezTo>
                  <a:cubicBezTo>
                    <a:pt x="299835" y="266527"/>
                    <a:pt x="267775" y="298660"/>
                    <a:pt x="228391" y="298660"/>
                  </a:cubicBezTo>
                  <a:close/>
                  <a:moveTo>
                    <a:pt x="373068" y="107589"/>
                  </a:moveTo>
                  <a:cubicBezTo>
                    <a:pt x="373068" y="92877"/>
                    <a:pt x="361156" y="80937"/>
                    <a:pt x="346477" y="80937"/>
                  </a:cubicBezTo>
                  <a:cubicBezTo>
                    <a:pt x="331797" y="80937"/>
                    <a:pt x="319885" y="92877"/>
                    <a:pt x="319885" y="107589"/>
                  </a:cubicBezTo>
                  <a:cubicBezTo>
                    <a:pt x="319885" y="122302"/>
                    <a:pt x="331797" y="134242"/>
                    <a:pt x="346477" y="134242"/>
                  </a:cubicBezTo>
                  <a:cubicBezTo>
                    <a:pt x="361156" y="134242"/>
                    <a:pt x="373068" y="122302"/>
                    <a:pt x="373068" y="107589"/>
                  </a:cubicBezTo>
                  <a:close/>
                  <a:moveTo>
                    <a:pt x="136052" y="42638"/>
                  </a:moveTo>
                  <a:cubicBezTo>
                    <a:pt x="84463" y="42638"/>
                    <a:pt x="42606" y="84688"/>
                    <a:pt x="42606" y="136297"/>
                  </a:cubicBezTo>
                  <a:lnTo>
                    <a:pt x="42606" y="317614"/>
                  </a:lnTo>
                  <a:cubicBezTo>
                    <a:pt x="42606" y="369321"/>
                    <a:pt x="84560" y="411273"/>
                    <a:pt x="136052" y="411273"/>
                  </a:cubicBezTo>
                  <a:lnTo>
                    <a:pt x="316955" y="411273"/>
                  </a:lnTo>
                  <a:cubicBezTo>
                    <a:pt x="368544" y="411273"/>
                    <a:pt x="410401" y="369223"/>
                    <a:pt x="410401" y="317614"/>
                  </a:cubicBezTo>
                  <a:lnTo>
                    <a:pt x="410401" y="136297"/>
                  </a:lnTo>
                  <a:cubicBezTo>
                    <a:pt x="410401" y="84590"/>
                    <a:pt x="368447" y="42638"/>
                    <a:pt x="316955" y="42638"/>
                  </a:cubicBezTo>
                  <a:lnTo>
                    <a:pt x="136052" y="42638"/>
                  </a:lnTo>
                  <a:close/>
                </a:path>
              </a:pathLst>
            </a:custGeom>
            <a:solidFill>
              <a:srgbClr val="FFFFFF"/>
            </a:solidFill>
            <a:ln w="3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8" name="CHANGE TEXT HERE">
            <a:extLst>
              <a:ext uri="{FF2B5EF4-FFF2-40B4-BE49-F238E27FC236}">
                <a16:creationId xmlns:a16="http://schemas.microsoft.com/office/drawing/2014/main" id="{2E8F012F-125E-4F9E-B518-38C0DF33F6FD}"/>
              </a:ext>
            </a:extLst>
          </p:cNvPr>
          <p:cNvSpPr txBox="1"/>
          <p:nvPr/>
        </p:nvSpPr>
        <p:spPr>
          <a:xfrm>
            <a:off x="4771146" y="4465412"/>
            <a:ext cx="1856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Gobold" panose="02000500000000000000" pitchFamily="2" charset="0"/>
              </a:rPr>
              <a:t>YOUR USERNAME</a:t>
            </a:r>
            <a:endParaRPr lang="en-ID" sz="2000">
              <a:solidFill>
                <a:srgbClr val="FF0000"/>
              </a:solidFill>
              <a:latin typeface="Gobold" panose="02000500000000000000" pitchFamily="2" charset="0"/>
            </a:endParaRPr>
          </a:p>
        </p:txBody>
      </p:sp>
      <p:sp>
        <p:nvSpPr>
          <p:cNvPr id="69" name="CHANGE TEXT HERE">
            <a:extLst>
              <a:ext uri="{FF2B5EF4-FFF2-40B4-BE49-F238E27FC236}">
                <a16:creationId xmlns:a16="http://schemas.microsoft.com/office/drawing/2014/main" id="{A6186F98-9D3F-44F5-8B31-0D0112E05AF2}"/>
              </a:ext>
            </a:extLst>
          </p:cNvPr>
          <p:cNvSpPr txBox="1"/>
          <p:nvPr/>
        </p:nvSpPr>
        <p:spPr>
          <a:xfrm>
            <a:off x="4486994" y="5115096"/>
            <a:ext cx="1856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Gobold" panose="02000500000000000000" pitchFamily="2" charset="0"/>
              </a:rPr>
              <a:t>YOUR USERNAME</a:t>
            </a:r>
            <a:endParaRPr lang="en-ID" sz="2000">
              <a:solidFill>
                <a:srgbClr val="FF0000"/>
              </a:solidFill>
              <a:latin typeface="Gobold" panose="02000500000000000000" pitchFamily="2" charset="0"/>
            </a:endParaRPr>
          </a:p>
        </p:txBody>
      </p:sp>
      <p:sp>
        <p:nvSpPr>
          <p:cNvPr id="70" name="CHANGE TEXT HERE">
            <a:extLst>
              <a:ext uri="{FF2B5EF4-FFF2-40B4-BE49-F238E27FC236}">
                <a16:creationId xmlns:a16="http://schemas.microsoft.com/office/drawing/2014/main" id="{18951997-CA8D-4E3E-9EF1-D79380E8503B}"/>
              </a:ext>
            </a:extLst>
          </p:cNvPr>
          <p:cNvSpPr txBox="1"/>
          <p:nvPr/>
        </p:nvSpPr>
        <p:spPr>
          <a:xfrm>
            <a:off x="4202842" y="5764780"/>
            <a:ext cx="1856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Gobold" panose="02000500000000000000" pitchFamily="2" charset="0"/>
              </a:rPr>
              <a:t>YOUR USERNAME</a:t>
            </a:r>
            <a:endParaRPr lang="en-ID" sz="2000">
              <a:solidFill>
                <a:srgbClr val="FF0000"/>
              </a:solidFill>
              <a:latin typeface="Gobold" panose="02000500000000000000" pitchFamily="2" charset="0"/>
            </a:endParaRPr>
          </a:p>
        </p:txBody>
      </p:sp>
      <p:sp>
        <p:nvSpPr>
          <p:cNvPr id="71" name="CHANGE TEXT HERE">
            <a:extLst>
              <a:ext uri="{FF2B5EF4-FFF2-40B4-BE49-F238E27FC236}">
                <a16:creationId xmlns:a16="http://schemas.microsoft.com/office/drawing/2014/main" id="{53602861-D784-4C14-8366-1684A7C2A059}"/>
              </a:ext>
            </a:extLst>
          </p:cNvPr>
          <p:cNvSpPr txBox="1"/>
          <p:nvPr/>
        </p:nvSpPr>
        <p:spPr>
          <a:xfrm>
            <a:off x="3918690" y="6414464"/>
            <a:ext cx="1856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Gobold" panose="02000500000000000000" pitchFamily="2" charset="0"/>
              </a:rPr>
              <a:t>YOUR USERNAME</a:t>
            </a:r>
            <a:endParaRPr lang="en-ID" sz="2000">
              <a:solidFill>
                <a:srgbClr val="FF0000"/>
              </a:solidFill>
              <a:latin typeface="Gobold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641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1343</TotalTime>
  <Words>67</Words>
  <Application>Microsoft Office PowerPoint</Application>
  <PresentationFormat>Custom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Albondigas</vt:lpstr>
      <vt:lpstr>Arial</vt:lpstr>
      <vt:lpstr>Arial Black</vt:lpstr>
      <vt:lpstr>Big Snow</vt:lpstr>
      <vt:lpstr>Calibri</vt:lpstr>
      <vt:lpstr>Calibri Light</vt:lpstr>
      <vt:lpstr>Chewy</vt:lpstr>
      <vt:lpstr>Fugaz One</vt:lpstr>
      <vt:lpstr>Gobold</vt:lpstr>
      <vt:lpstr>hadfield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Andy dari MahirPPT</dc:creator>
  <cp:keywords>Youtube Channel Art</cp:keywords>
  <cp:lastModifiedBy>MUHAMMAD SALMAN</cp:lastModifiedBy>
  <cp:revision>80</cp:revision>
  <dcterms:created xsi:type="dcterms:W3CDTF">2019-03-21T21:06:17Z</dcterms:created>
  <dcterms:modified xsi:type="dcterms:W3CDTF">2023-02-15T11:54:30Z</dcterms:modified>
</cp:coreProperties>
</file>