
<file path=[Content_Types].xml><?xml version="1.0" encoding="utf-8"?>
<Types xmlns="http://schemas.openxmlformats.org/package/2006/content-types">
  <Default Extension="mp3" ContentType="audio/mpeg"/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9DFF"/>
    <a:srgbClr val="FB3A8D"/>
    <a:srgbClr val="F0F5FF"/>
    <a:srgbClr val="E8E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57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4A9CA-28DD-4AAE-80F2-09093A3D27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A22912-3B82-4DE1-879A-AC34C7A853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3ED20C-95C7-479E-A8E1-E98DC0ABD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BB12E-F9A5-4CE7-B1A9-AFF30980FE1E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2CC6F2-63EA-4DEE-BA69-511791D04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4C161E-E86B-4D9A-BDA0-E232A4C7C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3E931-1DB1-4F4E-A9AF-36C75ABF12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698961"/>
      </p:ext>
    </p:extLst>
  </p:cSld>
  <p:clrMapOvr>
    <a:masterClrMapping/>
  </p:clrMapOvr>
  <p:transition spd="slow" advClick="0" advTm="4000"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3E4AC3-E442-4503-9896-5D89C23E0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91D1B0F-B3DF-48F4-AC45-BF421C69F2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286A04-36F8-403B-93D3-F859EEF36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BB12E-F9A5-4CE7-B1A9-AFF30980FE1E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B06120-B73A-43D5-8BD1-064838EF6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D22D41-FB1C-447B-A8CC-A65B8707A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3E931-1DB1-4F4E-A9AF-36C75ABF12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238738"/>
      </p:ext>
    </p:extLst>
  </p:cSld>
  <p:clrMapOvr>
    <a:masterClrMapping/>
  </p:clrMapOvr>
  <p:transition spd="slow" advClick="0" advTm="4000"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AD3935-6A20-47CC-B3AE-70F840F0B6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CEC68B-B80E-4F6F-A9D0-AF1BAF801B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F1AEE2-0A91-4DB1-8F42-048098CB71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BB12E-F9A5-4CE7-B1A9-AFF30980FE1E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7F773A-A94D-4B44-99EA-2AB5A9845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7B5F9F-7847-4F19-BFCB-E152E1903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3E931-1DB1-4F4E-A9AF-36C75ABF12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768957"/>
      </p:ext>
    </p:extLst>
  </p:cSld>
  <p:clrMapOvr>
    <a:masterClrMapping/>
  </p:clrMapOvr>
  <p:transition spd="slow" advClick="0" advTm="4000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F84961-EB6A-4072-9DE1-4F3F3928B2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F406E3-6AFE-47E5-8881-DAE7F2E3D1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DDB9E7-6F02-4864-921B-94723D1D1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BB12E-F9A5-4CE7-B1A9-AFF30980FE1E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26C872-BAE5-40BE-B940-0303C71B8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C69CAE-EEBE-4FAB-A384-DA2B414D15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3E931-1DB1-4F4E-A9AF-36C75ABF12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317629"/>
      </p:ext>
    </p:extLst>
  </p:cSld>
  <p:clrMapOvr>
    <a:masterClrMapping/>
  </p:clrMapOvr>
  <p:transition spd="slow" advClick="0" advTm="4000"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BCEF72-A7EE-4E6B-BD92-B17CD7F4B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3BFBC8-6730-4632-9BB2-4B81CD3237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40CEAC-1587-4C46-8624-58D9878A6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BB12E-F9A5-4CE7-B1A9-AFF30980FE1E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E3A819-C5C0-49DE-851B-95784855F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2F82CA-EBCF-4580-B75B-B369BE320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3E931-1DB1-4F4E-A9AF-36C75ABF12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205271"/>
      </p:ext>
    </p:extLst>
  </p:cSld>
  <p:clrMapOvr>
    <a:masterClrMapping/>
  </p:clrMapOvr>
  <p:transition spd="slow" advClick="0" advTm="4000"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8B4D03-1A20-4FD4-9D28-16E5527FAF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4BA4B2-AD2C-4FE8-966C-FC5FF453EA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F832FB-6A00-4608-9BCD-88A0521AE8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5B524A-71AA-42F5-9ACF-E96DEB867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BB12E-F9A5-4CE7-B1A9-AFF30980FE1E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676D78-D905-409A-BF63-5A0B63E6B2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D39679-9CC0-4E24-A89A-1A393136D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3E931-1DB1-4F4E-A9AF-36C75ABF12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215581"/>
      </p:ext>
    </p:extLst>
  </p:cSld>
  <p:clrMapOvr>
    <a:masterClrMapping/>
  </p:clrMapOvr>
  <p:transition spd="slow" advClick="0" advTm="4000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6328A-039E-4312-8E1D-B27F7CE08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6BEAF7-A590-4C21-A1C9-6CAE5A0998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4E13F0-454B-4357-A85A-6315AC347E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FDF439-67E4-427B-87AD-859B4A8375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27D057-487C-4D50-ABEB-2769F4D66F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EB5F5B-A55E-4BB1-9BD0-A253074C7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BB12E-F9A5-4CE7-B1A9-AFF30980FE1E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ECB9F1-1157-4165-B45B-9E0ADDE97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9DA1D39-284B-448F-A440-14697D41D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3E931-1DB1-4F4E-A9AF-36C75ABF12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927329"/>
      </p:ext>
    </p:extLst>
  </p:cSld>
  <p:clrMapOvr>
    <a:masterClrMapping/>
  </p:clrMapOvr>
  <p:transition spd="slow" advClick="0" advTm="4000"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D41C4E-E5A4-4AC8-AD76-D7EF53862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68CFE5-27E0-44A3-A4DE-37D26FB0C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BB12E-F9A5-4CE7-B1A9-AFF30980FE1E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A82369-3FFE-44AA-8C33-4C297B489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FF37EC-F315-439D-8E25-057251396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3E931-1DB1-4F4E-A9AF-36C75ABF12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355010"/>
      </p:ext>
    </p:extLst>
  </p:cSld>
  <p:clrMapOvr>
    <a:masterClrMapping/>
  </p:clrMapOvr>
  <p:transition spd="slow" advClick="0" advTm="4000"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B12308B-BC2E-47A5-B7B5-0F449CE5C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BB12E-F9A5-4CE7-B1A9-AFF30980FE1E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CCDDB2-1DB4-406F-A24B-DB444823B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FE3BF7-3614-4118-BD97-3B98E926B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3E931-1DB1-4F4E-A9AF-36C75ABF12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180729"/>
      </p:ext>
    </p:extLst>
  </p:cSld>
  <p:clrMapOvr>
    <a:masterClrMapping/>
  </p:clrMapOvr>
  <p:transition spd="slow" advClick="0" advTm="4000"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2EBE09-B59B-4256-BB86-EBE2039CC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917C2E-45B6-40EE-85F7-02228616AF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97DE2A-8082-42B5-B96B-8A42C42C98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A9399E-5090-4FDF-BE10-8B8A4D789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BB12E-F9A5-4CE7-B1A9-AFF30980FE1E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C3F117-2957-4432-8C25-0C012435B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79CB16-7312-44DD-89FA-E4169B98B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3E931-1DB1-4F4E-A9AF-36C75ABF12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65061"/>
      </p:ext>
    </p:extLst>
  </p:cSld>
  <p:clrMapOvr>
    <a:masterClrMapping/>
  </p:clrMapOvr>
  <p:transition spd="slow" advClick="0" advTm="4000"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4DB01-EE6A-4808-A467-A9333FF6BD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79BCD7F-3278-4CE6-AFD1-A3FECFF430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7BA439-3FFA-4A71-968A-92881FDFAC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2D46C7-E9BC-4103-A68E-8C660CCBD4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BB12E-F9A5-4CE7-B1A9-AFF30980FE1E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68E8A8-B217-4E48-86A8-B6B12A78C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9C1E86-8126-4AB1-BF3C-F9B122565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3E931-1DB1-4F4E-A9AF-36C75ABF12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735446"/>
      </p:ext>
    </p:extLst>
  </p:cSld>
  <p:clrMapOvr>
    <a:masterClrMapping/>
  </p:clrMapOvr>
  <p:transition spd="slow" advClick="0" advTm="4000"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75000"/>
              </a:schemeClr>
            </a:gs>
            <a:gs pos="100000">
              <a:schemeClr val="bg2">
                <a:lumMod val="50000"/>
              </a:schemeClr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9006169-47ED-4AEF-ABE4-62958B8EAD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67C352-3B2F-43BE-A6C6-73503829E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B85984-F1F6-4C4A-969A-D42869B758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1BB12E-F9A5-4CE7-B1A9-AFF30980FE1E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95A7D8-67EF-49CD-A011-921462EC44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4F4B8D-51C3-48B0-AC22-0A97DE485D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33E931-1DB1-4F4E-A9AF-36C75ABF12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840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4000">
    <p:push dir="r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45.svg"/><Relationship Id="rId7" Type="http://schemas.openxmlformats.org/officeDocument/2006/relationships/image" Target="../media/image47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46.svg"/><Relationship Id="rId4" Type="http://schemas.openxmlformats.org/officeDocument/2006/relationships/image" Target="../media/image25.png"/><Relationship Id="rId9" Type="http://schemas.openxmlformats.org/officeDocument/2006/relationships/image" Target="../media/image48.sv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7.svg"/><Relationship Id="rId7" Type="http://schemas.openxmlformats.org/officeDocument/2006/relationships/image" Target="../media/image11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9.svg"/><Relationship Id="rId4" Type="http://schemas.openxmlformats.org/officeDocument/2006/relationships/image" Target="../media/image5.png"/><Relationship Id="rId9" Type="http://schemas.openxmlformats.org/officeDocument/2006/relationships/image" Target="../media/image13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7.svg"/><Relationship Id="rId4" Type="http://schemas.openxmlformats.org/officeDocument/2006/relationships/image" Target="../media/image9.png"/><Relationship Id="rId9" Type="http://schemas.openxmlformats.org/officeDocument/2006/relationships/image" Target="../media/image21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7.svg"/><Relationship Id="rId7" Type="http://schemas.openxmlformats.org/officeDocument/2006/relationships/image" Target="../media/image19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27.svg"/><Relationship Id="rId5" Type="http://schemas.openxmlformats.org/officeDocument/2006/relationships/image" Target="../media/image23.svg"/><Relationship Id="rId10" Type="http://schemas.openxmlformats.org/officeDocument/2006/relationships/image" Target="../media/image16.png"/><Relationship Id="rId4" Type="http://schemas.openxmlformats.org/officeDocument/2006/relationships/image" Target="../media/image13.png"/><Relationship Id="rId9" Type="http://schemas.openxmlformats.org/officeDocument/2006/relationships/image" Target="../media/image25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1.svg"/><Relationship Id="rId7" Type="http://schemas.openxmlformats.org/officeDocument/2006/relationships/image" Target="../media/image31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29.svg"/><Relationship Id="rId4" Type="http://schemas.openxmlformats.org/officeDocument/2006/relationships/image" Target="../media/image17.png"/><Relationship Id="rId9" Type="http://schemas.openxmlformats.org/officeDocument/2006/relationships/image" Target="../media/image33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svg"/><Relationship Id="rId7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35.svg"/><Relationship Id="rId4" Type="http://schemas.openxmlformats.org/officeDocument/2006/relationships/image" Target="../media/image21.png"/><Relationship Id="rId9" Type="http://schemas.openxmlformats.org/officeDocument/2006/relationships/image" Target="../media/image37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43.svg"/><Relationship Id="rId3" Type="http://schemas.openxmlformats.org/officeDocument/2006/relationships/image" Target="../media/image38.svg"/><Relationship Id="rId7" Type="http://schemas.openxmlformats.org/officeDocument/2006/relationships/image" Target="../media/image40.svg"/><Relationship Id="rId12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42.svg"/><Relationship Id="rId5" Type="http://schemas.openxmlformats.org/officeDocument/2006/relationships/image" Target="../media/image39.svg"/><Relationship Id="rId10" Type="http://schemas.openxmlformats.org/officeDocument/2006/relationships/image" Target="../media/image2.png"/><Relationship Id="rId4" Type="http://schemas.openxmlformats.org/officeDocument/2006/relationships/image" Target="../media/image22.png"/><Relationship Id="rId9" Type="http://schemas.openxmlformats.org/officeDocument/2006/relationships/image" Target="../media/image4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>
            <a:extLst>
              <a:ext uri="{FF2B5EF4-FFF2-40B4-BE49-F238E27FC236}">
                <a16:creationId xmlns:a16="http://schemas.microsoft.com/office/drawing/2014/main" id="{3B69059F-5F9E-4EEF-9409-C1B1BDB96671}"/>
              </a:ext>
            </a:extLst>
          </p:cNvPr>
          <p:cNvSpPr/>
          <p:nvPr/>
        </p:nvSpPr>
        <p:spPr>
          <a:xfrm>
            <a:off x="-43891" y="2613475"/>
            <a:ext cx="1045159" cy="2118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ADDC5058-5A26-493B-AD53-C7A9E27FB65E}"/>
              </a:ext>
            </a:extLst>
          </p:cNvPr>
          <p:cNvSpPr/>
          <p:nvPr/>
        </p:nvSpPr>
        <p:spPr>
          <a:xfrm>
            <a:off x="3981450" y="663183"/>
            <a:ext cx="152400" cy="152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4E694C89-4717-4969-BF65-FF19EEB13E00}"/>
              </a:ext>
            </a:extLst>
          </p:cNvPr>
          <p:cNvSpPr/>
          <p:nvPr/>
        </p:nvSpPr>
        <p:spPr>
          <a:xfrm>
            <a:off x="1068672" y="5232334"/>
            <a:ext cx="152400" cy="152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24B45F8D-3232-422F-AB4E-AEB8CD5C538F}"/>
              </a:ext>
            </a:extLst>
          </p:cNvPr>
          <p:cNvSpPr/>
          <p:nvPr/>
        </p:nvSpPr>
        <p:spPr>
          <a:xfrm>
            <a:off x="6723407" y="6106287"/>
            <a:ext cx="152400" cy="152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2A69771C-6F2B-41DB-ADAF-26D824D8280C}"/>
              </a:ext>
            </a:extLst>
          </p:cNvPr>
          <p:cNvSpPr/>
          <p:nvPr/>
        </p:nvSpPr>
        <p:spPr>
          <a:xfrm>
            <a:off x="11047128" y="2468141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A98290F3-CB08-494D-BFE3-F32479B0E7A0}"/>
              </a:ext>
            </a:extLst>
          </p:cNvPr>
          <p:cNvSpPr/>
          <p:nvPr/>
        </p:nvSpPr>
        <p:spPr>
          <a:xfrm>
            <a:off x="8932204" y="2023068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EFF99FCF-D2C1-48F6-A625-1DC023FE2C58}"/>
              </a:ext>
            </a:extLst>
          </p:cNvPr>
          <p:cNvSpPr/>
          <p:nvPr/>
        </p:nvSpPr>
        <p:spPr>
          <a:xfrm>
            <a:off x="11047128" y="841503"/>
            <a:ext cx="152400" cy="1524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0DFF696-4359-4284-9AD3-1243DF7B17CD}"/>
              </a:ext>
            </a:extLst>
          </p:cNvPr>
          <p:cNvSpPr txBox="1"/>
          <p:nvPr/>
        </p:nvSpPr>
        <p:spPr>
          <a:xfrm>
            <a:off x="1068672" y="2263829"/>
            <a:ext cx="5220263" cy="1266016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roy-Black" panose="00000A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Lorem ipsum dolor sit </a:t>
            </a:r>
            <a:r>
              <a:rPr lang="en-US" sz="2400" b="1" i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roy-Black" panose="00000A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amet</a:t>
            </a:r>
            <a:r>
              <a:rPr lang="en-US" sz="2400" b="1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roy-Black" panose="00000A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, </a:t>
            </a:r>
            <a:r>
              <a:rPr lang="en-US" sz="2400" b="1" i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roy-Black" panose="00000A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consectetur</a:t>
            </a:r>
            <a:r>
              <a:rPr lang="en-US" sz="2400" b="1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roy-Black" panose="00000A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 </a:t>
            </a:r>
            <a:r>
              <a:rPr lang="en-US" sz="2400" b="1" i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roy-Black" panose="00000A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adipiscing</a:t>
            </a:r>
            <a:r>
              <a:rPr lang="en-US" sz="2400" b="1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roy-Black" panose="00000A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 </a:t>
            </a:r>
            <a:r>
              <a:rPr lang="en-US" sz="2400" b="1" i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roy-Black" panose="00000A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elit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roy-Black" panose="00000A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4AAAA75D-B382-4F7C-ADFD-D373EB4E2D7D}"/>
              </a:ext>
            </a:extLst>
          </p:cNvPr>
          <p:cNvGrpSpPr/>
          <p:nvPr/>
        </p:nvGrpSpPr>
        <p:grpSpPr>
          <a:xfrm>
            <a:off x="5672058" y="1348455"/>
            <a:ext cx="4909910" cy="4959344"/>
            <a:chOff x="4005782" y="1238250"/>
            <a:chExt cx="4337826" cy="4381500"/>
          </a:xfrm>
          <a:scene3d>
            <a:camera prst="isometricOffAxis2Top">
              <a:rot lat="19635260" lon="1096803" rev="19715234"/>
            </a:camera>
            <a:lightRig rig="threePt" dir="t"/>
          </a:scene3d>
        </p:grpSpPr>
        <p:sp>
          <p:nvSpPr>
            <p:cNvPr id="35" name="Freeform 9">
              <a:extLst>
                <a:ext uri="{FF2B5EF4-FFF2-40B4-BE49-F238E27FC236}">
                  <a16:creationId xmlns:a16="http://schemas.microsoft.com/office/drawing/2014/main" id="{CA89C907-1657-414E-981C-BA5A26B15D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05782" y="1449220"/>
              <a:ext cx="2402089" cy="2402090"/>
            </a:xfrm>
            <a:custGeom>
              <a:avLst/>
              <a:gdLst>
                <a:gd name="T0" fmla="*/ 108 w 216"/>
                <a:gd name="T1" fmla="*/ 216 h 216"/>
                <a:gd name="T2" fmla="*/ 0 w 216"/>
                <a:gd name="T3" fmla="*/ 108 h 216"/>
                <a:gd name="T4" fmla="*/ 108 w 216"/>
                <a:gd name="T5" fmla="*/ 0 h 216"/>
                <a:gd name="T6" fmla="*/ 216 w 216"/>
                <a:gd name="T7" fmla="*/ 108 h 216"/>
                <a:gd name="T8" fmla="*/ 108 w 216"/>
                <a:gd name="T9" fmla="*/ 216 h 216"/>
                <a:gd name="T10" fmla="*/ 108 w 216"/>
                <a:gd name="T11" fmla="*/ 6 h 216"/>
                <a:gd name="T12" fmla="*/ 6 w 216"/>
                <a:gd name="T13" fmla="*/ 108 h 216"/>
                <a:gd name="T14" fmla="*/ 108 w 216"/>
                <a:gd name="T15" fmla="*/ 210 h 216"/>
                <a:gd name="T16" fmla="*/ 210 w 216"/>
                <a:gd name="T17" fmla="*/ 108 h 216"/>
                <a:gd name="T18" fmla="*/ 108 w 216"/>
                <a:gd name="T19" fmla="*/ 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6" h="216">
                  <a:moveTo>
                    <a:pt x="108" y="216"/>
                  </a:moveTo>
                  <a:cubicBezTo>
                    <a:pt x="48" y="216"/>
                    <a:pt x="0" y="167"/>
                    <a:pt x="0" y="108"/>
                  </a:cubicBezTo>
                  <a:cubicBezTo>
                    <a:pt x="0" y="48"/>
                    <a:pt x="48" y="0"/>
                    <a:pt x="108" y="0"/>
                  </a:cubicBezTo>
                  <a:cubicBezTo>
                    <a:pt x="167" y="0"/>
                    <a:pt x="216" y="48"/>
                    <a:pt x="216" y="108"/>
                  </a:cubicBezTo>
                  <a:cubicBezTo>
                    <a:pt x="216" y="167"/>
                    <a:pt x="167" y="216"/>
                    <a:pt x="108" y="216"/>
                  </a:cubicBezTo>
                  <a:close/>
                  <a:moveTo>
                    <a:pt x="108" y="6"/>
                  </a:moveTo>
                  <a:cubicBezTo>
                    <a:pt x="52" y="6"/>
                    <a:pt x="6" y="52"/>
                    <a:pt x="6" y="108"/>
                  </a:cubicBezTo>
                  <a:cubicBezTo>
                    <a:pt x="6" y="164"/>
                    <a:pt x="52" y="210"/>
                    <a:pt x="108" y="210"/>
                  </a:cubicBezTo>
                  <a:cubicBezTo>
                    <a:pt x="164" y="210"/>
                    <a:pt x="210" y="164"/>
                    <a:pt x="210" y="108"/>
                  </a:cubicBezTo>
                  <a:cubicBezTo>
                    <a:pt x="210" y="52"/>
                    <a:pt x="164" y="6"/>
                    <a:pt x="108" y="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sp3d extrusionH="69850" prstMaterial="matte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200"/>
            </a:p>
          </p:txBody>
        </p:sp>
        <p:sp>
          <p:nvSpPr>
            <p:cNvPr id="36" name="Oval 10">
              <a:extLst>
                <a:ext uri="{FF2B5EF4-FFF2-40B4-BE49-F238E27FC236}">
                  <a16:creationId xmlns:a16="http://schemas.microsoft.com/office/drawing/2014/main" id="{1B2ED0A1-469D-4E82-AA1D-63CCE23C2A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3979" y="1927417"/>
              <a:ext cx="1445695" cy="144569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sp3d extrusionH="69850" prstMaterial="matte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200"/>
            </a:p>
          </p:txBody>
        </p:sp>
        <p:sp>
          <p:nvSpPr>
            <p:cNvPr id="31" name="Freeform 15">
              <a:extLst>
                <a:ext uri="{FF2B5EF4-FFF2-40B4-BE49-F238E27FC236}">
                  <a16:creationId xmlns:a16="http://schemas.microsoft.com/office/drawing/2014/main" id="{A448406C-E38F-49C6-B39A-C236A35474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40778" y="3028898"/>
              <a:ext cx="2402830" cy="2402090"/>
            </a:xfrm>
            <a:custGeom>
              <a:avLst/>
              <a:gdLst>
                <a:gd name="T0" fmla="*/ 108 w 216"/>
                <a:gd name="T1" fmla="*/ 216 h 216"/>
                <a:gd name="T2" fmla="*/ 0 w 216"/>
                <a:gd name="T3" fmla="*/ 108 h 216"/>
                <a:gd name="T4" fmla="*/ 108 w 216"/>
                <a:gd name="T5" fmla="*/ 0 h 216"/>
                <a:gd name="T6" fmla="*/ 216 w 216"/>
                <a:gd name="T7" fmla="*/ 108 h 216"/>
                <a:gd name="T8" fmla="*/ 108 w 216"/>
                <a:gd name="T9" fmla="*/ 216 h 216"/>
                <a:gd name="T10" fmla="*/ 108 w 216"/>
                <a:gd name="T11" fmla="*/ 6 h 216"/>
                <a:gd name="T12" fmla="*/ 6 w 216"/>
                <a:gd name="T13" fmla="*/ 108 h 216"/>
                <a:gd name="T14" fmla="*/ 108 w 216"/>
                <a:gd name="T15" fmla="*/ 210 h 216"/>
                <a:gd name="T16" fmla="*/ 210 w 216"/>
                <a:gd name="T17" fmla="*/ 108 h 216"/>
                <a:gd name="T18" fmla="*/ 108 w 216"/>
                <a:gd name="T19" fmla="*/ 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6" h="216">
                  <a:moveTo>
                    <a:pt x="108" y="216"/>
                  </a:moveTo>
                  <a:cubicBezTo>
                    <a:pt x="48" y="216"/>
                    <a:pt x="0" y="168"/>
                    <a:pt x="0" y="108"/>
                  </a:cubicBezTo>
                  <a:cubicBezTo>
                    <a:pt x="0" y="49"/>
                    <a:pt x="48" y="0"/>
                    <a:pt x="108" y="0"/>
                  </a:cubicBezTo>
                  <a:cubicBezTo>
                    <a:pt x="167" y="0"/>
                    <a:pt x="216" y="49"/>
                    <a:pt x="216" y="108"/>
                  </a:cubicBezTo>
                  <a:cubicBezTo>
                    <a:pt x="216" y="168"/>
                    <a:pt x="167" y="216"/>
                    <a:pt x="108" y="216"/>
                  </a:cubicBezTo>
                  <a:close/>
                  <a:moveTo>
                    <a:pt x="108" y="6"/>
                  </a:moveTo>
                  <a:cubicBezTo>
                    <a:pt x="51" y="6"/>
                    <a:pt x="6" y="52"/>
                    <a:pt x="6" y="108"/>
                  </a:cubicBezTo>
                  <a:cubicBezTo>
                    <a:pt x="6" y="164"/>
                    <a:pt x="51" y="210"/>
                    <a:pt x="108" y="210"/>
                  </a:cubicBezTo>
                  <a:cubicBezTo>
                    <a:pt x="164" y="210"/>
                    <a:pt x="210" y="164"/>
                    <a:pt x="210" y="108"/>
                  </a:cubicBezTo>
                  <a:cubicBezTo>
                    <a:pt x="210" y="52"/>
                    <a:pt x="164" y="6"/>
                    <a:pt x="108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sp3d extrusionH="69850" prstMaterial="matte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200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085FD93D-CBD3-42F2-83D7-3C7BF1018C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8976" y="3507095"/>
              <a:ext cx="1435332" cy="14456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sp3d extrusionH="69850" prstMaterial="matte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200" dirty="0"/>
            </a:p>
          </p:txBody>
        </p:sp>
        <p:sp>
          <p:nvSpPr>
            <p:cNvPr id="25" name="Freeform 13">
              <a:extLst>
                <a:ext uri="{FF2B5EF4-FFF2-40B4-BE49-F238E27FC236}">
                  <a16:creationId xmlns:a16="http://schemas.microsoft.com/office/drawing/2014/main" id="{6DCFB2C3-7C60-4D1A-85A6-5FA1468EEF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27855" y="3906827"/>
              <a:ext cx="1712923" cy="1712923"/>
            </a:xfrm>
            <a:custGeom>
              <a:avLst/>
              <a:gdLst>
                <a:gd name="T0" fmla="*/ 0 w 154"/>
                <a:gd name="T1" fmla="*/ 77 h 154"/>
                <a:gd name="T2" fmla="*/ 77 w 154"/>
                <a:gd name="T3" fmla="*/ 0 h 154"/>
                <a:gd name="T4" fmla="*/ 154 w 154"/>
                <a:gd name="T5" fmla="*/ 77 h 154"/>
                <a:gd name="T6" fmla="*/ 77 w 154"/>
                <a:gd name="T7" fmla="*/ 154 h 154"/>
                <a:gd name="T8" fmla="*/ 0 w 154"/>
                <a:gd name="T9" fmla="*/ 77 h 154"/>
                <a:gd name="T10" fmla="*/ 4 w 154"/>
                <a:gd name="T11" fmla="*/ 77 h 154"/>
                <a:gd name="T12" fmla="*/ 77 w 154"/>
                <a:gd name="T13" fmla="*/ 150 h 154"/>
                <a:gd name="T14" fmla="*/ 150 w 154"/>
                <a:gd name="T15" fmla="*/ 77 h 154"/>
                <a:gd name="T16" fmla="*/ 77 w 154"/>
                <a:gd name="T17" fmla="*/ 4 h 154"/>
                <a:gd name="T18" fmla="*/ 4 w 154"/>
                <a:gd name="T19" fmla="*/ 77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4">
                  <a:moveTo>
                    <a:pt x="0" y="77"/>
                  </a:moveTo>
                  <a:cubicBezTo>
                    <a:pt x="0" y="34"/>
                    <a:pt x="34" y="0"/>
                    <a:pt x="77" y="0"/>
                  </a:cubicBezTo>
                  <a:cubicBezTo>
                    <a:pt x="119" y="0"/>
                    <a:pt x="154" y="34"/>
                    <a:pt x="154" y="77"/>
                  </a:cubicBezTo>
                  <a:cubicBezTo>
                    <a:pt x="154" y="120"/>
                    <a:pt x="119" y="154"/>
                    <a:pt x="77" y="154"/>
                  </a:cubicBezTo>
                  <a:cubicBezTo>
                    <a:pt x="34" y="154"/>
                    <a:pt x="0" y="120"/>
                    <a:pt x="0" y="77"/>
                  </a:cubicBezTo>
                  <a:close/>
                  <a:moveTo>
                    <a:pt x="4" y="77"/>
                  </a:moveTo>
                  <a:cubicBezTo>
                    <a:pt x="4" y="117"/>
                    <a:pt x="37" y="150"/>
                    <a:pt x="77" y="150"/>
                  </a:cubicBezTo>
                  <a:cubicBezTo>
                    <a:pt x="117" y="150"/>
                    <a:pt x="150" y="117"/>
                    <a:pt x="150" y="77"/>
                  </a:cubicBezTo>
                  <a:cubicBezTo>
                    <a:pt x="150" y="37"/>
                    <a:pt x="117" y="4"/>
                    <a:pt x="77" y="4"/>
                  </a:cubicBezTo>
                  <a:cubicBezTo>
                    <a:pt x="37" y="4"/>
                    <a:pt x="4" y="37"/>
                    <a:pt x="4" y="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sp3d extrusionH="69850" prstMaterial="matte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200"/>
            </a:p>
          </p:txBody>
        </p:sp>
        <p:sp>
          <p:nvSpPr>
            <p:cNvPr id="26" name="Oval 14">
              <a:extLst>
                <a:ext uri="{FF2B5EF4-FFF2-40B4-BE49-F238E27FC236}">
                  <a16:creationId xmlns:a16="http://schemas.microsoft.com/office/drawing/2014/main" id="{176CF5B3-EFC5-4AFE-AC6D-CFB9F7272E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2809" y="4251781"/>
              <a:ext cx="1023756" cy="102301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sp3d extrusionH="69850" prstMaterial="matte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200" dirty="0"/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915F5B72-1373-4E75-A94D-2C5400004B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07871" y="1238250"/>
              <a:ext cx="1712923" cy="1712183"/>
            </a:xfrm>
            <a:custGeom>
              <a:avLst/>
              <a:gdLst>
                <a:gd name="T0" fmla="*/ 0 w 154"/>
                <a:gd name="T1" fmla="*/ 77 h 154"/>
                <a:gd name="T2" fmla="*/ 77 w 154"/>
                <a:gd name="T3" fmla="*/ 0 h 154"/>
                <a:gd name="T4" fmla="*/ 154 w 154"/>
                <a:gd name="T5" fmla="*/ 77 h 154"/>
                <a:gd name="T6" fmla="*/ 77 w 154"/>
                <a:gd name="T7" fmla="*/ 154 h 154"/>
                <a:gd name="T8" fmla="*/ 0 w 154"/>
                <a:gd name="T9" fmla="*/ 77 h 154"/>
                <a:gd name="T10" fmla="*/ 4 w 154"/>
                <a:gd name="T11" fmla="*/ 77 h 154"/>
                <a:gd name="T12" fmla="*/ 77 w 154"/>
                <a:gd name="T13" fmla="*/ 150 h 154"/>
                <a:gd name="T14" fmla="*/ 150 w 154"/>
                <a:gd name="T15" fmla="*/ 77 h 154"/>
                <a:gd name="T16" fmla="*/ 77 w 154"/>
                <a:gd name="T17" fmla="*/ 4 h 154"/>
                <a:gd name="T18" fmla="*/ 4 w 154"/>
                <a:gd name="T19" fmla="*/ 77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4">
                  <a:moveTo>
                    <a:pt x="0" y="77"/>
                  </a:moveTo>
                  <a:cubicBezTo>
                    <a:pt x="0" y="34"/>
                    <a:pt x="34" y="0"/>
                    <a:pt x="77" y="0"/>
                  </a:cubicBezTo>
                  <a:cubicBezTo>
                    <a:pt x="120" y="0"/>
                    <a:pt x="154" y="34"/>
                    <a:pt x="154" y="77"/>
                  </a:cubicBezTo>
                  <a:cubicBezTo>
                    <a:pt x="154" y="119"/>
                    <a:pt x="120" y="154"/>
                    <a:pt x="77" y="154"/>
                  </a:cubicBezTo>
                  <a:cubicBezTo>
                    <a:pt x="34" y="154"/>
                    <a:pt x="0" y="119"/>
                    <a:pt x="0" y="77"/>
                  </a:cubicBezTo>
                  <a:close/>
                  <a:moveTo>
                    <a:pt x="4" y="77"/>
                  </a:moveTo>
                  <a:cubicBezTo>
                    <a:pt x="4" y="117"/>
                    <a:pt x="37" y="150"/>
                    <a:pt x="77" y="150"/>
                  </a:cubicBezTo>
                  <a:cubicBezTo>
                    <a:pt x="117" y="150"/>
                    <a:pt x="150" y="117"/>
                    <a:pt x="150" y="77"/>
                  </a:cubicBezTo>
                  <a:cubicBezTo>
                    <a:pt x="150" y="37"/>
                    <a:pt x="117" y="4"/>
                    <a:pt x="77" y="4"/>
                  </a:cubicBezTo>
                  <a:cubicBezTo>
                    <a:pt x="37" y="4"/>
                    <a:pt x="4" y="37"/>
                    <a:pt x="4" y="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sp3d extrusionH="69850" prstMaterial="matte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200"/>
            </a:p>
          </p:txBody>
        </p:sp>
        <p:sp>
          <p:nvSpPr>
            <p:cNvPr id="22" name="Oval 16">
              <a:extLst>
                <a:ext uri="{FF2B5EF4-FFF2-40B4-BE49-F238E27FC236}">
                  <a16:creationId xmlns:a16="http://schemas.microsoft.com/office/drawing/2014/main" id="{043B0FA5-94D2-4555-8A4A-0A1D165D5B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2825" y="1582464"/>
              <a:ext cx="1023016" cy="10237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sp3d extrusionH="69850" prstMaterial="matte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20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D8059DE-472C-413A-8DF8-6A5D023A77C8}"/>
                </a:ext>
              </a:extLst>
            </p:cNvPr>
            <p:cNvSpPr txBox="1"/>
            <p:nvPr/>
          </p:nvSpPr>
          <p:spPr bwMode="auto">
            <a:xfrm>
              <a:off x="4636244" y="2361944"/>
              <a:ext cx="1098379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600" b="1" dirty="0">
                  <a:solidFill>
                    <a:schemeClr val="bg1"/>
                  </a:solidFill>
                  <a:latin typeface="Lato Black" panose="020F0A02020204030203" pitchFamily="34" charset="0"/>
                  <a:ea typeface="Lato" pitchFamily="34" charset="0"/>
                  <a:cs typeface="Lato" pitchFamily="34" charset="0"/>
                </a:rPr>
                <a:t>35%</a:t>
              </a:r>
              <a:endParaRPr lang="id-ID" sz="3600" b="1" dirty="0">
                <a:solidFill>
                  <a:schemeClr val="bg1"/>
                </a:solidFill>
                <a:latin typeface="Lato Black" panose="020F0A02020204030203" pitchFamily="34" charset="0"/>
                <a:ea typeface="Lato" pitchFamily="34" charset="0"/>
                <a:cs typeface="Lato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87BC101F-CD32-471E-9103-C0BDFBFD8624}"/>
                </a:ext>
              </a:extLst>
            </p:cNvPr>
            <p:cNvSpPr txBox="1"/>
            <p:nvPr/>
          </p:nvSpPr>
          <p:spPr bwMode="auto">
            <a:xfrm>
              <a:off x="6783915" y="1834260"/>
              <a:ext cx="994183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dirty="0">
                  <a:solidFill>
                    <a:schemeClr val="bg1"/>
                  </a:solidFill>
                  <a:latin typeface="Lato Black" panose="020F0A02020204030203" pitchFamily="34" charset="0"/>
                  <a:ea typeface="Lato" pitchFamily="34" charset="0"/>
                  <a:cs typeface="Lato" pitchFamily="34" charset="0"/>
                </a:rPr>
                <a:t>15%</a:t>
              </a:r>
              <a:endParaRPr lang="id-ID" sz="3200" b="1" dirty="0">
                <a:solidFill>
                  <a:schemeClr val="bg1"/>
                </a:solidFill>
                <a:latin typeface="Lato Black" panose="020F0A02020204030203" pitchFamily="34" charset="0"/>
                <a:ea typeface="Lato" pitchFamily="34" charset="0"/>
                <a:cs typeface="Lato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0758C52-FC0F-48FA-B9FC-DF0DC5041DCC}"/>
                </a:ext>
              </a:extLst>
            </p:cNvPr>
            <p:cNvSpPr txBox="1"/>
            <p:nvPr/>
          </p:nvSpPr>
          <p:spPr bwMode="auto">
            <a:xfrm>
              <a:off x="4579146" y="4444528"/>
              <a:ext cx="994183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dirty="0">
                  <a:solidFill>
                    <a:schemeClr val="bg1"/>
                  </a:solidFill>
                  <a:latin typeface="Lato Black" panose="020F0A02020204030203" pitchFamily="34" charset="0"/>
                  <a:ea typeface="Lato" pitchFamily="34" charset="0"/>
                  <a:cs typeface="Lato" pitchFamily="34" charset="0"/>
                </a:rPr>
                <a:t>15%</a:t>
              </a:r>
              <a:endParaRPr lang="id-ID" sz="3200" b="1" dirty="0">
                <a:solidFill>
                  <a:schemeClr val="bg1"/>
                </a:solidFill>
                <a:latin typeface="Lato Black" panose="020F0A02020204030203" pitchFamily="34" charset="0"/>
                <a:ea typeface="Lato" pitchFamily="34" charset="0"/>
                <a:cs typeface="Lato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AE1F0F71-7A03-48C1-A21D-FB139177130B}"/>
                </a:ext>
              </a:extLst>
            </p:cNvPr>
            <p:cNvSpPr txBox="1"/>
            <p:nvPr/>
          </p:nvSpPr>
          <p:spPr bwMode="auto">
            <a:xfrm>
              <a:off x="6596793" y="3959645"/>
              <a:ext cx="1098379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600" b="1" dirty="0">
                  <a:solidFill>
                    <a:schemeClr val="bg1"/>
                  </a:solidFill>
                  <a:latin typeface="Lato Black" panose="020F0A02020204030203" pitchFamily="34" charset="0"/>
                  <a:ea typeface="Lato" pitchFamily="34" charset="0"/>
                  <a:cs typeface="Lato" pitchFamily="34" charset="0"/>
                </a:rPr>
                <a:t>35%</a:t>
              </a:r>
              <a:endParaRPr lang="id-ID" sz="3600" b="1" dirty="0">
                <a:solidFill>
                  <a:schemeClr val="bg1"/>
                </a:solidFill>
                <a:latin typeface="Lato Black" panose="020F0A02020204030203" pitchFamily="34" charset="0"/>
                <a:ea typeface="Lato" pitchFamily="34" charset="0"/>
                <a:cs typeface="Lato" pitchFamily="34" charset="0"/>
              </a:endParaRPr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04C30C49-322B-4258-A7DE-F50B0FCA45A1}"/>
              </a:ext>
            </a:extLst>
          </p:cNvPr>
          <p:cNvSpPr txBox="1"/>
          <p:nvPr/>
        </p:nvSpPr>
        <p:spPr>
          <a:xfrm>
            <a:off x="4697037" y="502205"/>
            <a:ext cx="28344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latin typeface="Gilroy-Black" panose="00000A00000000000000" pitchFamily="2" charset="0"/>
              </a:rPr>
              <a:t>Analytics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8CDD9A1-EAD0-474A-88C3-FE8E4D912F5F}"/>
              </a:ext>
            </a:extLst>
          </p:cNvPr>
          <p:cNvSpPr txBox="1"/>
          <p:nvPr/>
        </p:nvSpPr>
        <p:spPr>
          <a:xfrm>
            <a:off x="1025138" y="3006427"/>
            <a:ext cx="4242573" cy="2036355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800" b="1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roy-Black" panose="00000A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100%</a:t>
            </a:r>
            <a:endParaRPr lang="en-US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roy-Black" panose="00000A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pic>
        <p:nvPicPr>
          <p:cNvPr id="2" name="song16">
            <a:hlinkClick r:id="" action="ppaction://media"/>
            <a:extLst>
              <a:ext uri="{FF2B5EF4-FFF2-40B4-BE49-F238E27FC236}">
                <a16:creationId xmlns:a16="http://schemas.microsoft.com/office/drawing/2014/main" id="{FC4D378A-0CD5-434A-B684-B1D019F6043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98"/>
                  <p14:fade in="1250" out="125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609600" y="-70326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962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8" presetClass="entr" presetSubtype="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1000" fill="hold"/>
                                        <p:tgtEl>
                                          <p:spTgt spid="5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repeatCount="indefinite" accel="50000" decel="5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7" dur="1000" fill="hold"/>
                                        <p:tgtEl>
                                          <p:spTgt spid="5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9" dur="1000" fill="hold"/>
                                        <p:tgtEl>
                                          <p:spTgt spid="5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repeatCount="indefinite" accel="50000" decel="50000" autoRev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repeatCount="indefinite" accel="50000" decel="50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3" dur="1000" fill="hold"/>
                                        <p:tgtEl>
                                          <p:spTgt spid="5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5" dur="1000" fill="hold"/>
                                        <p:tgtEl>
                                          <p:spTgt spid="5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9" grpId="0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38" grpId="0"/>
      <p:bldP spid="47" grpId="0"/>
      <p:bldP spid="4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sad">
            <a:extLst>
              <a:ext uri="{FF2B5EF4-FFF2-40B4-BE49-F238E27FC236}">
                <a16:creationId xmlns:a16="http://schemas.microsoft.com/office/drawing/2014/main" id="{44E1FB86-7D4D-4287-9B8B-16E122F10334}"/>
              </a:ext>
            </a:extLst>
          </p:cNvPr>
          <p:cNvGrpSpPr/>
          <p:nvPr/>
        </p:nvGrpSpPr>
        <p:grpSpPr>
          <a:xfrm>
            <a:off x="2286001" y="1956133"/>
            <a:ext cx="3420046" cy="839108"/>
            <a:chOff x="4389438" y="2971800"/>
            <a:chExt cx="7169150" cy="1758950"/>
          </a:xfrm>
          <a:scene3d>
            <a:camera prst="perspectiveAbove"/>
            <a:lightRig rig="balanced" dir="t"/>
          </a:scene3d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DC7C4FAA-87DD-4166-B7E2-7ED294178D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9438" y="2971800"/>
              <a:ext cx="7169150" cy="1758950"/>
            </a:xfrm>
            <a:prstGeom prst="roundRect">
              <a:avLst>
                <a:gd name="adj" fmla="val 13496"/>
              </a:avLst>
            </a:prstGeom>
            <a:solidFill>
              <a:schemeClr val="accent1"/>
            </a:solidFill>
            <a:ln>
              <a:noFill/>
            </a:ln>
            <a:sp3d extrusionH="2540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latin typeface="Gilroy-Black" panose="00000A00000000000000" pitchFamily="2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4880884-1A32-4F40-9644-317A214C88E9}"/>
                </a:ext>
              </a:extLst>
            </p:cNvPr>
            <p:cNvSpPr txBox="1"/>
            <p:nvPr/>
          </p:nvSpPr>
          <p:spPr>
            <a:xfrm>
              <a:off x="5232146" y="3192376"/>
              <a:ext cx="5483733" cy="1225814"/>
            </a:xfrm>
            <a:prstGeom prst="rect">
              <a:avLst/>
            </a:prstGeom>
            <a:noFill/>
            <a:sp3d extrusionH="254000"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3200" b="1" dirty="0">
                  <a:latin typeface="Gilroy-Black" panose="00000A00000000000000" pitchFamily="2" charset="0"/>
                  <a:ea typeface="Lato Black" charset="0"/>
                  <a:cs typeface="Lato Black" charset="0"/>
                </a:rPr>
                <a:t>Analytics</a:t>
              </a:r>
              <a:endParaRPr lang="en-US" sz="2400" b="1" dirty="0">
                <a:latin typeface="Gilroy-Black" panose="00000A00000000000000" pitchFamily="2" charset="0"/>
                <a:ea typeface="Lato Black" charset="0"/>
                <a:cs typeface="Lato Black" charset="0"/>
              </a:endParaRPr>
            </a:p>
          </p:txBody>
        </p:sp>
      </p:grpSp>
      <p:sp>
        <p:nvSpPr>
          <p:cNvPr id="6" name="TextBox 30">
            <a:extLst>
              <a:ext uri="{FF2B5EF4-FFF2-40B4-BE49-F238E27FC236}">
                <a16:creationId xmlns:a16="http://schemas.microsoft.com/office/drawing/2014/main" id="{01894438-C1DF-41ED-89BA-B964E3D63C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3058" y="2912195"/>
            <a:ext cx="2949372" cy="7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  <a:ea typeface="Lato" pitchFamily="34" charset="0"/>
                <a:cs typeface="Lato" pitchFamily="34" charset="0"/>
              </a:rPr>
              <a:t>Lorem ipsum dolor sit amet, consectetur sem congue conva ornare ante Lorem ipsum dolor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Gilroy-Regular" panose="00000500000000000000" pitchFamily="2" charset="0"/>
              <a:ea typeface="Lato" pitchFamily="34" charset="0"/>
              <a:cs typeface="Lato" pitchFamily="34" charset="0"/>
            </a:endParaRPr>
          </a:p>
        </p:txBody>
      </p:sp>
      <p:grpSp>
        <p:nvGrpSpPr>
          <p:cNvPr id="7" name="sad">
            <a:extLst>
              <a:ext uri="{FF2B5EF4-FFF2-40B4-BE49-F238E27FC236}">
                <a16:creationId xmlns:a16="http://schemas.microsoft.com/office/drawing/2014/main" id="{69554962-6825-4D78-B532-C525F648EA5B}"/>
              </a:ext>
            </a:extLst>
          </p:cNvPr>
          <p:cNvGrpSpPr/>
          <p:nvPr/>
        </p:nvGrpSpPr>
        <p:grpSpPr>
          <a:xfrm>
            <a:off x="6485954" y="1956133"/>
            <a:ext cx="3420046" cy="839108"/>
            <a:chOff x="12844463" y="2971800"/>
            <a:chExt cx="7169150" cy="1758950"/>
          </a:xfrm>
          <a:scene3d>
            <a:camera prst="perspectiveAbove"/>
            <a:lightRig rig="balanced" dir="t"/>
          </a:scene3d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92E3E6F6-C79F-480B-B92F-8A33CB0E87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4463" y="2971800"/>
              <a:ext cx="7169150" cy="175895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sp3d extrusionH="2540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latin typeface="Gilroy-Black" panose="00000A00000000000000" pitchFamily="2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59B763C-6283-460A-B410-0BD232DD9846}"/>
                </a:ext>
              </a:extLst>
            </p:cNvPr>
            <p:cNvSpPr txBox="1"/>
            <p:nvPr/>
          </p:nvSpPr>
          <p:spPr>
            <a:xfrm>
              <a:off x="13687171" y="3260386"/>
              <a:ext cx="5483733" cy="1225814"/>
            </a:xfrm>
            <a:prstGeom prst="rect">
              <a:avLst/>
            </a:prstGeom>
            <a:noFill/>
            <a:sp3d extrusionH="254000"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3200" b="1" dirty="0">
                  <a:latin typeface="Gilroy-Black" panose="00000A00000000000000" pitchFamily="2" charset="0"/>
                  <a:ea typeface="Lato Black" charset="0"/>
                  <a:cs typeface="Lato Black" charset="0"/>
                </a:rPr>
                <a:t>Full Support</a:t>
              </a:r>
              <a:endParaRPr lang="en-US" sz="2400" b="1" dirty="0">
                <a:latin typeface="Gilroy-Black" panose="00000A00000000000000" pitchFamily="2" charset="0"/>
                <a:ea typeface="Lato Black" charset="0"/>
                <a:cs typeface="Lato Black" charset="0"/>
              </a:endParaRPr>
            </a:p>
          </p:txBody>
        </p:sp>
      </p:grpSp>
      <p:sp>
        <p:nvSpPr>
          <p:cNvPr id="8" name="TextBox 30">
            <a:extLst>
              <a:ext uri="{FF2B5EF4-FFF2-40B4-BE49-F238E27FC236}">
                <a16:creationId xmlns:a16="http://schemas.microsoft.com/office/drawing/2014/main" id="{B909347D-17A2-4316-BB05-14062EDC11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7246" y="2909040"/>
            <a:ext cx="2949372" cy="7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  <a:ea typeface="Lato" pitchFamily="34" charset="0"/>
                <a:cs typeface="Lato" pitchFamily="34" charset="0"/>
              </a:rPr>
              <a:t>Lorem ipsum dolor sit amet, consectetur sem congue conva ornare ante Lorem ipsum dolor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Gilroy-Regular" panose="00000500000000000000" pitchFamily="2" charset="0"/>
              <a:ea typeface="Lato" pitchFamily="34" charset="0"/>
              <a:cs typeface="Lato" pitchFamily="34" charset="0"/>
            </a:endParaRPr>
          </a:p>
        </p:txBody>
      </p:sp>
      <p:grpSp>
        <p:nvGrpSpPr>
          <p:cNvPr id="9" name="sad">
            <a:extLst>
              <a:ext uri="{FF2B5EF4-FFF2-40B4-BE49-F238E27FC236}">
                <a16:creationId xmlns:a16="http://schemas.microsoft.com/office/drawing/2014/main" id="{A0B85230-C6B9-4E98-8671-8F05193F9AD9}"/>
              </a:ext>
            </a:extLst>
          </p:cNvPr>
          <p:cNvGrpSpPr/>
          <p:nvPr/>
        </p:nvGrpSpPr>
        <p:grpSpPr>
          <a:xfrm>
            <a:off x="2285672" y="3923598"/>
            <a:ext cx="3404144" cy="839108"/>
            <a:chOff x="4389438" y="7766050"/>
            <a:chExt cx="7135813" cy="1758950"/>
          </a:xfrm>
          <a:scene3d>
            <a:camera prst="perspectiveAbove"/>
            <a:lightRig rig="balanced" dir="t"/>
          </a:scene3d>
        </p:grpSpPr>
        <p:sp>
          <p:nvSpPr>
            <p:cNvPr id="18" name="Rectangle 8">
              <a:extLst>
                <a:ext uri="{FF2B5EF4-FFF2-40B4-BE49-F238E27FC236}">
                  <a16:creationId xmlns:a16="http://schemas.microsoft.com/office/drawing/2014/main" id="{58BF3E34-B867-484C-9FB8-312A6D83EA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9438" y="7766050"/>
              <a:ext cx="7135813" cy="175895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  <a:sp3d extrusionH="2540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latin typeface="Gilroy-Black" panose="00000A00000000000000" pitchFamily="2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FC3CB46-F580-4BA2-B656-35EB3A63510C}"/>
                </a:ext>
              </a:extLst>
            </p:cNvPr>
            <p:cNvSpPr txBox="1"/>
            <p:nvPr/>
          </p:nvSpPr>
          <p:spPr>
            <a:xfrm>
              <a:off x="5215476" y="7953766"/>
              <a:ext cx="5483733" cy="1225814"/>
            </a:xfrm>
            <a:prstGeom prst="rect">
              <a:avLst/>
            </a:prstGeom>
            <a:noFill/>
            <a:sp3d extrusionH="254000"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3200" b="1" dirty="0">
                  <a:latin typeface="Gilroy-Black" panose="00000A00000000000000" pitchFamily="2" charset="0"/>
                  <a:ea typeface="Lato Black" charset="0"/>
                  <a:cs typeface="Lato Black" charset="0"/>
                </a:rPr>
                <a:t>Settings</a:t>
              </a:r>
              <a:endParaRPr lang="en-US" sz="2400" b="1" dirty="0">
                <a:latin typeface="Gilroy-Black" panose="00000A00000000000000" pitchFamily="2" charset="0"/>
                <a:ea typeface="Lato Black" charset="0"/>
                <a:cs typeface="Lato Black" charset="0"/>
              </a:endParaRPr>
            </a:p>
          </p:txBody>
        </p:sp>
      </p:grpSp>
      <p:sp>
        <p:nvSpPr>
          <p:cNvPr id="10" name="TextBox 30">
            <a:extLst>
              <a:ext uri="{FF2B5EF4-FFF2-40B4-BE49-F238E27FC236}">
                <a16:creationId xmlns:a16="http://schemas.microsoft.com/office/drawing/2014/main" id="{6A3A309C-7E29-4C71-9FF1-9F9D0CA209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3058" y="4861931"/>
            <a:ext cx="2949372" cy="7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  <a:ea typeface="Lato" pitchFamily="34" charset="0"/>
                <a:cs typeface="Lato" pitchFamily="34" charset="0"/>
              </a:rPr>
              <a:t>Lorem ipsum dolor sit amet, consectetur sem congue conva ornare ante Lorem ipsum dolor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Gilroy-Regular" panose="00000500000000000000" pitchFamily="2" charset="0"/>
              <a:ea typeface="Lato" pitchFamily="34" charset="0"/>
              <a:cs typeface="Lato" pitchFamily="34" charset="0"/>
            </a:endParaRPr>
          </a:p>
        </p:txBody>
      </p:sp>
      <p:grpSp>
        <p:nvGrpSpPr>
          <p:cNvPr id="11" name="sad">
            <a:extLst>
              <a:ext uri="{FF2B5EF4-FFF2-40B4-BE49-F238E27FC236}">
                <a16:creationId xmlns:a16="http://schemas.microsoft.com/office/drawing/2014/main" id="{00539687-D04A-4B80-BFC2-FE9399962ED2}"/>
              </a:ext>
            </a:extLst>
          </p:cNvPr>
          <p:cNvGrpSpPr/>
          <p:nvPr/>
        </p:nvGrpSpPr>
        <p:grpSpPr>
          <a:xfrm>
            <a:off x="6485954" y="3923598"/>
            <a:ext cx="3420046" cy="839108"/>
            <a:chOff x="12844463" y="7766050"/>
            <a:chExt cx="7169150" cy="1758950"/>
          </a:xfrm>
          <a:scene3d>
            <a:camera prst="perspectiveAbove"/>
            <a:lightRig rig="balanced" dir="t"/>
          </a:scene3d>
        </p:grpSpPr>
        <p:sp>
          <p:nvSpPr>
            <p:cNvPr id="13" name="Rectangle 9">
              <a:extLst>
                <a:ext uri="{FF2B5EF4-FFF2-40B4-BE49-F238E27FC236}">
                  <a16:creationId xmlns:a16="http://schemas.microsoft.com/office/drawing/2014/main" id="{ADD4B006-04C5-498F-854A-16D2358724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4463" y="7766050"/>
              <a:ext cx="7169150" cy="175895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sp3d extrusionH="2540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latin typeface="Gilroy-Black" panose="00000A00000000000000" pitchFamily="2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CA06EDE-1AA3-4797-B0F1-BACC65DC144C}"/>
                </a:ext>
              </a:extLst>
            </p:cNvPr>
            <p:cNvSpPr txBox="1"/>
            <p:nvPr/>
          </p:nvSpPr>
          <p:spPr>
            <a:xfrm>
              <a:off x="13687171" y="8021780"/>
              <a:ext cx="5483733" cy="1225814"/>
            </a:xfrm>
            <a:prstGeom prst="rect">
              <a:avLst/>
            </a:prstGeom>
            <a:noFill/>
            <a:sp3d extrusionH="254000"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3200" b="1" dirty="0">
                  <a:latin typeface="Gilroy-Black" panose="00000A00000000000000" pitchFamily="2" charset="0"/>
                  <a:ea typeface="Lato Black" charset="0"/>
                  <a:cs typeface="Lato Black" charset="0"/>
                </a:rPr>
                <a:t>Promotion</a:t>
              </a:r>
              <a:endParaRPr lang="en-US" sz="2400" b="1" dirty="0">
                <a:latin typeface="Gilroy-Black" panose="00000A00000000000000" pitchFamily="2" charset="0"/>
                <a:ea typeface="Lato Black" charset="0"/>
                <a:cs typeface="Lato Black" charset="0"/>
              </a:endParaRPr>
            </a:p>
          </p:txBody>
        </p:sp>
      </p:grpSp>
      <p:sp>
        <p:nvSpPr>
          <p:cNvPr id="12" name="TextBox 30">
            <a:extLst>
              <a:ext uri="{FF2B5EF4-FFF2-40B4-BE49-F238E27FC236}">
                <a16:creationId xmlns:a16="http://schemas.microsoft.com/office/drawing/2014/main" id="{742ACE46-C87D-42ED-9F1A-71A4010726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7246" y="4858776"/>
            <a:ext cx="2949372" cy="7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  <a:ea typeface="Lato" pitchFamily="34" charset="0"/>
                <a:cs typeface="Lato" pitchFamily="34" charset="0"/>
              </a:rPr>
              <a:t>Lorem ipsum dolor sit amet, consectetur sem congue conva ornare ante Lorem ipsum dolor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Gilroy-Regular" panose="00000500000000000000" pitchFamily="2" charset="0"/>
              <a:ea typeface="Lato" pitchFamily="34" charset="0"/>
              <a:cs typeface="Lato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2F4DB0D-61CC-4ADB-A527-24652E741183}"/>
              </a:ext>
            </a:extLst>
          </p:cNvPr>
          <p:cNvSpPr txBox="1"/>
          <p:nvPr/>
        </p:nvSpPr>
        <p:spPr>
          <a:xfrm>
            <a:off x="4099187" y="842480"/>
            <a:ext cx="3993626" cy="898671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r>
              <a:rPr lang="en-US" sz="4400" b="1" i="0" dirty="0">
                <a:latin typeface="Gilroy-Black" panose="00000A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Success </a:t>
            </a:r>
            <a:r>
              <a:rPr lang="en-US" sz="4400" b="1" dirty="0">
                <a:latin typeface="Gilroy-Black" panose="00000A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Step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C0BC80F-51C9-4970-B63C-962128308625}"/>
              </a:ext>
            </a:extLst>
          </p:cNvPr>
          <p:cNvSpPr/>
          <p:nvPr/>
        </p:nvSpPr>
        <p:spPr>
          <a:xfrm>
            <a:off x="2886941" y="1172216"/>
            <a:ext cx="152400" cy="152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1F71E998-B2A2-4D28-892F-7758FE6A61C8}"/>
              </a:ext>
            </a:extLst>
          </p:cNvPr>
          <p:cNvSpPr/>
          <p:nvPr/>
        </p:nvSpPr>
        <p:spPr>
          <a:xfrm>
            <a:off x="1068672" y="5232334"/>
            <a:ext cx="152400" cy="152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5174FC83-81E6-420F-926A-DB0BB001BAE5}"/>
              </a:ext>
            </a:extLst>
          </p:cNvPr>
          <p:cNvSpPr/>
          <p:nvPr/>
        </p:nvSpPr>
        <p:spPr>
          <a:xfrm>
            <a:off x="5801421" y="5895586"/>
            <a:ext cx="152400" cy="152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BE27300-F532-44AA-8C38-ACD72843CCC4}"/>
              </a:ext>
            </a:extLst>
          </p:cNvPr>
          <p:cNvSpPr/>
          <p:nvPr/>
        </p:nvSpPr>
        <p:spPr>
          <a:xfrm>
            <a:off x="10877461" y="3352800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7A88FFBE-0CE2-4C8E-81E8-A576F508B276}"/>
              </a:ext>
            </a:extLst>
          </p:cNvPr>
          <p:cNvSpPr/>
          <p:nvPr/>
        </p:nvSpPr>
        <p:spPr>
          <a:xfrm>
            <a:off x="9979001" y="4915561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56A2FAB-7033-44B5-933B-362A95B0AB81}"/>
              </a:ext>
            </a:extLst>
          </p:cNvPr>
          <p:cNvSpPr/>
          <p:nvPr/>
        </p:nvSpPr>
        <p:spPr>
          <a:xfrm>
            <a:off x="9427785" y="293259"/>
            <a:ext cx="152400" cy="1524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32191"/>
      </p:ext>
    </p:extLst>
  </p:cSld>
  <p:clrMapOvr>
    <a:masterClrMapping/>
  </p:clrMapOvr>
  <p:transition spd="slow" advClick="0" advTm="4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8" presetClass="entr" presetSubtype="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repeatCount="indefinite" accel="50000" decel="5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8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0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repeatCount="indefinite" accel="50000" decel="50000" autoRev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repeatCount="indefinite" accel="50000" decel="50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6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  <p:bldP spid="27" grpId="0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>
            <a:extLst>
              <a:ext uri="{FF2B5EF4-FFF2-40B4-BE49-F238E27FC236}">
                <a16:creationId xmlns:a16="http://schemas.microsoft.com/office/drawing/2014/main" id="{E414B50A-3DBC-4FA8-91FD-EE9A762CF8F7}"/>
              </a:ext>
            </a:extLst>
          </p:cNvPr>
          <p:cNvGrpSpPr/>
          <p:nvPr/>
        </p:nvGrpSpPr>
        <p:grpSpPr>
          <a:xfrm>
            <a:off x="1485850" y="1055403"/>
            <a:ext cx="4711750" cy="4747194"/>
            <a:chOff x="3750079" y="1065099"/>
            <a:chExt cx="4711750" cy="4747194"/>
          </a:xfrm>
          <a:scene3d>
            <a:camera prst="isometricOffAxis1Top">
              <a:rot lat="18619030" lon="20494125" rev="1521799"/>
            </a:camera>
            <a:lightRig rig="balanced" dir="t">
              <a:rot lat="0" lon="0" rev="4800000"/>
            </a:lightRig>
          </a:scene3d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595A741C-F2D0-4B50-B928-A658D3D576EA}"/>
                </a:ext>
              </a:extLst>
            </p:cNvPr>
            <p:cNvGrpSpPr/>
            <p:nvPr/>
          </p:nvGrpSpPr>
          <p:grpSpPr>
            <a:xfrm>
              <a:off x="3750079" y="1065099"/>
              <a:ext cx="4711750" cy="4747194"/>
              <a:chOff x="4196677" y="1515450"/>
              <a:chExt cx="3818547" cy="3847274"/>
            </a:xfrm>
          </p:grpSpPr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34F3ADDC-16D7-46C4-B843-3D568EC823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96677" y="1515450"/>
                <a:ext cx="2239801" cy="2238933"/>
              </a:xfrm>
              <a:custGeom>
                <a:avLst/>
                <a:gdLst>
                  <a:gd name="T0" fmla="*/ 105 w 211"/>
                  <a:gd name="T1" fmla="*/ 0 h 211"/>
                  <a:gd name="T2" fmla="*/ 0 w 211"/>
                  <a:gd name="T3" fmla="*/ 106 h 211"/>
                  <a:gd name="T4" fmla="*/ 105 w 211"/>
                  <a:gd name="T5" fmla="*/ 211 h 211"/>
                  <a:gd name="T6" fmla="*/ 211 w 211"/>
                  <a:gd name="T7" fmla="*/ 106 h 211"/>
                  <a:gd name="T8" fmla="*/ 105 w 211"/>
                  <a:gd name="T9" fmla="*/ 0 h 211"/>
                  <a:gd name="T10" fmla="*/ 105 w 211"/>
                  <a:gd name="T11" fmla="*/ 185 h 211"/>
                  <a:gd name="T12" fmla="*/ 26 w 211"/>
                  <a:gd name="T13" fmla="*/ 106 h 211"/>
                  <a:gd name="T14" fmla="*/ 105 w 211"/>
                  <a:gd name="T15" fmla="*/ 26 h 211"/>
                  <a:gd name="T16" fmla="*/ 185 w 211"/>
                  <a:gd name="T17" fmla="*/ 106 h 211"/>
                  <a:gd name="T18" fmla="*/ 105 w 211"/>
                  <a:gd name="T19" fmla="*/ 185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1" h="211">
                    <a:moveTo>
                      <a:pt x="105" y="0"/>
                    </a:moveTo>
                    <a:cubicBezTo>
                      <a:pt x="47" y="0"/>
                      <a:pt x="0" y="47"/>
                      <a:pt x="0" y="106"/>
                    </a:cubicBezTo>
                    <a:cubicBezTo>
                      <a:pt x="0" y="164"/>
                      <a:pt x="47" y="211"/>
                      <a:pt x="105" y="211"/>
                    </a:cubicBezTo>
                    <a:cubicBezTo>
                      <a:pt x="164" y="211"/>
                      <a:pt x="211" y="164"/>
                      <a:pt x="211" y="106"/>
                    </a:cubicBezTo>
                    <a:cubicBezTo>
                      <a:pt x="211" y="47"/>
                      <a:pt x="164" y="0"/>
                      <a:pt x="105" y="0"/>
                    </a:cubicBezTo>
                    <a:close/>
                    <a:moveTo>
                      <a:pt x="105" y="185"/>
                    </a:moveTo>
                    <a:cubicBezTo>
                      <a:pt x="62" y="185"/>
                      <a:pt x="26" y="150"/>
                      <a:pt x="26" y="106"/>
                    </a:cubicBezTo>
                    <a:cubicBezTo>
                      <a:pt x="26" y="62"/>
                      <a:pt x="62" y="26"/>
                      <a:pt x="105" y="26"/>
                    </a:cubicBezTo>
                    <a:cubicBezTo>
                      <a:pt x="149" y="26"/>
                      <a:pt x="185" y="62"/>
                      <a:pt x="185" y="106"/>
                    </a:cubicBezTo>
                    <a:cubicBezTo>
                      <a:pt x="185" y="150"/>
                      <a:pt x="149" y="185"/>
                      <a:pt x="105" y="18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sp3d extrusionH="3175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900"/>
              </a:p>
            </p:txBody>
          </p:sp>
          <p:sp>
            <p:nvSpPr>
              <p:cNvPr id="29" name="Freeform 6">
                <a:extLst>
                  <a:ext uri="{FF2B5EF4-FFF2-40B4-BE49-F238E27FC236}">
                    <a16:creationId xmlns:a16="http://schemas.microsoft.com/office/drawing/2014/main" id="{FF3A9CCD-A562-4BB3-B072-D409549890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74988" y="1520675"/>
                <a:ext cx="2239801" cy="2238933"/>
              </a:xfrm>
              <a:custGeom>
                <a:avLst/>
                <a:gdLst>
                  <a:gd name="T0" fmla="*/ 105 w 211"/>
                  <a:gd name="T1" fmla="*/ 0 h 211"/>
                  <a:gd name="T2" fmla="*/ 0 w 211"/>
                  <a:gd name="T3" fmla="*/ 106 h 211"/>
                  <a:gd name="T4" fmla="*/ 105 w 211"/>
                  <a:gd name="T5" fmla="*/ 211 h 211"/>
                  <a:gd name="T6" fmla="*/ 211 w 211"/>
                  <a:gd name="T7" fmla="*/ 106 h 211"/>
                  <a:gd name="T8" fmla="*/ 105 w 211"/>
                  <a:gd name="T9" fmla="*/ 0 h 211"/>
                  <a:gd name="T10" fmla="*/ 105 w 211"/>
                  <a:gd name="T11" fmla="*/ 185 h 211"/>
                  <a:gd name="T12" fmla="*/ 26 w 211"/>
                  <a:gd name="T13" fmla="*/ 106 h 211"/>
                  <a:gd name="T14" fmla="*/ 105 w 211"/>
                  <a:gd name="T15" fmla="*/ 26 h 211"/>
                  <a:gd name="T16" fmla="*/ 185 w 211"/>
                  <a:gd name="T17" fmla="*/ 106 h 211"/>
                  <a:gd name="T18" fmla="*/ 105 w 211"/>
                  <a:gd name="T19" fmla="*/ 185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1" h="211">
                    <a:moveTo>
                      <a:pt x="105" y="0"/>
                    </a:moveTo>
                    <a:cubicBezTo>
                      <a:pt x="47" y="0"/>
                      <a:pt x="0" y="47"/>
                      <a:pt x="0" y="106"/>
                    </a:cubicBezTo>
                    <a:cubicBezTo>
                      <a:pt x="0" y="164"/>
                      <a:pt x="47" y="211"/>
                      <a:pt x="105" y="211"/>
                    </a:cubicBezTo>
                    <a:cubicBezTo>
                      <a:pt x="164" y="211"/>
                      <a:pt x="211" y="164"/>
                      <a:pt x="211" y="106"/>
                    </a:cubicBezTo>
                    <a:cubicBezTo>
                      <a:pt x="211" y="47"/>
                      <a:pt x="164" y="0"/>
                      <a:pt x="105" y="0"/>
                    </a:cubicBezTo>
                    <a:close/>
                    <a:moveTo>
                      <a:pt x="105" y="185"/>
                    </a:moveTo>
                    <a:cubicBezTo>
                      <a:pt x="62" y="185"/>
                      <a:pt x="26" y="150"/>
                      <a:pt x="26" y="106"/>
                    </a:cubicBezTo>
                    <a:cubicBezTo>
                      <a:pt x="26" y="62"/>
                      <a:pt x="62" y="26"/>
                      <a:pt x="105" y="26"/>
                    </a:cubicBezTo>
                    <a:cubicBezTo>
                      <a:pt x="149" y="26"/>
                      <a:pt x="185" y="62"/>
                      <a:pt x="185" y="106"/>
                    </a:cubicBezTo>
                    <a:cubicBezTo>
                      <a:pt x="185" y="150"/>
                      <a:pt x="149" y="185"/>
                      <a:pt x="105" y="18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sp3d extrusionH="3175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900"/>
              </a:p>
            </p:txBody>
          </p:sp>
          <p:sp>
            <p:nvSpPr>
              <p:cNvPr id="25" name="Freeform 6">
                <a:extLst>
                  <a:ext uri="{FF2B5EF4-FFF2-40B4-BE49-F238E27FC236}">
                    <a16:creationId xmlns:a16="http://schemas.microsoft.com/office/drawing/2014/main" id="{CE68662B-54DD-4326-B52C-DD4250CAAB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97110" y="3123791"/>
                <a:ext cx="2239801" cy="2238933"/>
              </a:xfrm>
              <a:custGeom>
                <a:avLst/>
                <a:gdLst>
                  <a:gd name="T0" fmla="*/ 105 w 211"/>
                  <a:gd name="T1" fmla="*/ 0 h 211"/>
                  <a:gd name="T2" fmla="*/ 0 w 211"/>
                  <a:gd name="T3" fmla="*/ 106 h 211"/>
                  <a:gd name="T4" fmla="*/ 105 w 211"/>
                  <a:gd name="T5" fmla="*/ 211 h 211"/>
                  <a:gd name="T6" fmla="*/ 211 w 211"/>
                  <a:gd name="T7" fmla="*/ 106 h 211"/>
                  <a:gd name="T8" fmla="*/ 105 w 211"/>
                  <a:gd name="T9" fmla="*/ 0 h 211"/>
                  <a:gd name="T10" fmla="*/ 105 w 211"/>
                  <a:gd name="T11" fmla="*/ 185 h 211"/>
                  <a:gd name="T12" fmla="*/ 26 w 211"/>
                  <a:gd name="T13" fmla="*/ 106 h 211"/>
                  <a:gd name="T14" fmla="*/ 105 w 211"/>
                  <a:gd name="T15" fmla="*/ 26 h 211"/>
                  <a:gd name="T16" fmla="*/ 185 w 211"/>
                  <a:gd name="T17" fmla="*/ 106 h 211"/>
                  <a:gd name="T18" fmla="*/ 105 w 211"/>
                  <a:gd name="T19" fmla="*/ 185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1" h="211">
                    <a:moveTo>
                      <a:pt x="105" y="0"/>
                    </a:moveTo>
                    <a:cubicBezTo>
                      <a:pt x="47" y="0"/>
                      <a:pt x="0" y="47"/>
                      <a:pt x="0" y="106"/>
                    </a:cubicBezTo>
                    <a:cubicBezTo>
                      <a:pt x="0" y="164"/>
                      <a:pt x="47" y="211"/>
                      <a:pt x="105" y="211"/>
                    </a:cubicBezTo>
                    <a:cubicBezTo>
                      <a:pt x="164" y="211"/>
                      <a:pt x="211" y="164"/>
                      <a:pt x="211" y="106"/>
                    </a:cubicBezTo>
                    <a:cubicBezTo>
                      <a:pt x="211" y="47"/>
                      <a:pt x="164" y="0"/>
                      <a:pt x="105" y="0"/>
                    </a:cubicBezTo>
                    <a:close/>
                    <a:moveTo>
                      <a:pt x="105" y="185"/>
                    </a:moveTo>
                    <a:cubicBezTo>
                      <a:pt x="62" y="185"/>
                      <a:pt x="26" y="150"/>
                      <a:pt x="26" y="106"/>
                    </a:cubicBezTo>
                    <a:cubicBezTo>
                      <a:pt x="26" y="62"/>
                      <a:pt x="62" y="26"/>
                      <a:pt x="105" y="26"/>
                    </a:cubicBezTo>
                    <a:cubicBezTo>
                      <a:pt x="149" y="26"/>
                      <a:pt x="185" y="62"/>
                      <a:pt x="185" y="106"/>
                    </a:cubicBezTo>
                    <a:cubicBezTo>
                      <a:pt x="185" y="150"/>
                      <a:pt x="149" y="185"/>
                      <a:pt x="105" y="18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sp3d extrusionH="3175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900"/>
              </a:p>
            </p:txBody>
          </p:sp>
          <p:sp>
            <p:nvSpPr>
              <p:cNvPr id="21" name="Freeform 6">
                <a:extLst>
                  <a:ext uri="{FF2B5EF4-FFF2-40B4-BE49-F238E27FC236}">
                    <a16:creationId xmlns:a16="http://schemas.microsoft.com/office/drawing/2014/main" id="{941C1949-5727-4425-8AF0-7E3610316D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75423" y="3103780"/>
                <a:ext cx="2239801" cy="2238933"/>
              </a:xfrm>
              <a:custGeom>
                <a:avLst/>
                <a:gdLst>
                  <a:gd name="T0" fmla="*/ 105 w 211"/>
                  <a:gd name="T1" fmla="*/ 0 h 211"/>
                  <a:gd name="T2" fmla="*/ 0 w 211"/>
                  <a:gd name="T3" fmla="*/ 106 h 211"/>
                  <a:gd name="T4" fmla="*/ 105 w 211"/>
                  <a:gd name="T5" fmla="*/ 211 h 211"/>
                  <a:gd name="T6" fmla="*/ 211 w 211"/>
                  <a:gd name="T7" fmla="*/ 106 h 211"/>
                  <a:gd name="T8" fmla="*/ 105 w 211"/>
                  <a:gd name="T9" fmla="*/ 0 h 211"/>
                  <a:gd name="T10" fmla="*/ 105 w 211"/>
                  <a:gd name="T11" fmla="*/ 185 h 211"/>
                  <a:gd name="T12" fmla="*/ 26 w 211"/>
                  <a:gd name="T13" fmla="*/ 106 h 211"/>
                  <a:gd name="T14" fmla="*/ 105 w 211"/>
                  <a:gd name="T15" fmla="*/ 26 h 211"/>
                  <a:gd name="T16" fmla="*/ 185 w 211"/>
                  <a:gd name="T17" fmla="*/ 106 h 211"/>
                  <a:gd name="T18" fmla="*/ 105 w 211"/>
                  <a:gd name="T19" fmla="*/ 185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1" h="211">
                    <a:moveTo>
                      <a:pt x="105" y="0"/>
                    </a:moveTo>
                    <a:cubicBezTo>
                      <a:pt x="47" y="0"/>
                      <a:pt x="0" y="47"/>
                      <a:pt x="0" y="106"/>
                    </a:cubicBezTo>
                    <a:cubicBezTo>
                      <a:pt x="0" y="164"/>
                      <a:pt x="47" y="211"/>
                      <a:pt x="105" y="211"/>
                    </a:cubicBezTo>
                    <a:cubicBezTo>
                      <a:pt x="164" y="211"/>
                      <a:pt x="211" y="164"/>
                      <a:pt x="211" y="106"/>
                    </a:cubicBezTo>
                    <a:cubicBezTo>
                      <a:pt x="211" y="47"/>
                      <a:pt x="164" y="0"/>
                      <a:pt x="105" y="0"/>
                    </a:cubicBezTo>
                    <a:close/>
                    <a:moveTo>
                      <a:pt x="105" y="185"/>
                    </a:moveTo>
                    <a:cubicBezTo>
                      <a:pt x="62" y="185"/>
                      <a:pt x="26" y="150"/>
                      <a:pt x="26" y="106"/>
                    </a:cubicBezTo>
                    <a:cubicBezTo>
                      <a:pt x="26" y="62"/>
                      <a:pt x="62" y="26"/>
                      <a:pt x="105" y="26"/>
                    </a:cubicBezTo>
                    <a:cubicBezTo>
                      <a:pt x="149" y="26"/>
                      <a:pt x="185" y="62"/>
                      <a:pt x="185" y="106"/>
                    </a:cubicBezTo>
                    <a:cubicBezTo>
                      <a:pt x="185" y="150"/>
                      <a:pt x="149" y="185"/>
                      <a:pt x="105" y="18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sp3d extrusionH="3175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900"/>
              </a:p>
            </p:txBody>
          </p:sp>
        </p:grpSp>
        <p:pic>
          <p:nvPicPr>
            <p:cNvPr id="43" name="Graphic 42" descr="Bar chart RTL">
              <a:extLst>
                <a:ext uri="{FF2B5EF4-FFF2-40B4-BE49-F238E27FC236}">
                  <a16:creationId xmlns:a16="http://schemas.microsoft.com/office/drawing/2014/main" id="{639AFA7B-E0C3-4B05-89E3-32BAD461F6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4685992" y="1857849"/>
              <a:ext cx="914400" cy="914400"/>
            </a:xfrm>
            <a:prstGeom prst="rect">
              <a:avLst/>
            </a:prstGeom>
          </p:spPr>
        </p:pic>
        <p:pic>
          <p:nvPicPr>
            <p:cNvPr id="45" name="Graphic 44" descr="Bar graph with upward trend">
              <a:extLst>
                <a:ext uri="{FF2B5EF4-FFF2-40B4-BE49-F238E27FC236}">
                  <a16:creationId xmlns:a16="http://schemas.microsoft.com/office/drawing/2014/main" id="{04FDDA71-41FA-4543-8860-D089B2B8B02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4674737" y="4036200"/>
              <a:ext cx="914400" cy="914400"/>
            </a:xfrm>
            <a:prstGeom prst="rect">
              <a:avLst/>
            </a:prstGeom>
          </p:spPr>
        </p:pic>
        <p:pic>
          <p:nvPicPr>
            <p:cNvPr id="47" name="Graphic 46" descr="Upward trend">
              <a:extLst>
                <a:ext uri="{FF2B5EF4-FFF2-40B4-BE49-F238E27FC236}">
                  <a16:creationId xmlns:a16="http://schemas.microsoft.com/office/drawing/2014/main" id="{F96D34BD-9A54-4F7C-8771-B0019FEFCB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6573642" y="1827599"/>
              <a:ext cx="914400" cy="914400"/>
            </a:xfrm>
            <a:prstGeom prst="rect">
              <a:avLst/>
            </a:prstGeom>
          </p:spPr>
        </p:pic>
        <p:pic>
          <p:nvPicPr>
            <p:cNvPr id="49" name="Graphic 48" descr="Presentation with bar chart">
              <a:extLst>
                <a:ext uri="{FF2B5EF4-FFF2-40B4-BE49-F238E27FC236}">
                  <a16:creationId xmlns:a16="http://schemas.microsoft.com/office/drawing/2014/main" id="{2D982A01-DDF2-4C3C-BBF3-2547EBA81ED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6573642" y="4036200"/>
              <a:ext cx="914400" cy="914400"/>
            </a:xfrm>
            <a:prstGeom prst="rect">
              <a:avLst/>
            </a:prstGeom>
          </p:spPr>
        </p:pic>
      </p:grpSp>
      <p:sp>
        <p:nvSpPr>
          <p:cNvPr id="51" name="Oval 50">
            <a:extLst>
              <a:ext uri="{FF2B5EF4-FFF2-40B4-BE49-F238E27FC236}">
                <a16:creationId xmlns:a16="http://schemas.microsoft.com/office/drawing/2014/main" id="{C3167FFB-F70D-4F29-900E-6C6143EEDF2A}"/>
              </a:ext>
            </a:extLst>
          </p:cNvPr>
          <p:cNvSpPr/>
          <p:nvPr/>
        </p:nvSpPr>
        <p:spPr>
          <a:xfrm>
            <a:off x="3981450" y="663183"/>
            <a:ext cx="152400" cy="152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C221C17A-1E5D-4722-AE05-856677216260}"/>
              </a:ext>
            </a:extLst>
          </p:cNvPr>
          <p:cNvSpPr/>
          <p:nvPr/>
        </p:nvSpPr>
        <p:spPr>
          <a:xfrm>
            <a:off x="981586" y="5927428"/>
            <a:ext cx="152400" cy="152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D99C97D0-B8DA-418D-B720-63F30224BD6D}"/>
              </a:ext>
            </a:extLst>
          </p:cNvPr>
          <p:cNvSpPr/>
          <p:nvPr/>
        </p:nvSpPr>
        <p:spPr>
          <a:xfrm>
            <a:off x="6723407" y="6106287"/>
            <a:ext cx="152400" cy="152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C939027D-325F-473F-B339-7A9D87B5FED6}"/>
              </a:ext>
            </a:extLst>
          </p:cNvPr>
          <p:cNvSpPr/>
          <p:nvPr/>
        </p:nvSpPr>
        <p:spPr>
          <a:xfrm>
            <a:off x="11227191" y="4666047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AC5693FF-75DC-4BF2-88D4-F7D8D7679AB5}"/>
              </a:ext>
            </a:extLst>
          </p:cNvPr>
          <p:cNvSpPr/>
          <p:nvPr/>
        </p:nvSpPr>
        <p:spPr>
          <a:xfrm>
            <a:off x="9095591" y="1507651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842B16CE-4BB7-4FFA-AE22-33DD7F334465}"/>
              </a:ext>
            </a:extLst>
          </p:cNvPr>
          <p:cNvSpPr/>
          <p:nvPr/>
        </p:nvSpPr>
        <p:spPr>
          <a:xfrm>
            <a:off x="11047128" y="841503"/>
            <a:ext cx="152400" cy="1524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57B9F18B-3689-4DD1-A25E-1C9A77BF8934}"/>
              </a:ext>
            </a:extLst>
          </p:cNvPr>
          <p:cNvSpPr/>
          <p:nvPr/>
        </p:nvSpPr>
        <p:spPr>
          <a:xfrm>
            <a:off x="4708838" y="5126678"/>
            <a:ext cx="115549" cy="11554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1C1377-F9D9-46B2-AE63-1119D1D4E497}"/>
              </a:ext>
            </a:extLst>
          </p:cNvPr>
          <p:cNvSpPr txBox="1"/>
          <p:nvPr/>
        </p:nvSpPr>
        <p:spPr>
          <a:xfrm>
            <a:off x="6911738" y="2355269"/>
            <a:ext cx="39662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Gilroy-Black" panose="00000A00000000000000" pitchFamily="2" charset="0"/>
              </a:rPr>
              <a:t>Our Progress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FFD07A5-1880-4C18-BD02-B57CEB9D7598}"/>
              </a:ext>
            </a:extLst>
          </p:cNvPr>
          <p:cNvSpPr txBox="1"/>
          <p:nvPr/>
        </p:nvSpPr>
        <p:spPr>
          <a:xfrm>
            <a:off x="6799607" y="3015261"/>
            <a:ext cx="4509849" cy="1287880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amet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consectetur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adipiscing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elit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, sed do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eiusmod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tempor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incididunt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labore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et dolore magna.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Gilroy-Regular" panose="000005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FC0BCD3-1D69-4984-87F5-F3AF5F8C0587}"/>
              </a:ext>
            </a:extLst>
          </p:cNvPr>
          <p:cNvGrpSpPr/>
          <p:nvPr/>
        </p:nvGrpSpPr>
        <p:grpSpPr>
          <a:xfrm>
            <a:off x="7024915" y="4498218"/>
            <a:ext cx="2336800" cy="377076"/>
            <a:chOff x="7024915" y="4498218"/>
            <a:chExt cx="2336800" cy="377076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632261FB-0377-4FBA-8E16-F6C5C54BC9A0}"/>
                </a:ext>
              </a:extLst>
            </p:cNvPr>
            <p:cNvSpPr/>
            <p:nvPr/>
          </p:nvSpPr>
          <p:spPr>
            <a:xfrm>
              <a:off x="7024915" y="4498218"/>
              <a:ext cx="2336800" cy="37707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E6ACF8B8-D0D8-42A9-B179-DC9409853138}"/>
                </a:ext>
              </a:extLst>
            </p:cNvPr>
            <p:cNvSpPr txBox="1"/>
            <p:nvPr/>
          </p:nvSpPr>
          <p:spPr>
            <a:xfrm>
              <a:off x="7265860" y="4498218"/>
              <a:ext cx="17584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Gilroy-Black" panose="00000A00000000000000" pitchFamily="2" charset="0"/>
                </a:rPr>
                <a:t>Enter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5705551"/>
      </p:ext>
    </p:extLst>
  </p:cSld>
  <p:clrMapOvr>
    <a:masterClrMapping/>
  </p:clrMapOvr>
  <p:transition spd="slow" advClick="0" advTm="4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5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repeatCount="indefinite" accel="50000" decel="5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5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5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indefinite" accel="50000" decel="50000" autoRev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5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repeatCount="indefinite" accel="50000" decel="50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5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4" dur="1000" fill="hold"/>
                                        <p:tgtEl>
                                          <p:spTgt spid="5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8" presetClass="entr" presetSubtype="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2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8" grpId="0"/>
      <p:bldP spid="5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>
            <a:extLst>
              <a:ext uri="{FF2B5EF4-FFF2-40B4-BE49-F238E27FC236}">
                <a16:creationId xmlns:a16="http://schemas.microsoft.com/office/drawing/2014/main" id="{389D804D-FDF3-4CEB-B37C-F8322156C5C1}"/>
              </a:ext>
            </a:extLst>
          </p:cNvPr>
          <p:cNvGrpSpPr/>
          <p:nvPr/>
        </p:nvGrpSpPr>
        <p:grpSpPr>
          <a:xfrm>
            <a:off x="875573" y="1233714"/>
            <a:ext cx="6905224" cy="4390572"/>
            <a:chOff x="3455896" y="1601560"/>
            <a:chExt cx="5309554" cy="3375992"/>
          </a:xfrm>
          <a:scene3d>
            <a:camera prst="perspectiveContrastingRightFacing">
              <a:rot lat="513179" lon="20175308" rev="414720"/>
            </a:camera>
            <a:lightRig rig="threePt" dir="t"/>
          </a:scene3d>
        </p:grpSpPr>
        <p:grpSp>
          <p:nvGrpSpPr>
            <p:cNvPr id="5" name="กลุ่ม 71">
              <a:extLst>
                <a:ext uri="{FF2B5EF4-FFF2-40B4-BE49-F238E27FC236}">
                  <a16:creationId xmlns:a16="http://schemas.microsoft.com/office/drawing/2014/main" id="{42EF1717-8719-4D0B-9A3D-46D9E79E9517}"/>
                </a:ext>
              </a:extLst>
            </p:cNvPr>
            <p:cNvGrpSpPr/>
            <p:nvPr/>
          </p:nvGrpSpPr>
          <p:grpSpPr>
            <a:xfrm>
              <a:off x="5299926" y="1601561"/>
              <a:ext cx="1627285" cy="1640902"/>
              <a:chOff x="9929508" y="6583760"/>
              <a:chExt cx="2674064" cy="2696441"/>
            </a:xfrm>
          </p:grpSpPr>
          <p:sp>
            <p:nvSpPr>
              <p:cNvPr id="59" name="Freeform 8">
                <a:extLst>
                  <a:ext uri="{FF2B5EF4-FFF2-40B4-BE49-F238E27FC236}">
                    <a16:creationId xmlns:a16="http://schemas.microsoft.com/office/drawing/2014/main" id="{ABA801BA-C1EC-4D2A-9109-5D40628253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29508" y="6583760"/>
                <a:ext cx="2674064" cy="2696441"/>
              </a:xfrm>
              <a:custGeom>
                <a:avLst/>
                <a:gdLst>
                  <a:gd name="T0" fmla="*/ 0 w 120"/>
                  <a:gd name="T1" fmla="*/ 121 h 121"/>
                  <a:gd name="T2" fmla="*/ 120 w 120"/>
                  <a:gd name="T3" fmla="*/ 121 h 121"/>
                  <a:gd name="T4" fmla="*/ 120 w 120"/>
                  <a:gd name="T5" fmla="*/ 0 h 121"/>
                  <a:gd name="T6" fmla="*/ 0 w 120"/>
                  <a:gd name="T7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" h="121">
                    <a:moveTo>
                      <a:pt x="0" y="121"/>
                    </a:moveTo>
                    <a:cubicBezTo>
                      <a:pt x="120" y="121"/>
                      <a:pt x="120" y="121"/>
                      <a:pt x="120" y="121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54" y="0"/>
                      <a:pt x="0" y="54"/>
                      <a:pt x="0" y="12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sp3d extrusionH="1905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1050" dirty="0"/>
              </a:p>
            </p:txBody>
          </p:sp>
          <p:sp>
            <p:nvSpPr>
              <p:cNvPr id="60" name="TextBox 31">
                <a:extLst>
                  <a:ext uri="{FF2B5EF4-FFF2-40B4-BE49-F238E27FC236}">
                    <a16:creationId xmlns:a16="http://schemas.microsoft.com/office/drawing/2014/main" id="{E0B949F0-EE65-4A86-A25C-E99065AE919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332588" y="7592633"/>
                <a:ext cx="2189786" cy="816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</a:defRPr>
                </a:lvl2pPr>
                <a:lvl3pPr marL="1143000" indent="-228600" eaLnBrk="0" hangingPunct="0"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</a:defRPr>
                </a:lvl3pPr>
                <a:lvl4pPr marL="1600200" indent="-228600" eaLnBrk="0" hangingPunct="0"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</a:defRPr>
                </a:lvl4pPr>
                <a:lvl5pPr marL="2057400" indent="-228600" eaLnBrk="0" hangingPunct="0"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</a:defRPr>
                </a:lvl9pPr>
              </a:lstStyle>
              <a:p>
                <a:pPr algn="ctr" eaLnBrk="1" hangingPunct="1"/>
                <a:r>
                  <a:rPr lang="en-US" b="1" dirty="0"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30</a:t>
                </a:r>
                <a:r>
                  <a:rPr lang="id-ID" b="1" dirty="0"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%</a:t>
                </a:r>
              </a:p>
            </p:txBody>
          </p:sp>
        </p:grpSp>
        <p:grpSp>
          <p:nvGrpSpPr>
            <p:cNvPr id="6" name="กลุ่ม 74">
              <a:extLst>
                <a:ext uri="{FF2B5EF4-FFF2-40B4-BE49-F238E27FC236}">
                  <a16:creationId xmlns:a16="http://schemas.microsoft.com/office/drawing/2014/main" id="{CE17D4AB-07A0-4111-BF51-9EF7B0F98FAF}"/>
                </a:ext>
              </a:extLst>
            </p:cNvPr>
            <p:cNvGrpSpPr/>
            <p:nvPr/>
          </p:nvGrpSpPr>
          <p:grpSpPr>
            <a:xfrm>
              <a:off x="5299925" y="3350267"/>
              <a:ext cx="1627285" cy="1627285"/>
              <a:chOff x="9929508" y="9457353"/>
              <a:chExt cx="2674064" cy="2674064"/>
            </a:xfrm>
          </p:grpSpPr>
          <p:sp>
            <p:nvSpPr>
              <p:cNvPr id="57" name="Freeform 11">
                <a:extLst>
                  <a:ext uri="{FF2B5EF4-FFF2-40B4-BE49-F238E27FC236}">
                    <a16:creationId xmlns:a16="http://schemas.microsoft.com/office/drawing/2014/main" id="{C11682C6-C81C-449D-B6DD-54F9C93750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29508" y="9457353"/>
                <a:ext cx="2674064" cy="2674064"/>
              </a:xfrm>
              <a:custGeom>
                <a:avLst/>
                <a:gdLst>
                  <a:gd name="T0" fmla="*/ 0 w 120"/>
                  <a:gd name="T1" fmla="*/ 120 h 120"/>
                  <a:gd name="T2" fmla="*/ 120 w 120"/>
                  <a:gd name="T3" fmla="*/ 0 h 120"/>
                  <a:gd name="T4" fmla="*/ 0 w 120"/>
                  <a:gd name="T5" fmla="*/ 0 h 120"/>
                  <a:gd name="T6" fmla="*/ 0 w 120"/>
                  <a:gd name="T7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" h="120">
                    <a:moveTo>
                      <a:pt x="0" y="120"/>
                    </a:moveTo>
                    <a:cubicBezTo>
                      <a:pt x="66" y="120"/>
                      <a:pt x="120" y="66"/>
                      <a:pt x="12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sp3d extrusionH="1905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1050"/>
              </a:p>
            </p:txBody>
          </p:sp>
          <p:sp>
            <p:nvSpPr>
              <p:cNvPr id="58" name="TextBox 31">
                <a:extLst>
                  <a:ext uri="{FF2B5EF4-FFF2-40B4-BE49-F238E27FC236}">
                    <a16:creationId xmlns:a16="http://schemas.microsoft.com/office/drawing/2014/main" id="{F235B5CC-D850-4448-9B0A-67174FACF39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072231" y="10289075"/>
                <a:ext cx="2189786" cy="816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</a:defRPr>
                </a:lvl2pPr>
                <a:lvl3pPr marL="1143000" indent="-228600" eaLnBrk="0" hangingPunct="0"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</a:defRPr>
                </a:lvl3pPr>
                <a:lvl4pPr marL="1600200" indent="-228600" eaLnBrk="0" hangingPunct="0"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</a:defRPr>
                </a:lvl4pPr>
                <a:lvl5pPr marL="2057400" indent="-228600" eaLnBrk="0" hangingPunct="0"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</a:defRPr>
                </a:lvl9pPr>
              </a:lstStyle>
              <a:p>
                <a:pPr algn="ctr" eaLnBrk="1" hangingPunct="1"/>
                <a:r>
                  <a:rPr lang="en-US" b="1" dirty="0"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20</a:t>
                </a:r>
                <a:r>
                  <a:rPr lang="id-ID" b="1" dirty="0"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%</a:t>
                </a:r>
              </a:p>
            </p:txBody>
          </p:sp>
        </p:grpSp>
        <p:grpSp>
          <p:nvGrpSpPr>
            <p:cNvPr id="7" name="กลุ่ม 77">
              <a:extLst>
                <a:ext uri="{FF2B5EF4-FFF2-40B4-BE49-F238E27FC236}">
                  <a16:creationId xmlns:a16="http://schemas.microsoft.com/office/drawing/2014/main" id="{E20F51E3-5955-4ECF-A6D5-65DC3F75C182}"/>
                </a:ext>
              </a:extLst>
            </p:cNvPr>
            <p:cNvGrpSpPr/>
            <p:nvPr/>
          </p:nvGrpSpPr>
          <p:grpSpPr>
            <a:xfrm>
              <a:off x="3455896" y="3344564"/>
              <a:ext cx="1736224" cy="1627285"/>
              <a:chOff x="6899275" y="9457353"/>
              <a:chExt cx="2853081" cy="2674064"/>
            </a:xfrm>
          </p:grpSpPr>
          <p:sp>
            <p:nvSpPr>
              <p:cNvPr id="55" name="Freeform 10">
                <a:extLst>
                  <a:ext uri="{FF2B5EF4-FFF2-40B4-BE49-F238E27FC236}">
                    <a16:creationId xmlns:a16="http://schemas.microsoft.com/office/drawing/2014/main" id="{82C61D53-6B82-491F-86D2-BC88B35491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9275" y="9457353"/>
                <a:ext cx="2853081" cy="2674064"/>
              </a:xfrm>
              <a:custGeom>
                <a:avLst/>
                <a:gdLst>
                  <a:gd name="T0" fmla="*/ 0 w 128"/>
                  <a:gd name="T1" fmla="*/ 60 h 120"/>
                  <a:gd name="T2" fmla="*/ 60 w 128"/>
                  <a:gd name="T3" fmla="*/ 120 h 120"/>
                  <a:gd name="T4" fmla="*/ 128 w 128"/>
                  <a:gd name="T5" fmla="*/ 120 h 120"/>
                  <a:gd name="T6" fmla="*/ 128 w 128"/>
                  <a:gd name="T7" fmla="*/ 0 h 120"/>
                  <a:gd name="T8" fmla="*/ 60 w 128"/>
                  <a:gd name="T9" fmla="*/ 0 h 120"/>
                  <a:gd name="T10" fmla="*/ 0 w 128"/>
                  <a:gd name="T11" fmla="*/ 6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8" h="120">
                    <a:moveTo>
                      <a:pt x="0" y="60"/>
                    </a:moveTo>
                    <a:cubicBezTo>
                      <a:pt x="0" y="93"/>
                      <a:pt x="27" y="120"/>
                      <a:pt x="60" y="120"/>
                    </a:cubicBezTo>
                    <a:cubicBezTo>
                      <a:pt x="128" y="120"/>
                      <a:pt x="128" y="120"/>
                      <a:pt x="128" y="12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sp3d extrusionH="1905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1050"/>
              </a:p>
            </p:txBody>
          </p:sp>
          <p:sp>
            <p:nvSpPr>
              <p:cNvPr id="56" name="TextBox 31">
                <a:extLst>
                  <a:ext uri="{FF2B5EF4-FFF2-40B4-BE49-F238E27FC236}">
                    <a16:creationId xmlns:a16="http://schemas.microsoft.com/office/drawing/2014/main" id="{94493E06-983D-4857-A6BC-E92FDD30BE0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378948" y="10342400"/>
                <a:ext cx="2189785" cy="816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</a:defRPr>
                </a:lvl2pPr>
                <a:lvl3pPr marL="1143000" indent="-228600" eaLnBrk="0" hangingPunct="0"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</a:defRPr>
                </a:lvl3pPr>
                <a:lvl4pPr marL="1600200" indent="-228600" eaLnBrk="0" hangingPunct="0"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</a:defRPr>
                </a:lvl4pPr>
                <a:lvl5pPr marL="2057400" indent="-228600" eaLnBrk="0" hangingPunct="0"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</a:defRPr>
                </a:lvl9pPr>
              </a:lstStyle>
              <a:p>
                <a:pPr algn="ctr" eaLnBrk="1" hangingPunct="1"/>
                <a:r>
                  <a:rPr lang="en-US" b="1" dirty="0"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10</a:t>
                </a:r>
                <a:r>
                  <a:rPr lang="id-ID" b="1" dirty="0"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%</a:t>
                </a:r>
              </a:p>
            </p:txBody>
          </p:sp>
        </p:grpSp>
        <p:grpSp>
          <p:nvGrpSpPr>
            <p:cNvPr id="8" name="กลุ่ม 1">
              <a:extLst>
                <a:ext uri="{FF2B5EF4-FFF2-40B4-BE49-F238E27FC236}">
                  <a16:creationId xmlns:a16="http://schemas.microsoft.com/office/drawing/2014/main" id="{AB65D593-2BE5-4B07-86F0-D4BEF2D11E6F}"/>
                </a:ext>
              </a:extLst>
            </p:cNvPr>
            <p:cNvGrpSpPr/>
            <p:nvPr/>
          </p:nvGrpSpPr>
          <p:grpSpPr>
            <a:xfrm>
              <a:off x="7029226" y="1601560"/>
              <a:ext cx="1736224" cy="1627285"/>
              <a:chOff x="14081344" y="3993779"/>
              <a:chExt cx="2853081" cy="2674064"/>
            </a:xfrm>
          </p:grpSpPr>
          <p:sp>
            <p:nvSpPr>
              <p:cNvPr id="53" name="Freeform 10">
                <a:extLst>
                  <a:ext uri="{FF2B5EF4-FFF2-40B4-BE49-F238E27FC236}">
                    <a16:creationId xmlns:a16="http://schemas.microsoft.com/office/drawing/2014/main" id="{8558E226-ED01-42A4-8952-7CBF30D37804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4081344" y="3993779"/>
                <a:ext cx="2853081" cy="2674064"/>
              </a:xfrm>
              <a:custGeom>
                <a:avLst/>
                <a:gdLst>
                  <a:gd name="T0" fmla="*/ 0 w 128"/>
                  <a:gd name="T1" fmla="*/ 60 h 120"/>
                  <a:gd name="T2" fmla="*/ 60 w 128"/>
                  <a:gd name="T3" fmla="*/ 120 h 120"/>
                  <a:gd name="T4" fmla="*/ 128 w 128"/>
                  <a:gd name="T5" fmla="*/ 120 h 120"/>
                  <a:gd name="T6" fmla="*/ 128 w 128"/>
                  <a:gd name="T7" fmla="*/ 0 h 120"/>
                  <a:gd name="T8" fmla="*/ 60 w 128"/>
                  <a:gd name="T9" fmla="*/ 0 h 120"/>
                  <a:gd name="T10" fmla="*/ 0 w 128"/>
                  <a:gd name="T11" fmla="*/ 6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8" h="120">
                    <a:moveTo>
                      <a:pt x="0" y="60"/>
                    </a:moveTo>
                    <a:cubicBezTo>
                      <a:pt x="0" y="93"/>
                      <a:pt x="27" y="120"/>
                      <a:pt x="60" y="120"/>
                    </a:cubicBezTo>
                    <a:cubicBezTo>
                      <a:pt x="128" y="120"/>
                      <a:pt x="128" y="120"/>
                      <a:pt x="128" y="12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sp3d extrusionH="1905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1050"/>
              </a:p>
            </p:txBody>
          </p:sp>
          <p:sp>
            <p:nvSpPr>
              <p:cNvPr id="54" name="TextBox 31">
                <a:extLst>
                  <a:ext uri="{FF2B5EF4-FFF2-40B4-BE49-F238E27FC236}">
                    <a16:creationId xmlns:a16="http://schemas.microsoft.com/office/drawing/2014/main" id="{9FFDE20E-7C15-4778-A0DE-AEC15DFD400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312073" y="4944496"/>
                <a:ext cx="2189785" cy="816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</a:defRPr>
                </a:lvl2pPr>
                <a:lvl3pPr marL="1143000" indent="-228600" eaLnBrk="0" hangingPunct="0"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</a:defRPr>
                </a:lvl3pPr>
                <a:lvl4pPr marL="1600200" indent="-228600" eaLnBrk="0" hangingPunct="0"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</a:defRPr>
                </a:lvl4pPr>
                <a:lvl5pPr marL="2057400" indent="-228600" eaLnBrk="0" hangingPunct="0"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ＭＳ Ｐゴシック" charset="0"/>
                  </a:defRPr>
                </a:lvl9pPr>
              </a:lstStyle>
              <a:p>
                <a:pPr algn="ctr" eaLnBrk="1" hangingPunct="1"/>
                <a:r>
                  <a:rPr lang="en-US" b="1" dirty="0"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40</a:t>
                </a:r>
                <a:r>
                  <a:rPr lang="id-ID" b="1" dirty="0"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%</a:t>
                </a:r>
              </a:p>
            </p:txBody>
          </p:sp>
        </p:grpSp>
      </p:grpSp>
      <p:sp>
        <p:nvSpPr>
          <p:cNvPr id="62" name="Rectangle 61">
            <a:extLst>
              <a:ext uri="{FF2B5EF4-FFF2-40B4-BE49-F238E27FC236}">
                <a16:creationId xmlns:a16="http://schemas.microsoft.com/office/drawing/2014/main" id="{C34F99C1-B04A-4198-BBA5-FA7EF3BF1320}"/>
              </a:ext>
            </a:extLst>
          </p:cNvPr>
          <p:cNvSpPr/>
          <p:nvPr/>
        </p:nvSpPr>
        <p:spPr>
          <a:xfrm>
            <a:off x="11217977" y="2240147"/>
            <a:ext cx="1110129" cy="75579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47DC8C29-75E9-493C-B968-7B5F201328A1}"/>
              </a:ext>
            </a:extLst>
          </p:cNvPr>
          <p:cNvSpPr txBox="1"/>
          <p:nvPr/>
        </p:nvSpPr>
        <p:spPr>
          <a:xfrm>
            <a:off x="7585194" y="2033798"/>
            <a:ext cx="3397787" cy="1005688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i="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Lorem ipsum dolor sit </a:t>
            </a:r>
            <a:r>
              <a:rPr lang="en-US" i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amet</a:t>
            </a:r>
            <a:r>
              <a:rPr lang="en-US" i="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, </a:t>
            </a:r>
            <a:r>
              <a:rPr lang="en-US" i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consectetur</a:t>
            </a:r>
            <a:r>
              <a:rPr lang="en-US" i="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 </a:t>
            </a:r>
            <a:r>
              <a:rPr lang="en-US" i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adipiscing</a:t>
            </a:r>
            <a:r>
              <a:rPr lang="en-US" i="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 </a:t>
            </a:r>
            <a:r>
              <a:rPr lang="en-US" i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elit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Gilroy-Regular" panose="000005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03119762-44B3-4BA7-9195-093E78C8D253}"/>
              </a:ext>
            </a:extLst>
          </p:cNvPr>
          <p:cNvGrpSpPr/>
          <p:nvPr/>
        </p:nvGrpSpPr>
        <p:grpSpPr>
          <a:xfrm>
            <a:off x="8752448" y="4146282"/>
            <a:ext cx="2081114" cy="595384"/>
            <a:chOff x="1293106" y="4494713"/>
            <a:chExt cx="2081114" cy="595384"/>
          </a:xfrm>
        </p:grpSpPr>
        <p:sp>
          <p:nvSpPr>
            <p:cNvPr id="67" name="Freeform 6">
              <a:extLst>
                <a:ext uri="{FF2B5EF4-FFF2-40B4-BE49-F238E27FC236}">
                  <a16:creationId xmlns:a16="http://schemas.microsoft.com/office/drawing/2014/main" id="{83194185-22E4-4050-9DA8-490025A8F2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3106" y="4494713"/>
              <a:ext cx="2081113" cy="595384"/>
            </a:xfrm>
            <a:custGeom>
              <a:avLst/>
              <a:gdLst>
                <a:gd name="T0" fmla="*/ 403 w 459"/>
                <a:gd name="T1" fmla="*/ 0 h 114"/>
                <a:gd name="T2" fmla="*/ 57 w 459"/>
                <a:gd name="T3" fmla="*/ 0 h 114"/>
                <a:gd name="T4" fmla="*/ 0 w 459"/>
                <a:gd name="T5" fmla="*/ 57 h 114"/>
                <a:gd name="T6" fmla="*/ 57 w 459"/>
                <a:gd name="T7" fmla="*/ 114 h 114"/>
                <a:gd name="T8" fmla="*/ 403 w 459"/>
                <a:gd name="T9" fmla="*/ 114 h 114"/>
                <a:gd name="T10" fmla="*/ 459 w 459"/>
                <a:gd name="T11" fmla="*/ 57 h 114"/>
                <a:gd name="T12" fmla="*/ 403 w 459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9" h="114">
                  <a:moveTo>
                    <a:pt x="403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25" y="0"/>
                    <a:pt x="0" y="26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403" y="114"/>
                    <a:pt x="403" y="114"/>
                    <a:pt x="403" y="114"/>
                  </a:cubicBezTo>
                  <a:cubicBezTo>
                    <a:pt x="434" y="114"/>
                    <a:pt x="459" y="89"/>
                    <a:pt x="459" y="57"/>
                  </a:cubicBezTo>
                  <a:cubicBezTo>
                    <a:pt x="459" y="26"/>
                    <a:pt x="434" y="0"/>
                    <a:pt x="40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000" dirty="0"/>
            </a:p>
          </p:txBody>
        </p:sp>
        <p:sp>
          <p:nvSpPr>
            <p:cNvPr id="68" name="Oval 14">
              <a:extLst>
                <a:ext uri="{FF2B5EF4-FFF2-40B4-BE49-F238E27FC236}">
                  <a16:creationId xmlns:a16="http://schemas.microsoft.com/office/drawing/2014/main" id="{9BDA477A-6513-4F88-8273-2617CC9CF9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1992" y="4559465"/>
              <a:ext cx="474021" cy="474021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000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38321A0A-0DC0-4889-AB44-FE6BACEED941}"/>
                </a:ext>
              </a:extLst>
            </p:cNvPr>
            <p:cNvSpPr txBox="1"/>
            <p:nvPr/>
          </p:nvSpPr>
          <p:spPr bwMode="auto">
            <a:xfrm>
              <a:off x="1472196" y="4606635"/>
              <a:ext cx="190202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Lato" pitchFamily="34" charset="0"/>
                </a:rPr>
                <a:t>Enter Here</a:t>
              </a:r>
              <a:endParaRPr lang="id-ID" b="1" dirty="0">
                <a:solidFill>
                  <a:schemeClr val="bg1"/>
                </a:solidFill>
                <a:latin typeface="Lato" pitchFamily="34" charset="0"/>
                <a:ea typeface="Lato" pitchFamily="34" charset="0"/>
                <a:cs typeface="Lato" pitchFamily="34" charset="0"/>
              </a:endParaRPr>
            </a:p>
          </p:txBody>
        </p:sp>
        <p:sp>
          <p:nvSpPr>
            <p:cNvPr id="70" name="Arrow: Chevron 69">
              <a:extLst>
                <a:ext uri="{FF2B5EF4-FFF2-40B4-BE49-F238E27FC236}">
                  <a16:creationId xmlns:a16="http://schemas.microsoft.com/office/drawing/2014/main" id="{856E293F-DA8F-4E31-B148-29C0D7758DE6}"/>
                </a:ext>
              </a:extLst>
            </p:cNvPr>
            <p:cNvSpPr/>
            <p:nvPr/>
          </p:nvSpPr>
          <p:spPr>
            <a:xfrm>
              <a:off x="2959147" y="4689159"/>
              <a:ext cx="204284" cy="204284"/>
            </a:xfrm>
            <a:prstGeom prst="chevr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71" name="TextBox 31">
            <a:extLst>
              <a:ext uri="{FF2B5EF4-FFF2-40B4-BE49-F238E27FC236}">
                <a16:creationId xmlns:a16="http://schemas.microsoft.com/office/drawing/2014/main" id="{0A247381-FFD0-4963-87D3-DAEA657B8D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9120" y="2922866"/>
            <a:ext cx="288677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9pPr>
          </a:lstStyle>
          <a:p>
            <a:pPr algn="r" eaLnBrk="1" hangingPunct="1"/>
            <a:r>
              <a:rPr lang="en-US" sz="7200" b="1" dirty="0">
                <a:latin typeface="Lato Black" pitchFamily="34" charset="0"/>
                <a:ea typeface="Lato Black" pitchFamily="34" charset="0"/>
                <a:cs typeface="Lato Black" pitchFamily="34" charset="0"/>
              </a:rPr>
              <a:t>100</a:t>
            </a:r>
            <a:r>
              <a:rPr lang="id-ID" sz="7200" b="1" dirty="0">
                <a:latin typeface="Lato Black" pitchFamily="34" charset="0"/>
                <a:ea typeface="Lato Black" pitchFamily="34" charset="0"/>
                <a:cs typeface="Lato Black" pitchFamily="34" charset="0"/>
              </a:rPr>
              <a:t>%</a:t>
            </a: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7B4B4285-6C2C-4C04-BC58-AADF0D03D4DB}"/>
              </a:ext>
            </a:extLst>
          </p:cNvPr>
          <p:cNvSpPr/>
          <p:nvPr/>
        </p:nvSpPr>
        <p:spPr>
          <a:xfrm>
            <a:off x="3981450" y="663183"/>
            <a:ext cx="152400" cy="152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4749C4A7-6CDE-4F6D-B5F2-406340C577CB}"/>
              </a:ext>
            </a:extLst>
          </p:cNvPr>
          <p:cNvSpPr/>
          <p:nvPr/>
        </p:nvSpPr>
        <p:spPr>
          <a:xfrm>
            <a:off x="981586" y="5927428"/>
            <a:ext cx="152400" cy="152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7CCAFEA0-1635-48D9-A7EB-5CC4B876C907}"/>
              </a:ext>
            </a:extLst>
          </p:cNvPr>
          <p:cNvSpPr/>
          <p:nvPr/>
        </p:nvSpPr>
        <p:spPr>
          <a:xfrm>
            <a:off x="6723407" y="6106287"/>
            <a:ext cx="152400" cy="152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A49EE370-3824-4579-B609-698DCAD76964}"/>
              </a:ext>
            </a:extLst>
          </p:cNvPr>
          <p:cNvSpPr/>
          <p:nvPr/>
        </p:nvSpPr>
        <p:spPr>
          <a:xfrm>
            <a:off x="11227191" y="4666047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7C3177F4-DBCD-46F2-832B-0266E94885E7}"/>
              </a:ext>
            </a:extLst>
          </p:cNvPr>
          <p:cNvSpPr/>
          <p:nvPr/>
        </p:nvSpPr>
        <p:spPr>
          <a:xfrm>
            <a:off x="8889623" y="1507651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6C33C277-B598-4969-937C-0ED98C38B3AC}"/>
              </a:ext>
            </a:extLst>
          </p:cNvPr>
          <p:cNvSpPr/>
          <p:nvPr/>
        </p:nvSpPr>
        <p:spPr>
          <a:xfrm>
            <a:off x="11047128" y="841503"/>
            <a:ext cx="152400" cy="1524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780A5CB9-2059-42E8-8B21-67BD5AD0E293}"/>
              </a:ext>
            </a:extLst>
          </p:cNvPr>
          <p:cNvSpPr/>
          <p:nvPr/>
        </p:nvSpPr>
        <p:spPr>
          <a:xfrm>
            <a:off x="4708838" y="5126678"/>
            <a:ext cx="115549" cy="11554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2963179290"/>
      </p:ext>
    </p:extLst>
  </p:cSld>
  <p:clrMapOvr>
    <a:masterClrMapping/>
  </p:clrMapOvr>
  <p:transition spd="slow" advClick="0" advTm="4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7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repeatCount="indefinite" accel="50000" decel="5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7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7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indefinite" accel="50000" decel="50000" autoRev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7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repeatCount="indefinite" accel="50000" decel="50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7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4" dur="1000" fill="hold"/>
                                        <p:tgtEl>
                                          <p:spTgt spid="7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8" presetClass="entr" presetSubtype="1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2" decel="10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/>
      <p:bldP spid="71" grpId="0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1E1DCEBA-4C85-4D68-A028-B0B1EA5B8F2E}"/>
              </a:ext>
            </a:extLst>
          </p:cNvPr>
          <p:cNvGrpSpPr/>
          <p:nvPr/>
        </p:nvGrpSpPr>
        <p:grpSpPr>
          <a:xfrm>
            <a:off x="654958" y="1313460"/>
            <a:ext cx="6776356" cy="4231080"/>
            <a:chOff x="1558925" y="2077869"/>
            <a:chExt cx="6216650" cy="3881606"/>
          </a:xfrm>
          <a:scene3d>
            <a:camera prst="isometricOffAxis1Right"/>
            <a:lightRig rig="twoPt" dir="t">
              <a:rot lat="0" lon="0" rev="9000000"/>
            </a:lightRig>
          </a:scene3d>
        </p:grpSpPr>
        <p:grpSp>
          <p:nvGrpSpPr>
            <p:cNvPr id="4" name="Группа 1">
              <a:extLst>
                <a:ext uri="{FF2B5EF4-FFF2-40B4-BE49-F238E27FC236}">
                  <a16:creationId xmlns:a16="http://schemas.microsoft.com/office/drawing/2014/main" id="{F974C0E4-4352-4238-8848-7B473EA01FFE}"/>
                </a:ext>
              </a:extLst>
            </p:cNvPr>
            <p:cNvGrpSpPr/>
            <p:nvPr/>
          </p:nvGrpSpPr>
          <p:grpSpPr>
            <a:xfrm>
              <a:off x="1558925" y="2409825"/>
              <a:ext cx="6216650" cy="3549650"/>
              <a:chOff x="1558925" y="2419350"/>
              <a:chExt cx="6216650" cy="3549650"/>
            </a:xfrm>
            <a:solidFill>
              <a:schemeClr val="accent6"/>
            </a:solidFill>
          </p:grpSpPr>
          <p:sp>
            <p:nvSpPr>
              <p:cNvPr id="5" name="Freeform 43">
                <a:extLst>
                  <a:ext uri="{FF2B5EF4-FFF2-40B4-BE49-F238E27FC236}">
                    <a16:creationId xmlns:a16="http://schemas.microsoft.com/office/drawing/2014/main" id="{AFB3DEC3-D8F8-4253-BE11-D344FF86B9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84650" y="2738438"/>
                <a:ext cx="3590925" cy="2740025"/>
              </a:xfrm>
              <a:custGeom>
                <a:avLst/>
                <a:gdLst>
                  <a:gd name="T0" fmla="*/ 2147483647 w 361"/>
                  <a:gd name="T1" fmla="*/ 2147483647 h 274"/>
                  <a:gd name="T2" fmla="*/ 2147483647 w 361"/>
                  <a:gd name="T3" fmla="*/ 2147483647 h 274"/>
                  <a:gd name="T4" fmla="*/ 2147483647 w 361"/>
                  <a:gd name="T5" fmla="*/ 2147483647 h 274"/>
                  <a:gd name="T6" fmla="*/ 2147483647 w 361"/>
                  <a:gd name="T7" fmla="*/ 2147483647 h 274"/>
                  <a:gd name="T8" fmla="*/ 2147483647 w 361"/>
                  <a:gd name="T9" fmla="*/ 2147483647 h 274"/>
                  <a:gd name="T10" fmla="*/ 2147483647 w 361"/>
                  <a:gd name="T11" fmla="*/ 2147483647 h 274"/>
                  <a:gd name="T12" fmla="*/ 2147483647 w 361"/>
                  <a:gd name="T13" fmla="*/ 2147483647 h 274"/>
                  <a:gd name="T14" fmla="*/ 2147483647 w 361"/>
                  <a:gd name="T15" fmla="*/ 2147483647 h 274"/>
                  <a:gd name="T16" fmla="*/ 2147483647 w 361"/>
                  <a:gd name="T17" fmla="*/ 2147483647 h 274"/>
                  <a:gd name="T18" fmla="*/ 2147483647 w 361"/>
                  <a:gd name="T19" fmla="*/ 2147483647 h 274"/>
                  <a:gd name="T20" fmla="*/ 2147483647 w 361"/>
                  <a:gd name="T21" fmla="*/ 2147483647 h 274"/>
                  <a:gd name="T22" fmla="*/ 2147483647 w 361"/>
                  <a:gd name="T23" fmla="*/ 2147483647 h 274"/>
                  <a:gd name="T24" fmla="*/ 2147483647 w 361"/>
                  <a:gd name="T25" fmla="*/ 2147483647 h 274"/>
                  <a:gd name="T26" fmla="*/ 2147483647 w 361"/>
                  <a:gd name="T27" fmla="*/ 2147483647 h 274"/>
                  <a:gd name="T28" fmla="*/ 2147483647 w 361"/>
                  <a:gd name="T29" fmla="*/ 2147483647 h 274"/>
                  <a:gd name="T30" fmla="*/ 2147483647 w 361"/>
                  <a:gd name="T31" fmla="*/ 2147483647 h 274"/>
                  <a:gd name="T32" fmla="*/ 2147483647 w 361"/>
                  <a:gd name="T33" fmla="*/ 2147483647 h 274"/>
                  <a:gd name="T34" fmla="*/ 2147483647 w 361"/>
                  <a:gd name="T35" fmla="*/ 2147483647 h 274"/>
                  <a:gd name="T36" fmla="*/ 2147483647 w 361"/>
                  <a:gd name="T37" fmla="*/ 2147483647 h 274"/>
                  <a:gd name="T38" fmla="*/ 2147483647 w 361"/>
                  <a:gd name="T39" fmla="*/ 2147483647 h 274"/>
                  <a:gd name="T40" fmla="*/ 2147483647 w 361"/>
                  <a:gd name="T41" fmla="*/ 2147483647 h 274"/>
                  <a:gd name="T42" fmla="*/ 2147483647 w 361"/>
                  <a:gd name="T43" fmla="*/ 2147483647 h 274"/>
                  <a:gd name="T44" fmla="*/ 2147483647 w 361"/>
                  <a:gd name="T45" fmla="*/ 2147483647 h 274"/>
                  <a:gd name="T46" fmla="*/ 2147483647 w 361"/>
                  <a:gd name="T47" fmla="*/ 2147483647 h 274"/>
                  <a:gd name="T48" fmla="*/ 2147483647 w 361"/>
                  <a:gd name="T49" fmla="*/ 2147483647 h 274"/>
                  <a:gd name="T50" fmla="*/ 2147483647 w 361"/>
                  <a:gd name="T51" fmla="*/ 2147483647 h 274"/>
                  <a:gd name="T52" fmla="*/ 2147483647 w 361"/>
                  <a:gd name="T53" fmla="*/ 2147483647 h 274"/>
                  <a:gd name="T54" fmla="*/ 2147483647 w 361"/>
                  <a:gd name="T55" fmla="*/ 2147483647 h 274"/>
                  <a:gd name="T56" fmla="*/ 2147483647 w 361"/>
                  <a:gd name="T57" fmla="*/ 2147483647 h 274"/>
                  <a:gd name="T58" fmla="*/ 2147483647 w 361"/>
                  <a:gd name="T59" fmla="*/ 2147483647 h 274"/>
                  <a:gd name="T60" fmla="*/ 2147483647 w 361"/>
                  <a:gd name="T61" fmla="*/ 2147483647 h 274"/>
                  <a:gd name="T62" fmla="*/ 2147483647 w 361"/>
                  <a:gd name="T63" fmla="*/ 2147483647 h 274"/>
                  <a:gd name="T64" fmla="*/ 2147483647 w 361"/>
                  <a:gd name="T65" fmla="*/ 2147483647 h 274"/>
                  <a:gd name="T66" fmla="*/ 2147483647 w 361"/>
                  <a:gd name="T67" fmla="*/ 2147483647 h 274"/>
                  <a:gd name="T68" fmla="*/ 2147483647 w 361"/>
                  <a:gd name="T69" fmla="*/ 2147483647 h 274"/>
                  <a:gd name="T70" fmla="*/ 2147483647 w 361"/>
                  <a:gd name="T71" fmla="*/ 2147483647 h 274"/>
                  <a:gd name="T72" fmla="*/ 2147483647 w 361"/>
                  <a:gd name="T73" fmla="*/ 2147483647 h 274"/>
                  <a:gd name="T74" fmla="*/ 2147483647 w 361"/>
                  <a:gd name="T75" fmla="*/ 2147483647 h 274"/>
                  <a:gd name="T76" fmla="*/ 2147483647 w 361"/>
                  <a:gd name="T77" fmla="*/ 2147483647 h 274"/>
                  <a:gd name="T78" fmla="*/ 2147483647 w 361"/>
                  <a:gd name="T79" fmla="*/ 2147483647 h 274"/>
                  <a:gd name="T80" fmla="*/ 2147483647 w 361"/>
                  <a:gd name="T81" fmla="*/ 2147483647 h 274"/>
                  <a:gd name="T82" fmla="*/ 2147483647 w 361"/>
                  <a:gd name="T83" fmla="*/ 2147483647 h 274"/>
                  <a:gd name="T84" fmla="*/ 2147483647 w 361"/>
                  <a:gd name="T85" fmla="*/ 2147483647 h 274"/>
                  <a:gd name="T86" fmla="*/ 2147483647 w 361"/>
                  <a:gd name="T87" fmla="*/ 2147483647 h 274"/>
                  <a:gd name="T88" fmla="*/ 2147483647 w 361"/>
                  <a:gd name="T89" fmla="*/ 2147483647 h 274"/>
                  <a:gd name="T90" fmla="*/ 2147483647 w 361"/>
                  <a:gd name="T91" fmla="*/ 2147483647 h 274"/>
                  <a:gd name="T92" fmla="*/ 2147483647 w 361"/>
                  <a:gd name="T93" fmla="*/ 2147483647 h 274"/>
                  <a:gd name="T94" fmla="*/ 2147483647 w 361"/>
                  <a:gd name="T95" fmla="*/ 2147483647 h 274"/>
                  <a:gd name="T96" fmla="*/ 2147483647 w 361"/>
                  <a:gd name="T97" fmla="*/ 2147483647 h 274"/>
                  <a:gd name="T98" fmla="*/ 2147483647 w 361"/>
                  <a:gd name="T99" fmla="*/ 2147483647 h 274"/>
                  <a:gd name="T100" fmla="*/ 2147483647 w 361"/>
                  <a:gd name="T101" fmla="*/ 2147483647 h 274"/>
                  <a:gd name="T102" fmla="*/ 2147483647 w 361"/>
                  <a:gd name="T103" fmla="*/ 2147483647 h 274"/>
                  <a:gd name="T104" fmla="*/ 2147483647 w 361"/>
                  <a:gd name="T105" fmla="*/ 2147483647 h 274"/>
                  <a:gd name="T106" fmla="*/ 2147483647 w 361"/>
                  <a:gd name="T107" fmla="*/ 2147483647 h 274"/>
                  <a:gd name="T108" fmla="*/ 2147483647 w 361"/>
                  <a:gd name="T109" fmla="*/ 0 h 274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361"/>
                  <a:gd name="T166" fmla="*/ 0 h 274"/>
                  <a:gd name="T167" fmla="*/ 361 w 361"/>
                  <a:gd name="T168" fmla="*/ 274 h 274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361" h="274">
                    <a:moveTo>
                      <a:pt x="26" y="58"/>
                    </a:moveTo>
                    <a:cubicBezTo>
                      <a:pt x="26" y="58"/>
                      <a:pt x="26" y="58"/>
                      <a:pt x="26" y="58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26" y="58"/>
                      <a:pt x="26" y="58"/>
                      <a:pt x="26" y="58"/>
                    </a:cubicBezTo>
                    <a:moveTo>
                      <a:pt x="107" y="166"/>
                    </a:moveTo>
                    <a:cubicBezTo>
                      <a:pt x="102" y="164"/>
                      <a:pt x="102" y="160"/>
                      <a:pt x="101" y="156"/>
                    </a:cubicBezTo>
                    <a:cubicBezTo>
                      <a:pt x="99" y="151"/>
                      <a:pt x="97" y="146"/>
                      <a:pt x="94" y="139"/>
                    </a:cubicBezTo>
                    <a:cubicBezTo>
                      <a:pt x="103" y="143"/>
                      <a:pt x="100" y="150"/>
                      <a:pt x="103" y="154"/>
                    </a:cubicBezTo>
                    <a:cubicBezTo>
                      <a:pt x="107" y="159"/>
                      <a:pt x="107" y="159"/>
                      <a:pt x="107" y="166"/>
                    </a:cubicBezTo>
                    <a:moveTo>
                      <a:pt x="198" y="101"/>
                    </a:moveTo>
                    <a:cubicBezTo>
                      <a:pt x="197" y="101"/>
                      <a:pt x="197" y="101"/>
                      <a:pt x="197" y="101"/>
                    </a:cubicBezTo>
                    <a:cubicBezTo>
                      <a:pt x="196" y="100"/>
                      <a:pt x="196" y="99"/>
                      <a:pt x="195" y="99"/>
                    </a:cubicBezTo>
                    <a:cubicBezTo>
                      <a:pt x="196" y="98"/>
                      <a:pt x="196" y="98"/>
                      <a:pt x="197" y="98"/>
                    </a:cubicBezTo>
                    <a:cubicBezTo>
                      <a:pt x="197" y="98"/>
                      <a:pt x="197" y="98"/>
                      <a:pt x="197" y="98"/>
                    </a:cubicBezTo>
                    <a:cubicBezTo>
                      <a:pt x="198" y="98"/>
                      <a:pt x="199" y="99"/>
                      <a:pt x="199" y="100"/>
                    </a:cubicBezTo>
                    <a:cubicBezTo>
                      <a:pt x="198" y="101"/>
                      <a:pt x="198" y="101"/>
                      <a:pt x="198" y="101"/>
                    </a:cubicBezTo>
                    <a:moveTo>
                      <a:pt x="90" y="92"/>
                    </a:moveTo>
                    <a:cubicBezTo>
                      <a:pt x="91" y="92"/>
                      <a:pt x="92" y="92"/>
                      <a:pt x="93" y="91"/>
                    </a:cubicBezTo>
                    <a:cubicBezTo>
                      <a:pt x="95" y="91"/>
                      <a:pt x="96" y="91"/>
                      <a:pt x="97" y="91"/>
                    </a:cubicBezTo>
                    <a:cubicBezTo>
                      <a:pt x="98" y="91"/>
                      <a:pt x="99" y="92"/>
                      <a:pt x="100" y="95"/>
                    </a:cubicBezTo>
                    <a:cubicBezTo>
                      <a:pt x="100" y="98"/>
                      <a:pt x="104" y="99"/>
                      <a:pt x="105" y="103"/>
                    </a:cubicBezTo>
                    <a:cubicBezTo>
                      <a:pt x="104" y="103"/>
                      <a:pt x="103" y="104"/>
                      <a:pt x="102" y="104"/>
                    </a:cubicBezTo>
                    <a:cubicBezTo>
                      <a:pt x="100" y="104"/>
                      <a:pt x="98" y="103"/>
                      <a:pt x="96" y="103"/>
                    </a:cubicBezTo>
                    <a:cubicBezTo>
                      <a:pt x="94" y="102"/>
                      <a:pt x="93" y="102"/>
                      <a:pt x="91" y="102"/>
                    </a:cubicBezTo>
                    <a:cubicBezTo>
                      <a:pt x="89" y="102"/>
                      <a:pt x="87" y="102"/>
                      <a:pt x="86" y="104"/>
                    </a:cubicBezTo>
                    <a:cubicBezTo>
                      <a:pt x="86" y="104"/>
                      <a:pt x="85" y="104"/>
                      <a:pt x="85" y="104"/>
                    </a:cubicBezTo>
                    <a:cubicBezTo>
                      <a:pt x="84" y="104"/>
                      <a:pt x="81" y="102"/>
                      <a:pt x="83" y="99"/>
                    </a:cubicBezTo>
                    <a:cubicBezTo>
                      <a:pt x="84" y="97"/>
                      <a:pt x="85" y="92"/>
                      <a:pt x="87" y="92"/>
                    </a:cubicBezTo>
                    <a:cubicBezTo>
                      <a:pt x="88" y="92"/>
                      <a:pt x="88" y="92"/>
                      <a:pt x="89" y="92"/>
                    </a:cubicBezTo>
                    <a:cubicBezTo>
                      <a:pt x="89" y="92"/>
                      <a:pt x="90" y="92"/>
                      <a:pt x="90" y="92"/>
                    </a:cubicBezTo>
                    <a:moveTo>
                      <a:pt x="125" y="114"/>
                    </a:moveTo>
                    <a:cubicBezTo>
                      <a:pt x="125" y="114"/>
                      <a:pt x="125" y="114"/>
                      <a:pt x="125" y="114"/>
                    </a:cubicBezTo>
                    <a:cubicBezTo>
                      <a:pt x="121" y="114"/>
                      <a:pt x="118" y="112"/>
                      <a:pt x="119" y="108"/>
                    </a:cubicBezTo>
                    <a:cubicBezTo>
                      <a:pt x="122" y="102"/>
                      <a:pt x="107" y="93"/>
                      <a:pt x="123" y="89"/>
                    </a:cubicBezTo>
                    <a:cubicBezTo>
                      <a:pt x="124" y="90"/>
                      <a:pt x="126" y="90"/>
                      <a:pt x="127" y="92"/>
                    </a:cubicBezTo>
                    <a:cubicBezTo>
                      <a:pt x="128" y="94"/>
                      <a:pt x="125" y="93"/>
                      <a:pt x="124" y="94"/>
                    </a:cubicBezTo>
                    <a:cubicBezTo>
                      <a:pt x="120" y="96"/>
                      <a:pt x="123" y="99"/>
                      <a:pt x="125" y="100"/>
                    </a:cubicBezTo>
                    <a:cubicBezTo>
                      <a:pt x="129" y="103"/>
                      <a:pt x="125" y="107"/>
                      <a:pt x="127" y="110"/>
                    </a:cubicBezTo>
                    <a:cubicBezTo>
                      <a:pt x="128" y="112"/>
                      <a:pt x="127" y="114"/>
                      <a:pt x="125" y="114"/>
                    </a:cubicBezTo>
                    <a:moveTo>
                      <a:pt x="19" y="69"/>
                    </a:moveTo>
                    <a:cubicBezTo>
                      <a:pt x="20" y="69"/>
                      <a:pt x="21" y="69"/>
                      <a:pt x="22" y="69"/>
                    </a:cubicBezTo>
                    <a:cubicBezTo>
                      <a:pt x="22" y="68"/>
                      <a:pt x="23" y="68"/>
                      <a:pt x="24" y="68"/>
                    </a:cubicBezTo>
                    <a:cubicBezTo>
                      <a:pt x="25" y="68"/>
                      <a:pt x="26" y="69"/>
                      <a:pt x="26" y="71"/>
                    </a:cubicBezTo>
                    <a:cubicBezTo>
                      <a:pt x="26" y="72"/>
                      <a:pt x="26" y="78"/>
                      <a:pt x="22" y="78"/>
                    </a:cubicBezTo>
                    <a:cubicBezTo>
                      <a:pt x="22" y="78"/>
                      <a:pt x="21" y="78"/>
                      <a:pt x="21" y="78"/>
                    </a:cubicBezTo>
                    <a:cubicBezTo>
                      <a:pt x="15" y="77"/>
                      <a:pt x="19" y="72"/>
                      <a:pt x="19" y="69"/>
                    </a:cubicBezTo>
                    <a:moveTo>
                      <a:pt x="296" y="59"/>
                    </a:moveTo>
                    <a:cubicBezTo>
                      <a:pt x="300" y="59"/>
                      <a:pt x="303" y="57"/>
                      <a:pt x="306" y="53"/>
                    </a:cubicBezTo>
                    <a:cubicBezTo>
                      <a:pt x="306" y="52"/>
                      <a:pt x="307" y="51"/>
                      <a:pt x="308" y="51"/>
                    </a:cubicBezTo>
                    <a:cubicBezTo>
                      <a:pt x="309" y="51"/>
                      <a:pt x="311" y="53"/>
                      <a:pt x="312" y="54"/>
                    </a:cubicBezTo>
                    <a:cubicBezTo>
                      <a:pt x="316" y="57"/>
                      <a:pt x="312" y="58"/>
                      <a:pt x="311" y="60"/>
                    </a:cubicBezTo>
                    <a:cubicBezTo>
                      <a:pt x="309" y="63"/>
                      <a:pt x="304" y="64"/>
                      <a:pt x="305" y="68"/>
                    </a:cubicBezTo>
                    <a:cubicBezTo>
                      <a:pt x="307" y="77"/>
                      <a:pt x="304" y="78"/>
                      <a:pt x="299" y="78"/>
                    </a:cubicBezTo>
                    <a:cubicBezTo>
                      <a:pt x="297" y="78"/>
                      <a:pt x="296" y="78"/>
                      <a:pt x="294" y="78"/>
                    </a:cubicBezTo>
                    <a:cubicBezTo>
                      <a:pt x="290" y="78"/>
                      <a:pt x="286" y="78"/>
                      <a:pt x="282" y="75"/>
                    </a:cubicBezTo>
                    <a:cubicBezTo>
                      <a:pt x="279" y="73"/>
                      <a:pt x="270" y="74"/>
                      <a:pt x="272" y="70"/>
                    </a:cubicBezTo>
                    <a:cubicBezTo>
                      <a:pt x="274" y="65"/>
                      <a:pt x="277" y="57"/>
                      <a:pt x="285" y="57"/>
                    </a:cubicBezTo>
                    <a:cubicBezTo>
                      <a:pt x="285" y="57"/>
                      <a:pt x="286" y="57"/>
                      <a:pt x="286" y="57"/>
                    </a:cubicBezTo>
                    <a:cubicBezTo>
                      <a:pt x="290" y="58"/>
                      <a:pt x="293" y="59"/>
                      <a:pt x="296" y="59"/>
                    </a:cubicBezTo>
                    <a:moveTo>
                      <a:pt x="54" y="69"/>
                    </a:moveTo>
                    <a:cubicBezTo>
                      <a:pt x="53" y="69"/>
                      <a:pt x="53" y="69"/>
                      <a:pt x="52" y="69"/>
                    </a:cubicBezTo>
                    <a:cubicBezTo>
                      <a:pt x="60" y="64"/>
                      <a:pt x="67" y="59"/>
                      <a:pt x="64" y="48"/>
                    </a:cubicBezTo>
                    <a:cubicBezTo>
                      <a:pt x="63" y="43"/>
                      <a:pt x="70" y="38"/>
                      <a:pt x="76" y="35"/>
                    </a:cubicBezTo>
                    <a:cubicBezTo>
                      <a:pt x="72" y="42"/>
                      <a:pt x="70" y="48"/>
                      <a:pt x="74" y="55"/>
                    </a:cubicBezTo>
                    <a:cubicBezTo>
                      <a:pt x="78" y="61"/>
                      <a:pt x="66" y="69"/>
                      <a:pt x="54" y="69"/>
                    </a:cubicBezTo>
                    <a:moveTo>
                      <a:pt x="211" y="0"/>
                    </a:moveTo>
                    <a:cubicBezTo>
                      <a:pt x="195" y="0"/>
                      <a:pt x="181" y="6"/>
                      <a:pt x="168" y="16"/>
                    </a:cubicBezTo>
                    <a:cubicBezTo>
                      <a:pt x="166" y="19"/>
                      <a:pt x="164" y="19"/>
                      <a:pt x="163" y="19"/>
                    </a:cubicBezTo>
                    <a:cubicBezTo>
                      <a:pt x="160" y="19"/>
                      <a:pt x="159" y="16"/>
                      <a:pt x="157" y="13"/>
                    </a:cubicBezTo>
                    <a:cubicBezTo>
                      <a:pt x="156" y="13"/>
                      <a:pt x="156" y="12"/>
                      <a:pt x="155" y="12"/>
                    </a:cubicBezTo>
                    <a:cubicBezTo>
                      <a:pt x="153" y="12"/>
                      <a:pt x="152" y="14"/>
                      <a:pt x="151" y="16"/>
                    </a:cubicBezTo>
                    <a:cubicBezTo>
                      <a:pt x="150" y="17"/>
                      <a:pt x="149" y="19"/>
                      <a:pt x="147" y="19"/>
                    </a:cubicBezTo>
                    <a:cubicBezTo>
                      <a:pt x="146" y="19"/>
                      <a:pt x="146" y="19"/>
                      <a:pt x="146" y="19"/>
                    </a:cubicBezTo>
                    <a:cubicBezTo>
                      <a:pt x="149" y="21"/>
                      <a:pt x="151" y="24"/>
                      <a:pt x="151" y="29"/>
                    </a:cubicBezTo>
                    <a:cubicBezTo>
                      <a:pt x="147" y="25"/>
                      <a:pt x="144" y="22"/>
                      <a:pt x="139" y="22"/>
                    </a:cubicBezTo>
                    <a:cubicBezTo>
                      <a:pt x="138" y="22"/>
                      <a:pt x="138" y="22"/>
                      <a:pt x="137" y="22"/>
                    </a:cubicBezTo>
                    <a:cubicBezTo>
                      <a:pt x="138" y="28"/>
                      <a:pt x="134" y="27"/>
                      <a:pt x="131" y="27"/>
                    </a:cubicBezTo>
                    <a:cubicBezTo>
                      <a:pt x="125" y="28"/>
                      <a:pt x="120" y="26"/>
                      <a:pt x="116" y="31"/>
                    </a:cubicBezTo>
                    <a:cubicBezTo>
                      <a:pt x="115" y="32"/>
                      <a:pt x="114" y="33"/>
                      <a:pt x="114" y="33"/>
                    </a:cubicBezTo>
                    <a:cubicBezTo>
                      <a:pt x="113" y="33"/>
                      <a:pt x="113" y="32"/>
                      <a:pt x="113" y="30"/>
                    </a:cubicBezTo>
                    <a:cubicBezTo>
                      <a:pt x="113" y="29"/>
                      <a:pt x="112" y="28"/>
                      <a:pt x="112" y="27"/>
                    </a:cubicBezTo>
                    <a:cubicBezTo>
                      <a:pt x="109" y="30"/>
                      <a:pt x="107" y="31"/>
                      <a:pt x="105" y="31"/>
                    </a:cubicBezTo>
                    <a:cubicBezTo>
                      <a:pt x="103" y="31"/>
                      <a:pt x="101" y="29"/>
                      <a:pt x="98" y="27"/>
                    </a:cubicBezTo>
                    <a:cubicBezTo>
                      <a:pt x="96" y="24"/>
                      <a:pt x="94" y="22"/>
                      <a:pt x="91" y="22"/>
                    </a:cubicBezTo>
                    <a:cubicBezTo>
                      <a:pt x="91" y="22"/>
                      <a:pt x="91" y="22"/>
                      <a:pt x="90" y="22"/>
                    </a:cubicBezTo>
                    <a:cubicBezTo>
                      <a:pt x="90" y="22"/>
                      <a:pt x="90" y="22"/>
                      <a:pt x="89" y="22"/>
                    </a:cubicBezTo>
                    <a:cubicBezTo>
                      <a:pt x="87" y="22"/>
                      <a:pt x="86" y="21"/>
                      <a:pt x="86" y="19"/>
                    </a:cubicBezTo>
                    <a:cubicBezTo>
                      <a:pt x="84" y="18"/>
                      <a:pt x="83" y="18"/>
                      <a:pt x="81" y="18"/>
                    </a:cubicBezTo>
                    <a:cubicBezTo>
                      <a:pt x="77" y="18"/>
                      <a:pt x="74" y="19"/>
                      <a:pt x="70" y="19"/>
                    </a:cubicBezTo>
                    <a:cubicBezTo>
                      <a:pt x="70" y="21"/>
                      <a:pt x="69" y="22"/>
                      <a:pt x="67" y="22"/>
                    </a:cubicBezTo>
                    <a:cubicBezTo>
                      <a:pt x="67" y="22"/>
                      <a:pt x="67" y="22"/>
                      <a:pt x="67" y="22"/>
                    </a:cubicBezTo>
                    <a:cubicBezTo>
                      <a:pt x="62" y="28"/>
                      <a:pt x="57" y="34"/>
                      <a:pt x="52" y="40"/>
                    </a:cubicBezTo>
                    <a:cubicBezTo>
                      <a:pt x="52" y="42"/>
                      <a:pt x="50" y="42"/>
                      <a:pt x="49" y="42"/>
                    </a:cubicBezTo>
                    <a:cubicBezTo>
                      <a:pt x="49" y="42"/>
                      <a:pt x="48" y="42"/>
                      <a:pt x="48" y="42"/>
                    </a:cubicBezTo>
                    <a:cubicBezTo>
                      <a:pt x="42" y="47"/>
                      <a:pt x="40" y="53"/>
                      <a:pt x="45" y="59"/>
                    </a:cubicBezTo>
                    <a:cubicBezTo>
                      <a:pt x="52" y="68"/>
                      <a:pt x="45" y="72"/>
                      <a:pt x="39" y="77"/>
                    </a:cubicBezTo>
                    <a:cubicBezTo>
                      <a:pt x="38" y="77"/>
                      <a:pt x="38" y="77"/>
                      <a:pt x="37" y="77"/>
                    </a:cubicBezTo>
                    <a:cubicBezTo>
                      <a:pt x="36" y="77"/>
                      <a:pt x="36" y="76"/>
                      <a:pt x="35" y="74"/>
                    </a:cubicBezTo>
                    <a:cubicBezTo>
                      <a:pt x="33" y="69"/>
                      <a:pt x="29" y="63"/>
                      <a:pt x="26" y="58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22" y="58"/>
                      <a:pt x="22" y="61"/>
                      <a:pt x="23" y="63"/>
                    </a:cubicBezTo>
                    <a:cubicBezTo>
                      <a:pt x="25" y="67"/>
                      <a:pt x="21" y="67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5" y="80"/>
                      <a:pt x="3" y="80"/>
                      <a:pt x="24" y="80"/>
                    </a:cubicBezTo>
                    <a:cubicBezTo>
                      <a:pt x="26" y="80"/>
                      <a:pt x="28" y="80"/>
                      <a:pt x="31" y="80"/>
                    </a:cubicBezTo>
                    <a:cubicBezTo>
                      <a:pt x="32" y="85"/>
                      <a:pt x="26" y="83"/>
                      <a:pt x="25" y="86"/>
                    </a:cubicBezTo>
                    <a:cubicBezTo>
                      <a:pt x="27" y="89"/>
                      <a:pt x="32" y="91"/>
                      <a:pt x="30" y="95"/>
                    </a:cubicBezTo>
                    <a:cubicBezTo>
                      <a:pt x="30" y="97"/>
                      <a:pt x="28" y="98"/>
                      <a:pt x="27" y="98"/>
                    </a:cubicBezTo>
                    <a:cubicBezTo>
                      <a:pt x="26" y="98"/>
                      <a:pt x="25" y="98"/>
                      <a:pt x="24" y="98"/>
                    </a:cubicBezTo>
                    <a:cubicBezTo>
                      <a:pt x="23" y="97"/>
                      <a:pt x="23" y="97"/>
                      <a:pt x="22" y="97"/>
                    </a:cubicBezTo>
                    <a:cubicBezTo>
                      <a:pt x="21" y="97"/>
                      <a:pt x="21" y="97"/>
                      <a:pt x="21" y="97"/>
                    </a:cubicBezTo>
                    <a:cubicBezTo>
                      <a:pt x="13" y="99"/>
                      <a:pt x="17" y="106"/>
                      <a:pt x="17" y="109"/>
                    </a:cubicBezTo>
                    <a:cubicBezTo>
                      <a:pt x="18" y="113"/>
                      <a:pt x="20" y="115"/>
                      <a:pt x="23" y="115"/>
                    </a:cubicBezTo>
                    <a:cubicBezTo>
                      <a:pt x="25" y="115"/>
                      <a:pt x="27" y="115"/>
                      <a:pt x="29" y="114"/>
                    </a:cubicBezTo>
                    <a:cubicBezTo>
                      <a:pt x="30" y="111"/>
                      <a:pt x="32" y="109"/>
                      <a:pt x="33" y="106"/>
                    </a:cubicBezTo>
                    <a:cubicBezTo>
                      <a:pt x="38" y="101"/>
                      <a:pt x="41" y="97"/>
                      <a:pt x="45" y="97"/>
                    </a:cubicBezTo>
                    <a:cubicBezTo>
                      <a:pt x="48" y="97"/>
                      <a:pt x="52" y="99"/>
                      <a:pt x="56" y="104"/>
                    </a:cubicBezTo>
                    <a:cubicBezTo>
                      <a:pt x="56" y="103"/>
                      <a:pt x="57" y="102"/>
                      <a:pt x="58" y="101"/>
                    </a:cubicBezTo>
                    <a:cubicBezTo>
                      <a:pt x="58" y="99"/>
                      <a:pt x="54" y="98"/>
                      <a:pt x="55" y="94"/>
                    </a:cubicBezTo>
                    <a:cubicBezTo>
                      <a:pt x="64" y="98"/>
                      <a:pt x="68" y="106"/>
                      <a:pt x="71" y="114"/>
                    </a:cubicBezTo>
                    <a:cubicBezTo>
                      <a:pt x="77" y="112"/>
                      <a:pt x="72" y="107"/>
                      <a:pt x="77" y="105"/>
                    </a:cubicBezTo>
                    <a:cubicBezTo>
                      <a:pt x="80" y="111"/>
                      <a:pt x="83" y="116"/>
                      <a:pt x="90" y="116"/>
                    </a:cubicBezTo>
                    <a:cubicBezTo>
                      <a:pt x="91" y="116"/>
                      <a:pt x="92" y="116"/>
                      <a:pt x="93" y="116"/>
                    </a:cubicBezTo>
                    <a:cubicBezTo>
                      <a:pt x="93" y="116"/>
                      <a:pt x="93" y="116"/>
                      <a:pt x="94" y="116"/>
                    </a:cubicBezTo>
                    <a:cubicBezTo>
                      <a:pt x="95" y="116"/>
                      <a:pt x="96" y="118"/>
                      <a:pt x="96" y="120"/>
                    </a:cubicBezTo>
                    <a:cubicBezTo>
                      <a:pt x="95" y="123"/>
                      <a:pt x="96" y="127"/>
                      <a:pt x="91" y="127"/>
                    </a:cubicBezTo>
                    <a:cubicBezTo>
                      <a:pt x="89" y="128"/>
                      <a:pt x="87" y="128"/>
                      <a:pt x="85" y="128"/>
                    </a:cubicBezTo>
                    <a:cubicBezTo>
                      <a:pt x="83" y="128"/>
                      <a:pt x="82" y="128"/>
                      <a:pt x="80" y="127"/>
                    </a:cubicBezTo>
                    <a:cubicBezTo>
                      <a:pt x="78" y="127"/>
                      <a:pt x="75" y="124"/>
                      <a:pt x="72" y="124"/>
                    </a:cubicBezTo>
                    <a:cubicBezTo>
                      <a:pt x="70" y="124"/>
                      <a:pt x="68" y="125"/>
                      <a:pt x="66" y="128"/>
                    </a:cubicBezTo>
                    <a:cubicBezTo>
                      <a:pt x="66" y="129"/>
                      <a:pt x="65" y="129"/>
                      <a:pt x="64" y="129"/>
                    </a:cubicBezTo>
                    <a:cubicBezTo>
                      <a:pt x="60" y="129"/>
                      <a:pt x="53" y="124"/>
                      <a:pt x="53" y="122"/>
                    </a:cubicBezTo>
                    <a:cubicBezTo>
                      <a:pt x="52" y="114"/>
                      <a:pt x="50" y="112"/>
                      <a:pt x="47" y="112"/>
                    </a:cubicBezTo>
                    <a:cubicBezTo>
                      <a:pt x="45" y="112"/>
                      <a:pt x="43" y="113"/>
                      <a:pt x="41" y="114"/>
                    </a:cubicBezTo>
                    <a:cubicBezTo>
                      <a:pt x="39" y="114"/>
                      <a:pt x="38" y="115"/>
                      <a:pt x="36" y="115"/>
                    </a:cubicBezTo>
                    <a:cubicBezTo>
                      <a:pt x="36" y="115"/>
                      <a:pt x="35" y="115"/>
                      <a:pt x="35" y="115"/>
                    </a:cubicBezTo>
                    <a:cubicBezTo>
                      <a:pt x="35" y="115"/>
                      <a:pt x="35" y="115"/>
                      <a:pt x="34" y="115"/>
                    </a:cubicBezTo>
                    <a:cubicBezTo>
                      <a:pt x="33" y="115"/>
                      <a:pt x="32" y="116"/>
                      <a:pt x="31" y="116"/>
                    </a:cubicBezTo>
                    <a:cubicBezTo>
                      <a:pt x="23" y="119"/>
                      <a:pt x="15" y="120"/>
                      <a:pt x="14" y="131"/>
                    </a:cubicBezTo>
                    <a:cubicBezTo>
                      <a:pt x="14" y="134"/>
                      <a:pt x="11" y="135"/>
                      <a:pt x="8" y="137"/>
                    </a:cubicBezTo>
                    <a:cubicBezTo>
                      <a:pt x="8" y="138"/>
                      <a:pt x="7" y="139"/>
                      <a:pt x="7" y="140"/>
                    </a:cubicBezTo>
                    <a:cubicBezTo>
                      <a:pt x="3" y="152"/>
                      <a:pt x="0" y="163"/>
                      <a:pt x="7" y="176"/>
                    </a:cubicBezTo>
                    <a:cubicBezTo>
                      <a:pt x="11" y="184"/>
                      <a:pt x="16" y="187"/>
                      <a:pt x="23" y="187"/>
                    </a:cubicBezTo>
                    <a:cubicBezTo>
                      <a:pt x="26" y="187"/>
                      <a:pt x="29" y="186"/>
                      <a:pt x="32" y="185"/>
                    </a:cubicBezTo>
                    <a:cubicBezTo>
                      <a:pt x="34" y="185"/>
                      <a:pt x="36" y="184"/>
                      <a:pt x="38" y="184"/>
                    </a:cubicBezTo>
                    <a:cubicBezTo>
                      <a:pt x="44" y="184"/>
                      <a:pt x="47" y="188"/>
                      <a:pt x="48" y="195"/>
                    </a:cubicBezTo>
                    <a:cubicBezTo>
                      <a:pt x="48" y="196"/>
                      <a:pt x="48" y="197"/>
                      <a:pt x="48" y="198"/>
                    </a:cubicBezTo>
                    <a:cubicBezTo>
                      <a:pt x="48" y="201"/>
                      <a:pt x="49" y="203"/>
                      <a:pt x="51" y="205"/>
                    </a:cubicBezTo>
                    <a:cubicBezTo>
                      <a:pt x="56" y="209"/>
                      <a:pt x="58" y="218"/>
                      <a:pt x="56" y="223"/>
                    </a:cubicBezTo>
                    <a:cubicBezTo>
                      <a:pt x="51" y="234"/>
                      <a:pt x="57" y="244"/>
                      <a:pt x="59" y="255"/>
                    </a:cubicBezTo>
                    <a:cubicBezTo>
                      <a:pt x="59" y="256"/>
                      <a:pt x="59" y="257"/>
                      <a:pt x="59" y="258"/>
                    </a:cubicBezTo>
                    <a:cubicBezTo>
                      <a:pt x="60" y="261"/>
                      <a:pt x="63" y="265"/>
                      <a:pt x="63" y="269"/>
                    </a:cubicBezTo>
                    <a:cubicBezTo>
                      <a:pt x="63" y="273"/>
                      <a:pt x="65" y="274"/>
                      <a:pt x="68" y="274"/>
                    </a:cubicBezTo>
                    <a:cubicBezTo>
                      <a:pt x="69" y="274"/>
                      <a:pt x="70" y="274"/>
                      <a:pt x="71" y="274"/>
                    </a:cubicBezTo>
                    <a:cubicBezTo>
                      <a:pt x="83" y="273"/>
                      <a:pt x="86" y="265"/>
                      <a:pt x="90" y="257"/>
                    </a:cubicBezTo>
                    <a:cubicBezTo>
                      <a:pt x="90" y="257"/>
                      <a:pt x="90" y="256"/>
                      <a:pt x="90" y="256"/>
                    </a:cubicBezTo>
                    <a:cubicBezTo>
                      <a:pt x="92" y="252"/>
                      <a:pt x="97" y="249"/>
                      <a:pt x="93" y="243"/>
                    </a:cubicBezTo>
                    <a:cubicBezTo>
                      <a:pt x="92" y="242"/>
                      <a:pt x="94" y="239"/>
                      <a:pt x="96" y="238"/>
                    </a:cubicBezTo>
                    <a:cubicBezTo>
                      <a:pt x="105" y="234"/>
                      <a:pt x="105" y="227"/>
                      <a:pt x="103" y="220"/>
                    </a:cubicBezTo>
                    <a:cubicBezTo>
                      <a:pt x="100" y="210"/>
                      <a:pt x="103" y="203"/>
                      <a:pt x="111" y="196"/>
                    </a:cubicBezTo>
                    <a:cubicBezTo>
                      <a:pt x="110" y="195"/>
                      <a:pt x="111" y="194"/>
                      <a:pt x="112" y="193"/>
                    </a:cubicBezTo>
                    <a:cubicBezTo>
                      <a:pt x="113" y="192"/>
                      <a:pt x="115" y="191"/>
                      <a:pt x="115" y="190"/>
                    </a:cubicBezTo>
                    <a:cubicBezTo>
                      <a:pt x="125" y="178"/>
                      <a:pt x="124" y="175"/>
                      <a:pt x="109" y="172"/>
                    </a:cubicBezTo>
                    <a:cubicBezTo>
                      <a:pt x="117" y="167"/>
                      <a:pt x="124" y="164"/>
                      <a:pt x="131" y="159"/>
                    </a:cubicBezTo>
                    <a:cubicBezTo>
                      <a:pt x="137" y="154"/>
                      <a:pt x="141" y="148"/>
                      <a:pt x="132" y="141"/>
                    </a:cubicBezTo>
                    <a:cubicBezTo>
                      <a:pt x="142" y="143"/>
                      <a:pt x="153" y="139"/>
                      <a:pt x="156" y="151"/>
                    </a:cubicBezTo>
                    <a:cubicBezTo>
                      <a:pt x="165" y="154"/>
                      <a:pt x="161" y="161"/>
                      <a:pt x="163" y="166"/>
                    </a:cubicBezTo>
                    <a:cubicBezTo>
                      <a:pt x="164" y="171"/>
                      <a:pt x="166" y="176"/>
                      <a:pt x="170" y="180"/>
                    </a:cubicBezTo>
                    <a:cubicBezTo>
                      <a:pt x="174" y="170"/>
                      <a:pt x="175" y="160"/>
                      <a:pt x="185" y="154"/>
                    </a:cubicBezTo>
                    <a:cubicBezTo>
                      <a:pt x="188" y="152"/>
                      <a:pt x="191" y="150"/>
                      <a:pt x="193" y="150"/>
                    </a:cubicBezTo>
                    <a:cubicBezTo>
                      <a:pt x="195" y="150"/>
                      <a:pt x="197" y="152"/>
                      <a:pt x="199" y="158"/>
                    </a:cubicBezTo>
                    <a:cubicBezTo>
                      <a:pt x="202" y="167"/>
                      <a:pt x="212" y="170"/>
                      <a:pt x="217" y="177"/>
                    </a:cubicBezTo>
                    <a:cubicBezTo>
                      <a:pt x="218" y="177"/>
                      <a:pt x="218" y="177"/>
                      <a:pt x="218" y="177"/>
                    </a:cubicBezTo>
                    <a:cubicBezTo>
                      <a:pt x="220" y="177"/>
                      <a:pt x="221" y="175"/>
                      <a:pt x="223" y="174"/>
                    </a:cubicBezTo>
                    <a:cubicBezTo>
                      <a:pt x="226" y="173"/>
                      <a:pt x="226" y="170"/>
                      <a:pt x="225" y="167"/>
                    </a:cubicBezTo>
                    <a:cubicBezTo>
                      <a:pt x="224" y="164"/>
                      <a:pt x="222" y="161"/>
                      <a:pt x="221" y="159"/>
                    </a:cubicBezTo>
                    <a:cubicBezTo>
                      <a:pt x="218" y="155"/>
                      <a:pt x="220" y="152"/>
                      <a:pt x="223" y="151"/>
                    </a:cubicBezTo>
                    <a:cubicBezTo>
                      <a:pt x="237" y="148"/>
                      <a:pt x="237" y="148"/>
                      <a:pt x="244" y="140"/>
                    </a:cubicBezTo>
                    <a:cubicBezTo>
                      <a:pt x="244" y="139"/>
                      <a:pt x="245" y="139"/>
                      <a:pt x="246" y="138"/>
                    </a:cubicBezTo>
                    <a:cubicBezTo>
                      <a:pt x="248" y="134"/>
                      <a:pt x="248" y="129"/>
                      <a:pt x="246" y="125"/>
                    </a:cubicBezTo>
                    <a:cubicBezTo>
                      <a:pt x="244" y="122"/>
                      <a:pt x="242" y="120"/>
                      <a:pt x="245" y="117"/>
                    </a:cubicBezTo>
                    <a:cubicBezTo>
                      <a:pt x="246" y="116"/>
                      <a:pt x="249" y="114"/>
                      <a:pt x="245" y="113"/>
                    </a:cubicBezTo>
                    <a:cubicBezTo>
                      <a:pt x="242" y="113"/>
                      <a:pt x="239" y="113"/>
                      <a:pt x="242" y="109"/>
                    </a:cubicBezTo>
                    <a:cubicBezTo>
                      <a:pt x="243" y="108"/>
                      <a:pt x="244" y="107"/>
                      <a:pt x="246" y="107"/>
                    </a:cubicBezTo>
                    <a:cubicBezTo>
                      <a:pt x="247" y="107"/>
                      <a:pt x="248" y="107"/>
                      <a:pt x="249" y="108"/>
                    </a:cubicBezTo>
                    <a:cubicBezTo>
                      <a:pt x="252" y="110"/>
                      <a:pt x="252" y="114"/>
                      <a:pt x="255" y="114"/>
                    </a:cubicBezTo>
                    <a:cubicBezTo>
                      <a:pt x="255" y="114"/>
                      <a:pt x="256" y="114"/>
                      <a:pt x="256" y="114"/>
                    </a:cubicBezTo>
                    <a:cubicBezTo>
                      <a:pt x="257" y="113"/>
                      <a:pt x="258" y="113"/>
                      <a:pt x="258" y="112"/>
                    </a:cubicBezTo>
                    <a:cubicBezTo>
                      <a:pt x="258" y="106"/>
                      <a:pt x="259" y="103"/>
                      <a:pt x="267" y="101"/>
                    </a:cubicBezTo>
                    <a:cubicBezTo>
                      <a:pt x="272" y="100"/>
                      <a:pt x="275" y="93"/>
                      <a:pt x="277" y="88"/>
                    </a:cubicBezTo>
                    <a:cubicBezTo>
                      <a:pt x="280" y="82"/>
                      <a:pt x="285" y="80"/>
                      <a:pt x="291" y="80"/>
                    </a:cubicBezTo>
                    <a:cubicBezTo>
                      <a:pt x="291" y="80"/>
                      <a:pt x="291" y="80"/>
                      <a:pt x="291" y="80"/>
                    </a:cubicBezTo>
                    <a:cubicBezTo>
                      <a:pt x="298" y="80"/>
                      <a:pt x="304" y="80"/>
                      <a:pt x="310" y="80"/>
                    </a:cubicBezTo>
                    <a:cubicBezTo>
                      <a:pt x="311" y="79"/>
                      <a:pt x="311" y="77"/>
                      <a:pt x="312" y="76"/>
                    </a:cubicBezTo>
                    <a:cubicBezTo>
                      <a:pt x="312" y="75"/>
                      <a:pt x="314" y="74"/>
                      <a:pt x="314" y="73"/>
                    </a:cubicBezTo>
                    <a:cubicBezTo>
                      <a:pt x="314" y="56"/>
                      <a:pt x="329" y="56"/>
                      <a:pt x="339" y="51"/>
                    </a:cubicBezTo>
                    <a:cubicBezTo>
                      <a:pt x="341" y="50"/>
                      <a:pt x="343" y="51"/>
                      <a:pt x="343" y="48"/>
                    </a:cubicBezTo>
                    <a:cubicBezTo>
                      <a:pt x="343" y="45"/>
                      <a:pt x="345" y="43"/>
                      <a:pt x="347" y="43"/>
                    </a:cubicBezTo>
                    <a:cubicBezTo>
                      <a:pt x="348" y="43"/>
                      <a:pt x="350" y="43"/>
                      <a:pt x="351" y="44"/>
                    </a:cubicBezTo>
                    <a:cubicBezTo>
                      <a:pt x="353" y="45"/>
                      <a:pt x="355" y="46"/>
                      <a:pt x="356" y="46"/>
                    </a:cubicBezTo>
                    <a:cubicBezTo>
                      <a:pt x="357" y="46"/>
                      <a:pt x="358" y="46"/>
                      <a:pt x="359" y="44"/>
                    </a:cubicBezTo>
                    <a:cubicBezTo>
                      <a:pt x="361" y="39"/>
                      <a:pt x="355" y="40"/>
                      <a:pt x="353" y="38"/>
                    </a:cubicBezTo>
                    <a:cubicBezTo>
                      <a:pt x="342" y="26"/>
                      <a:pt x="327" y="29"/>
                      <a:pt x="314" y="27"/>
                    </a:cubicBezTo>
                    <a:cubicBezTo>
                      <a:pt x="306" y="26"/>
                      <a:pt x="298" y="23"/>
                      <a:pt x="290" y="21"/>
                    </a:cubicBezTo>
                    <a:cubicBezTo>
                      <a:pt x="290" y="20"/>
                      <a:pt x="290" y="20"/>
                      <a:pt x="290" y="19"/>
                    </a:cubicBezTo>
                    <a:cubicBezTo>
                      <a:pt x="289" y="18"/>
                      <a:pt x="288" y="18"/>
                      <a:pt x="286" y="18"/>
                    </a:cubicBezTo>
                    <a:cubicBezTo>
                      <a:pt x="286" y="18"/>
                      <a:pt x="285" y="18"/>
                      <a:pt x="285" y="18"/>
                    </a:cubicBezTo>
                    <a:cubicBezTo>
                      <a:pt x="284" y="18"/>
                      <a:pt x="284" y="18"/>
                      <a:pt x="284" y="18"/>
                    </a:cubicBezTo>
                    <a:cubicBezTo>
                      <a:pt x="281" y="18"/>
                      <a:pt x="278" y="18"/>
                      <a:pt x="277" y="14"/>
                    </a:cubicBezTo>
                    <a:cubicBezTo>
                      <a:pt x="277" y="13"/>
                      <a:pt x="277" y="13"/>
                      <a:pt x="276" y="13"/>
                    </a:cubicBezTo>
                    <a:cubicBezTo>
                      <a:pt x="276" y="13"/>
                      <a:pt x="275" y="13"/>
                      <a:pt x="274" y="14"/>
                    </a:cubicBezTo>
                    <a:cubicBezTo>
                      <a:pt x="269" y="17"/>
                      <a:pt x="264" y="20"/>
                      <a:pt x="259" y="20"/>
                    </a:cubicBezTo>
                    <a:cubicBezTo>
                      <a:pt x="256" y="20"/>
                      <a:pt x="253" y="19"/>
                      <a:pt x="250" y="17"/>
                    </a:cubicBezTo>
                    <a:cubicBezTo>
                      <a:pt x="242" y="11"/>
                      <a:pt x="232" y="14"/>
                      <a:pt x="223" y="11"/>
                    </a:cubicBezTo>
                    <a:cubicBezTo>
                      <a:pt x="222" y="8"/>
                      <a:pt x="230" y="10"/>
                      <a:pt x="227" y="5"/>
                    </a:cubicBezTo>
                    <a:cubicBezTo>
                      <a:pt x="226" y="2"/>
                      <a:pt x="223" y="1"/>
                      <a:pt x="220" y="0"/>
                    </a:cubicBezTo>
                    <a:cubicBezTo>
                      <a:pt x="217" y="0"/>
                      <a:pt x="214" y="0"/>
                      <a:pt x="211" y="0"/>
                    </a:cubicBezTo>
                  </a:path>
                </a:pathLst>
              </a:custGeom>
              <a:grpFill/>
              <a:ln>
                <a:noFill/>
              </a:ln>
              <a:sp3d extrusionH="254000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ru-RU" altLang="ru-RU"/>
              </a:p>
            </p:txBody>
          </p:sp>
          <p:sp>
            <p:nvSpPr>
              <p:cNvPr id="6" name="Freeform 44">
                <a:extLst>
                  <a:ext uri="{FF2B5EF4-FFF2-40B4-BE49-F238E27FC236}">
                    <a16:creationId xmlns:a16="http://schemas.microsoft.com/office/drawing/2014/main" id="{3F955DF2-8C96-4EBD-95F1-B23A04BBF2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58925" y="2798763"/>
                <a:ext cx="1958975" cy="1679575"/>
              </a:xfrm>
              <a:custGeom>
                <a:avLst/>
                <a:gdLst>
                  <a:gd name="T0" fmla="*/ 2147483647 w 197"/>
                  <a:gd name="T1" fmla="*/ 2147483647 h 168"/>
                  <a:gd name="T2" fmla="*/ 2147483647 w 197"/>
                  <a:gd name="T3" fmla="*/ 2147483647 h 168"/>
                  <a:gd name="T4" fmla="*/ 2147483647 w 197"/>
                  <a:gd name="T5" fmla="*/ 2147483647 h 168"/>
                  <a:gd name="T6" fmla="*/ 2147483647 w 197"/>
                  <a:gd name="T7" fmla="*/ 2147483647 h 168"/>
                  <a:gd name="T8" fmla="*/ 2147483647 w 197"/>
                  <a:gd name="T9" fmla="*/ 2147483647 h 168"/>
                  <a:gd name="T10" fmla="*/ 2147483647 w 197"/>
                  <a:gd name="T11" fmla="*/ 2147483647 h 168"/>
                  <a:gd name="T12" fmla="*/ 2147483647 w 197"/>
                  <a:gd name="T13" fmla="*/ 2147483647 h 168"/>
                  <a:gd name="T14" fmla="*/ 2147483647 w 197"/>
                  <a:gd name="T15" fmla="*/ 2147483647 h 168"/>
                  <a:gd name="T16" fmla="*/ 2147483647 w 197"/>
                  <a:gd name="T17" fmla="*/ 2147483647 h 168"/>
                  <a:gd name="T18" fmla="*/ 2147483647 w 197"/>
                  <a:gd name="T19" fmla="*/ 2147483647 h 168"/>
                  <a:gd name="T20" fmla="*/ 2147483647 w 197"/>
                  <a:gd name="T21" fmla="*/ 2147483647 h 168"/>
                  <a:gd name="T22" fmla="*/ 2147483647 w 197"/>
                  <a:gd name="T23" fmla="*/ 2147483647 h 168"/>
                  <a:gd name="T24" fmla="*/ 2147483647 w 197"/>
                  <a:gd name="T25" fmla="*/ 2147483647 h 168"/>
                  <a:gd name="T26" fmla="*/ 2147483647 w 197"/>
                  <a:gd name="T27" fmla="*/ 2147483647 h 168"/>
                  <a:gd name="T28" fmla="*/ 2147483647 w 197"/>
                  <a:gd name="T29" fmla="*/ 2147483647 h 168"/>
                  <a:gd name="T30" fmla="*/ 2147483647 w 197"/>
                  <a:gd name="T31" fmla="*/ 2147483647 h 168"/>
                  <a:gd name="T32" fmla="*/ 2147483647 w 197"/>
                  <a:gd name="T33" fmla="*/ 2147483647 h 168"/>
                  <a:gd name="T34" fmla="*/ 2147483647 w 197"/>
                  <a:gd name="T35" fmla="*/ 2147483647 h 168"/>
                  <a:gd name="T36" fmla="*/ 2147483647 w 197"/>
                  <a:gd name="T37" fmla="*/ 2147483647 h 168"/>
                  <a:gd name="T38" fmla="*/ 2147483647 w 197"/>
                  <a:gd name="T39" fmla="*/ 2147483647 h 168"/>
                  <a:gd name="T40" fmla="*/ 2147483647 w 197"/>
                  <a:gd name="T41" fmla="*/ 2147483647 h 168"/>
                  <a:gd name="T42" fmla="*/ 2147483647 w 197"/>
                  <a:gd name="T43" fmla="*/ 2147483647 h 168"/>
                  <a:gd name="T44" fmla="*/ 2147483647 w 197"/>
                  <a:gd name="T45" fmla="*/ 2147483647 h 168"/>
                  <a:gd name="T46" fmla="*/ 0 w 197"/>
                  <a:gd name="T47" fmla="*/ 2147483647 h 168"/>
                  <a:gd name="T48" fmla="*/ 2147483647 w 197"/>
                  <a:gd name="T49" fmla="*/ 2147483647 h 168"/>
                  <a:gd name="T50" fmla="*/ 2147483647 w 197"/>
                  <a:gd name="T51" fmla="*/ 2147483647 h 168"/>
                  <a:gd name="T52" fmla="*/ 2147483647 w 197"/>
                  <a:gd name="T53" fmla="*/ 2147483647 h 168"/>
                  <a:gd name="T54" fmla="*/ 2147483647 w 197"/>
                  <a:gd name="T55" fmla="*/ 2147483647 h 168"/>
                  <a:gd name="T56" fmla="*/ 2147483647 w 197"/>
                  <a:gd name="T57" fmla="*/ 2147483647 h 168"/>
                  <a:gd name="T58" fmla="*/ 2147483647 w 197"/>
                  <a:gd name="T59" fmla="*/ 2147483647 h 168"/>
                  <a:gd name="T60" fmla="*/ 2147483647 w 197"/>
                  <a:gd name="T61" fmla="*/ 2147483647 h 168"/>
                  <a:gd name="T62" fmla="*/ 2147483647 w 197"/>
                  <a:gd name="T63" fmla="*/ 2147483647 h 168"/>
                  <a:gd name="T64" fmla="*/ 2147483647 w 197"/>
                  <a:gd name="T65" fmla="*/ 2147483647 h 168"/>
                  <a:gd name="T66" fmla="*/ 2147483647 w 197"/>
                  <a:gd name="T67" fmla="*/ 2147483647 h 168"/>
                  <a:gd name="T68" fmla="*/ 2147483647 w 197"/>
                  <a:gd name="T69" fmla="*/ 2147483647 h 168"/>
                  <a:gd name="T70" fmla="*/ 2147483647 w 197"/>
                  <a:gd name="T71" fmla="*/ 2147483647 h 168"/>
                  <a:gd name="T72" fmla="*/ 2147483647 w 197"/>
                  <a:gd name="T73" fmla="*/ 2147483647 h 168"/>
                  <a:gd name="T74" fmla="*/ 2147483647 w 197"/>
                  <a:gd name="T75" fmla="*/ 2147483647 h 168"/>
                  <a:gd name="T76" fmla="*/ 2147483647 w 197"/>
                  <a:gd name="T77" fmla="*/ 2147483647 h 168"/>
                  <a:gd name="T78" fmla="*/ 2147483647 w 197"/>
                  <a:gd name="T79" fmla="*/ 2147483647 h 168"/>
                  <a:gd name="T80" fmla="*/ 2147483647 w 197"/>
                  <a:gd name="T81" fmla="*/ 2147483647 h 168"/>
                  <a:gd name="T82" fmla="*/ 2147483647 w 197"/>
                  <a:gd name="T83" fmla="*/ 2147483647 h 168"/>
                  <a:gd name="T84" fmla="*/ 2147483647 w 197"/>
                  <a:gd name="T85" fmla="*/ 2147483647 h 168"/>
                  <a:gd name="T86" fmla="*/ 2147483647 w 197"/>
                  <a:gd name="T87" fmla="*/ 2147483647 h 168"/>
                  <a:gd name="T88" fmla="*/ 2147483647 w 197"/>
                  <a:gd name="T89" fmla="*/ 2147483647 h 168"/>
                  <a:gd name="T90" fmla="*/ 2147483647 w 197"/>
                  <a:gd name="T91" fmla="*/ 0 h 168"/>
                  <a:gd name="T92" fmla="*/ 2147483647 w 197"/>
                  <a:gd name="T93" fmla="*/ 2147483647 h 168"/>
                  <a:gd name="T94" fmla="*/ 2147483647 w 197"/>
                  <a:gd name="T95" fmla="*/ 2147483647 h 168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97"/>
                  <a:gd name="T145" fmla="*/ 0 h 168"/>
                  <a:gd name="T146" fmla="*/ 197 w 197"/>
                  <a:gd name="T147" fmla="*/ 168 h 168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97" h="168">
                    <a:moveTo>
                      <a:pt x="142" y="29"/>
                    </a:move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42" y="29"/>
                      <a:pt x="142" y="29"/>
                      <a:pt x="142" y="29"/>
                    </a:cubicBezTo>
                    <a:moveTo>
                      <a:pt x="88" y="41"/>
                    </a:moveTo>
                    <a:cubicBezTo>
                      <a:pt x="88" y="41"/>
                      <a:pt x="88" y="41"/>
                      <a:pt x="88" y="41"/>
                    </a:cubicBezTo>
                    <a:cubicBezTo>
                      <a:pt x="88" y="41"/>
                      <a:pt x="86" y="40"/>
                      <a:pt x="86" y="39"/>
                    </a:cubicBezTo>
                    <a:cubicBezTo>
                      <a:pt x="86" y="38"/>
                      <a:pt x="87" y="37"/>
                      <a:pt x="88" y="37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89" y="37"/>
                      <a:pt x="89" y="38"/>
                      <a:pt x="91" y="38"/>
                    </a:cubicBezTo>
                    <a:cubicBezTo>
                      <a:pt x="90" y="39"/>
                      <a:pt x="89" y="41"/>
                      <a:pt x="88" y="41"/>
                    </a:cubicBezTo>
                    <a:moveTo>
                      <a:pt x="141" y="30"/>
                    </a:moveTo>
                    <a:cubicBezTo>
                      <a:pt x="144" y="25"/>
                      <a:pt x="152" y="25"/>
                      <a:pt x="149" y="17"/>
                    </a:cubicBezTo>
                    <a:cubicBezTo>
                      <a:pt x="149" y="15"/>
                      <a:pt x="149" y="15"/>
                      <a:pt x="150" y="15"/>
                    </a:cubicBezTo>
                    <a:cubicBezTo>
                      <a:pt x="151" y="15"/>
                      <a:pt x="151" y="15"/>
                      <a:pt x="152" y="15"/>
                    </a:cubicBezTo>
                    <a:cubicBezTo>
                      <a:pt x="153" y="15"/>
                      <a:pt x="154" y="15"/>
                      <a:pt x="154" y="15"/>
                    </a:cubicBezTo>
                    <a:cubicBezTo>
                      <a:pt x="154" y="15"/>
                      <a:pt x="155" y="15"/>
                      <a:pt x="155" y="15"/>
                    </a:cubicBezTo>
                    <a:cubicBezTo>
                      <a:pt x="156" y="15"/>
                      <a:pt x="156" y="15"/>
                      <a:pt x="157" y="15"/>
                    </a:cubicBezTo>
                    <a:cubicBezTo>
                      <a:pt x="160" y="15"/>
                      <a:pt x="162" y="18"/>
                      <a:pt x="163" y="21"/>
                    </a:cubicBezTo>
                    <a:cubicBezTo>
                      <a:pt x="164" y="24"/>
                      <a:pt x="163" y="28"/>
                      <a:pt x="160" y="30"/>
                    </a:cubicBezTo>
                    <a:cubicBezTo>
                      <a:pt x="158" y="30"/>
                      <a:pt x="155" y="30"/>
                      <a:pt x="155" y="33"/>
                    </a:cubicBezTo>
                    <a:cubicBezTo>
                      <a:pt x="155" y="34"/>
                      <a:pt x="156" y="34"/>
                      <a:pt x="157" y="34"/>
                    </a:cubicBezTo>
                    <a:cubicBezTo>
                      <a:pt x="158" y="34"/>
                      <a:pt x="158" y="34"/>
                      <a:pt x="159" y="34"/>
                    </a:cubicBezTo>
                    <a:cubicBezTo>
                      <a:pt x="159" y="34"/>
                      <a:pt x="160" y="34"/>
                      <a:pt x="160" y="34"/>
                    </a:cubicBezTo>
                    <a:cubicBezTo>
                      <a:pt x="161" y="34"/>
                      <a:pt x="162" y="34"/>
                      <a:pt x="163" y="35"/>
                    </a:cubicBezTo>
                    <a:cubicBezTo>
                      <a:pt x="162" y="35"/>
                      <a:pt x="162" y="37"/>
                      <a:pt x="161" y="37"/>
                    </a:cubicBezTo>
                    <a:cubicBezTo>
                      <a:pt x="161" y="37"/>
                      <a:pt x="161" y="37"/>
                      <a:pt x="161" y="37"/>
                    </a:cubicBezTo>
                    <a:cubicBezTo>
                      <a:pt x="161" y="37"/>
                      <a:pt x="161" y="37"/>
                      <a:pt x="160" y="37"/>
                    </a:cubicBezTo>
                    <a:cubicBezTo>
                      <a:pt x="154" y="37"/>
                      <a:pt x="152" y="42"/>
                      <a:pt x="153" y="45"/>
                    </a:cubicBezTo>
                    <a:cubicBezTo>
                      <a:pt x="156" y="54"/>
                      <a:pt x="150" y="60"/>
                      <a:pt x="149" y="68"/>
                    </a:cubicBezTo>
                    <a:cubicBezTo>
                      <a:pt x="147" y="59"/>
                      <a:pt x="139" y="56"/>
                      <a:pt x="132" y="53"/>
                    </a:cubicBezTo>
                    <a:cubicBezTo>
                      <a:pt x="124" y="48"/>
                      <a:pt x="122" y="44"/>
                      <a:pt x="130" y="38"/>
                    </a:cubicBezTo>
                    <a:cubicBezTo>
                      <a:pt x="134" y="35"/>
                      <a:pt x="137" y="31"/>
                      <a:pt x="141" y="30"/>
                    </a:cubicBezTo>
                    <a:moveTo>
                      <a:pt x="132" y="0"/>
                    </a:moveTo>
                    <a:cubicBezTo>
                      <a:pt x="131" y="0"/>
                      <a:pt x="129" y="0"/>
                      <a:pt x="129" y="1"/>
                    </a:cubicBezTo>
                    <a:cubicBezTo>
                      <a:pt x="126" y="2"/>
                      <a:pt x="125" y="4"/>
                      <a:pt x="124" y="7"/>
                    </a:cubicBezTo>
                    <a:cubicBezTo>
                      <a:pt x="125" y="8"/>
                      <a:pt x="124" y="9"/>
                      <a:pt x="123" y="9"/>
                    </a:cubicBezTo>
                    <a:cubicBezTo>
                      <a:pt x="123" y="10"/>
                      <a:pt x="123" y="11"/>
                      <a:pt x="123" y="11"/>
                    </a:cubicBezTo>
                    <a:cubicBezTo>
                      <a:pt x="121" y="15"/>
                      <a:pt x="131" y="18"/>
                      <a:pt x="125" y="21"/>
                    </a:cubicBezTo>
                    <a:cubicBezTo>
                      <a:pt x="122" y="21"/>
                      <a:pt x="119" y="23"/>
                      <a:pt x="116" y="23"/>
                    </a:cubicBezTo>
                    <a:cubicBezTo>
                      <a:pt x="113" y="23"/>
                      <a:pt x="111" y="22"/>
                      <a:pt x="109" y="20"/>
                    </a:cubicBezTo>
                    <a:cubicBezTo>
                      <a:pt x="111" y="18"/>
                      <a:pt x="115" y="18"/>
                      <a:pt x="117" y="14"/>
                    </a:cubicBezTo>
                    <a:cubicBezTo>
                      <a:pt x="116" y="14"/>
                      <a:pt x="116" y="14"/>
                      <a:pt x="116" y="14"/>
                    </a:cubicBezTo>
                    <a:cubicBezTo>
                      <a:pt x="113" y="14"/>
                      <a:pt x="112" y="12"/>
                      <a:pt x="111" y="10"/>
                    </a:cubicBezTo>
                    <a:cubicBezTo>
                      <a:pt x="109" y="8"/>
                      <a:pt x="108" y="6"/>
                      <a:pt x="104" y="6"/>
                    </a:cubicBezTo>
                    <a:cubicBezTo>
                      <a:pt x="104" y="6"/>
                      <a:pt x="104" y="6"/>
                      <a:pt x="104" y="6"/>
                    </a:cubicBezTo>
                    <a:cubicBezTo>
                      <a:pt x="103" y="6"/>
                      <a:pt x="100" y="6"/>
                      <a:pt x="98" y="6"/>
                    </a:cubicBezTo>
                    <a:cubicBezTo>
                      <a:pt x="96" y="6"/>
                      <a:pt x="94" y="6"/>
                      <a:pt x="93" y="3"/>
                    </a:cubicBezTo>
                    <a:cubicBezTo>
                      <a:pt x="92" y="5"/>
                      <a:pt x="85" y="8"/>
                      <a:pt x="90" y="10"/>
                    </a:cubicBezTo>
                    <a:cubicBezTo>
                      <a:pt x="99" y="14"/>
                      <a:pt x="90" y="15"/>
                      <a:pt x="90" y="17"/>
                    </a:cubicBezTo>
                    <a:cubicBezTo>
                      <a:pt x="89" y="18"/>
                      <a:pt x="87" y="19"/>
                      <a:pt x="86" y="19"/>
                    </a:cubicBezTo>
                    <a:cubicBezTo>
                      <a:pt x="85" y="19"/>
                      <a:pt x="84" y="18"/>
                      <a:pt x="82" y="17"/>
                    </a:cubicBezTo>
                    <a:cubicBezTo>
                      <a:pt x="81" y="17"/>
                      <a:pt x="80" y="16"/>
                      <a:pt x="78" y="16"/>
                    </a:cubicBezTo>
                    <a:cubicBezTo>
                      <a:pt x="78" y="16"/>
                      <a:pt x="77" y="16"/>
                      <a:pt x="76" y="1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4" y="16"/>
                      <a:pt x="71" y="16"/>
                      <a:pt x="70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9" y="14"/>
                      <a:pt x="68" y="14"/>
                      <a:pt x="67" y="14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7" y="14"/>
                      <a:pt x="68" y="15"/>
                      <a:pt x="67" y="15"/>
                    </a:cubicBezTo>
                    <a:cubicBezTo>
                      <a:pt x="67" y="15"/>
                      <a:pt x="67" y="16"/>
                      <a:pt x="67" y="16"/>
                    </a:cubicBezTo>
                    <a:cubicBezTo>
                      <a:pt x="66" y="16"/>
                      <a:pt x="66" y="15"/>
                      <a:pt x="65" y="15"/>
                    </a:cubicBezTo>
                    <a:cubicBezTo>
                      <a:pt x="65" y="15"/>
                      <a:pt x="64" y="14"/>
                      <a:pt x="64" y="14"/>
                    </a:cubicBezTo>
                    <a:cubicBezTo>
                      <a:pt x="62" y="17"/>
                      <a:pt x="59" y="19"/>
                      <a:pt x="56" y="19"/>
                    </a:cubicBezTo>
                    <a:cubicBezTo>
                      <a:pt x="54" y="19"/>
                      <a:pt x="53" y="18"/>
                      <a:pt x="51" y="18"/>
                    </a:cubicBezTo>
                    <a:cubicBezTo>
                      <a:pt x="44" y="15"/>
                      <a:pt x="36" y="16"/>
                      <a:pt x="29" y="15"/>
                    </a:cubicBezTo>
                    <a:cubicBezTo>
                      <a:pt x="28" y="15"/>
                      <a:pt x="28" y="14"/>
                      <a:pt x="28" y="14"/>
                    </a:cubicBezTo>
                    <a:cubicBezTo>
                      <a:pt x="26" y="13"/>
                      <a:pt x="24" y="13"/>
                      <a:pt x="22" y="13"/>
                    </a:cubicBezTo>
                    <a:cubicBezTo>
                      <a:pt x="20" y="13"/>
                      <a:pt x="19" y="13"/>
                      <a:pt x="17" y="14"/>
                    </a:cubicBezTo>
                    <a:cubicBezTo>
                      <a:pt x="17" y="16"/>
                      <a:pt x="15" y="17"/>
                      <a:pt x="13" y="17"/>
                    </a:cubicBezTo>
                    <a:cubicBezTo>
                      <a:pt x="13" y="17"/>
                      <a:pt x="12" y="16"/>
                      <a:pt x="12" y="16"/>
                    </a:cubicBezTo>
                    <a:cubicBezTo>
                      <a:pt x="5" y="20"/>
                      <a:pt x="4" y="27"/>
                      <a:pt x="0" y="33"/>
                    </a:cubicBezTo>
                    <a:cubicBezTo>
                      <a:pt x="1" y="34"/>
                      <a:pt x="3" y="34"/>
                      <a:pt x="4" y="34"/>
                    </a:cubicBezTo>
                    <a:cubicBezTo>
                      <a:pt x="4" y="34"/>
                      <a:pt x="5" y="34"/>
                      <a:pt x="5" y="34"/>
                    </a:cubicBezTo>
                    <a:cubicBezTo>
                      <a:pt x="5" y="34"/>
                      <a:pt x="6" y="34"/>
                      <a:pt x="6" y="34"/>
                    </a:cubicBezTo>
                    <a:cubicBezTo>
                      <a:pt x="7" y="34"/>
                      <a:pt x="9" y="35"/>
                      <a:pt x="10" y="36"/>
                    </a:cubicBezTo>
                    <a:cubicBezTo>
                      <a:pt x="8" y="39"/>
                      <a:pt x="1" y="38"/>
                      <a:pt x="2" y="43"/>
                    </a:cubicBezTo>
                    <a:cubicBezTo>
                      <a:pt x="2" y="47"/>
                      <a:pt x="7" y="48"/>
                      <a:pt x="10" y="50"/>
                    </a:cubicBezTo>
                    <a:cubicBezTo>
                      <a:pt x="13" y="52"/>
                      <a:pt x="15" y="53"/>
                      <a:pt x="17" y="53"/>
                    </a:cubicBezTo>
                    <a:cubicBezTo>
                      <a:pt x="19" y="53"/>
                      <a:pt x="20" y="51"/>
                      <a:pt x="22" y="48"/>
                    </a:cubicBezTo>
                    <a:cubicBezTo>
                      <a:pt x="22" y="47"/>
                      <a:pt x="24" y="46"/>
                      <a:pt x="26" y="46"/>
                    </a:cubicBezTo>
                    <a:cubicBezTo>
                      <a:pt x="29" y="45"/>
                      <a:pt x="31" y="45"/>
                      <a:pt x="33" y="45"/>
                    </a:cubicBezTo>
                    <a:cubicBezTo>
                      <a:pt x="45" y="45"/>
                      <a:pt x="52" y="52"/>
                      <a:pt x="60" y="61"/>
                    </a:cubicBezTo>
                    <a:cubicBezTo>
                      <a:pt x="62" y="63"/>
                      <a:pt x="72" y="75"/>
                      <a:pt x="70" y="82"/>
                    </a:cubicBezTo>
                    <a:cubicBezTo>
                      <a:pt x="67" y="98"/>
                      <a:pt x="75" y="110"/>
                      <a:pt x="85" y="121"/>
                    </a:cubicBezTo>
                    <a:cubicBezTo>
                      <a:pt x="86" y="121"/>
                      <a:pt x="86" y="121"/>
                      <a:pt x="86" y="121"/>
                    </a:cubicBezTo>
                    <a:cubicBezTo>
                      <a:pt x="89" y="121"/>
                      <a:pt x="90" y="122"/>
                      <a:pt x="90" y="125"/>
                    </a:cubicBezTo>
                    <a:cubicBezTo>
                      <a:pt x="91" y="125"/>
                      <a:pt x="91" y="126"/>
                      <a:pt x="91" y="126"/>
                    </a:cubicBezTo>
                    <a:cubicBezTo>
                      <a:pt x="91" y="126"/>
                      <a:pt x="91" y="126"/>
                      <a:pt x="90" y="125"/>
                    </a:cubicBezTo>
                    <a:cubicBezTo>
                      <a:pt x="89" y="125"/>
                      <a:pt x="87" y="125"/>
                      <a:pt x="86" y="125"/>
                    </a:cubicBezTo>
                    <a:cubicBezTo>
                      <a:pt x="87" y="127"/>
                      <a:pt x="87" y="128"/>
                      <a:pt x="88" y="130"/>
                    </a:cubicBezTo>
                    <a:cubicBezTo>
                      <a:pt x="88" y="131"/>
                      <a:pt x="88" y="131"/>
                      <a:pt x="88" y="132"/>
                    </a:cubicBezTo>
                    <a:cubicBezTo>
                      <a:pt x="89" y="134"/>
                      <a:pt x="90" y="135"/>
                      <a:pt x="91" y="136"/>
                    </a:cubicBezTo>
                    <a:cubicBezTo>
                      <a:pt x="91" y="136"/>
                      <a:pt x="91" y="136"/>
                      <a:pt x="92" y="136"/>
                    </a:cubicBezTo>
                    <a:cubicBezTo>
                      <a:pt x="92" y="136"/>
                      <a:pt x="92" y="136"/>
                      <a:pt x="92" y="136"/>
                    </a:cubicBezTo>
                    <a:cubicBezTo>
                      <a:pt x="94" y="135"/>
                      <a:pt x="96" y="134"/>
                      <a:pt x="97" y="134"/>
                    </a:cubicBezTo>
                    <a:cubicBezTo>
                      <a:pt x="100" y="134"/>
                      <a:pt x="101" y="136"/>
                      <a:pt x="101" y="140"/>
                    </a:cubicBezTo>
                    <a:cubicBezTo>
                      <a:pt x="102" y="147"/>
                      <a:pt x="108" y="150"/>
                      <a:pt x="113" y="151"/>
                    </a:cubicBezTo>
                    <a:cubicBezTo>
                      <a:pt x="125" y="153"/>
                      <a:pt x="133" y="159"/>
                      <a:pt x="141" y="168"/>
                    </a:cubicBezTo>
                    <a:cubicBezTo>
                      <a:pt x="141" y="167"/>
                      <a:pt x="142" y="166"/>
                      <a:pt x="142" y="166"/>
                    </a:cubicBezTo>
                    <a:cubicBezTo>
                      <a:pt x="140" y="161"/>
                      <a:pt x="145" y="152"/>
                      <a:pt x="134" y="152"/>
                    </a:cubicBezTo>
                    <a:cubicBezTo>
                      <a:pt x="134" y="152"/>
                      <a:pt x="133" y="152"/>
                      <a:pt x="133" y="152"/>
                    </a:cubicBezTo>
                    <a:cubicBezTo>
                      <a:pt x="133" y="152"/>
                      <a:pt x="133" y="152"/>
                      <a:pt x="133" y="152"/>
                    </a:cubicBezTo>
                    <a:cubicBezTo>
                      <a:pt x="131" y="152"/>
                      <a:pt x="136" y="145"/>
                      <a:pt x="134" y="140"/>
                    </a:cubicBezTo>
                    <a:cubicBezTo>
                      <a:pt x="130" y="142"/>
                      <a:pt x="126" y="147"/>
                      <a:pt x="122" y="147"/>
                    </a:cubicBezTo>
                    <a:cubicBezTo>
                      <a:pt x="120" y="147"/>
                      <a:pt x="118" y="146"/>
                      <a:pt x="116" y="141"/>
                    </a:cubicBezTo>
                    <a:cubicBezTo>
                      <a:pt x="116" y="140"/>
                      <a:pt x="116" y="140"/>
                      <a:pt x="115" y="139"/>
                    </a:cubicBezTo>
                    <a:cubicBezTo>
                      <a:pt x="116" y="138"/>
                      <a:pt x="116" y="138"/>
                      <a:pt x="116" y="138"/>
                    </a:cubicBezTo>
                    <a:cubicBezTo>
                      <a:pt x="116" y="137"/>
                      <a:pt x="116" y="135"/>
                      <a:pt x="117" y="133"/>
                    </a:cubicBezTo>
                    <a:cubicBezTo>
                      <a:pt x="117" y="133"/>
                      <a:pt x="117" y="132"/>
                      <a:pt x="117" y="132"/>
                    </a:cubicBezTo>
                    <a:cubicBezTo>
                      <a:pt x="116" y="126"/>
                      <a:pt x="119" y="122"/>
                      <a:pt x="124" y="122"/>
                    </a:cubicBezTo>
                    <a:cubicBezTo>
                      <a:pt x="124" y="122"/>
                      <a:pt x="124" y="122"/>
                      <a:pt x="124" y="122"/>
                    </a:cubicBezTo>
                    <a:cubicBezTo>
                      <a:pt x="125" y="122"/>
                      <a:pt x="125" y="122"/>
                      <a:pt x="125" y="122"/>
                    </a:cubicBezTo>
                    <a:cubicBezTo>
                      <a:pt x="127" y="122"/>
                      <a:pt x="128" y="122"/>
                      <a:pt x="130" y="121"/>
                    </a:cubicBezTo>
                    <a:cubicBezTo>
                      <a:pt x="132" y="121"/>
                      <a:pt x="134" y="121"/>
                      <a:pt x="136" y="121"/>
                    </a:cubicBezTo>
                    <a:cubicBezTo>
                      <a:pt x="140" y="121"/>
                      <a:pt x="143" y="122"/>
                      <a:pt x="144" y="129"/>
                    </a:cubicBezTo>
                    <a:cubicBezTo>
                      <a:pt x="145" y="130"/>
                      <a:pt x="146" y="130"/>
                      <a:pt x="147" y="130"/>
                    </a:cubicBezTo>
                    <a:cubicBezTo>
                      <a:pt x="141" y="115"/>
                      <a:pt x="155" y="108"/>
                      <a:pt x="159" y="97"/>
                    </a:cubicBezTo>
                    <a:cubicBezTo>
                      <a:pt x="163" y="89"/>
                      <a:pt x="175" y="87"/>
                      <a:pt x="177" y="76"/>
                    </a:cubicBezTo>
                    <a:cubicBezTo>
                      <a:pt x="177" y="75"/>
                      <a:pt x="178" y="74"/>
                      <a:pt x="180" y="74"/>
                    </a:cubicBezTo>
                    <a:cubicBezTo>
                      <a:pt x="182" y="74"/>
                      <a:pt x="184" y="75"/>
                      <a:pt x="186" y="75"/>
                    </a:cubicBezTo>
                    <a:cubicBezTo>
                      <a:pt x="188" y="76"/>
                      <a:pt x="191" y="78"/>
                      <a:pt x="193" y="78"/>
                    </a:cubicBezTo>
                    <a:cubicBezTo>
                      <a:pt x="194" y="78"/>
                      <a:pt x="196" y="77"/>
                      <a:pt x="197" y="74"/>
                    </a:cubicBezTo>
                    <a:cubicBezTo>
                      <a:pt x="197" y="74"/>
                      <a:pt x="197" y="73"/>
                      <a:pt x="197" y="72"/>
                    </a:cubicBezTo>
                    <a:cubicBezTo>
                      <a:pt x="195" y="72"/>
                      <a:pt x="193" y="71"/>
                      <a:pt x="191" y="71"/>
                    </a:cubicBezTo>
                    <a:cubicBezTo>
                      <a:pt x="193" y="63"/>
                      <a:pt x="187" y="60"/>
                      <a:pt x="182" y="56"/>
                    </a:cubicBezTo>
                    <a:cubicBezTo>
                      <a:pt x="180" y="53"/>
                      <a:pt x="181" y="46"/>
                      <a:pt x="175" y="46"/>
                    </a:cubicBezTo>
                    <a:cubicBezTo>
                      <a:pt x="174" y="46"/>
                      <a:pt x="173" y="46"/>
                      <a:pt x="171" y="47"/>
                    </a:cubicBezTo>
                    <a:cubicBezTo>
                      <a:pt x="171" y="47"/>
                      <a:pt x="170" y="47"/>
                      <a:pt x="170" y="47"/>
                    </a:cubicBezTo>
                    <a:cubicBezTo>
                      <a:pt x="168" y="47"/>
                      <a:pt x="169" y="43"/>
                      <a:pt x="168" y="41"/>
                    </a:cubicBezTo>
                    <a:cubicBezTo>
                      <a:pt x="166" y="37"/>
                      <a:pt x="169" y="38"/>
                      <a:pt x="170" y="38"/>
                    </a:cubicBezTo>
                    <a:cubicBezTo>
                      <a:pt x="175" y="37"/>
                      <a:pt x="175" y="34"/>
                      <a:pt x="176" y="31"/>
                    </a:cubicBezTo>
                    <a:cubicBezTo>
                      <a:pt x="177" y="30"/>
                      <a:pt x="174" y="29"/>
                      <a:pt x="176" y="28"/>
                    </a:cubicBezTo>
                    <a:cubicBezTo>
                      <a:pt x="183" y="24"/>
                      <a:pt x="183" y="24"/>
                      <a:pt x="176" y="20"/>
                    </a:cubicBezTo>
                    <a:cubicBezTo>
                      <a:pt x="174" y="19"/>
                      <a:pt x="171" y="18"/>
                      <a:pt x="174" y="15"/>
                    </a:cubicBezTo>
                    <a:cubicBezTo>
                      <a:pt x="174" y="14"/>
                      <a:pt x="174" y="13"/>
                      <a:pt x="174" y="13"/>
                    </a:cubicBezTo>
                    <a:cubicBezTo>
                      <a:pt x="167" y="9"/>
                      <a:pt x="160" y="5"/>
                      <a:pt x="152" y="2"/>
                    </a:cubicBezTo>
                    <a:cubicBezTo>
                      <a:pt x="150" y="1"/>
                      <a:pt x="148" y="0"/>
                      <a:pt x="145" y="0"/>
                    </a:cubicBezTo>
                    <a:cubicBezTo>
                      <a:pt x="142" y="0"/>
                      <a:pt x="138" y="2"/>
                      <a:pt x="135" y="6"/>
                    </a:cubicBezTo>
                    <a:cubicBezTo>
                      <a:pt x="136" y="10"/>
                      <a:pt x="139" y="12"/>
                      <a:pt x="141" y="14"/>
                    </a:cubicBezTo>
                    <a:cubicBezTo>
                      <a:pt x="145" y="17"/>
                      <a:pt x="143" y="20"/>
                      <a:pt x="141" y="21"/>
                    </a:cubicBezTo>
                    <a:cubicBezTo>
                      <a:pt x="140" y="22"/>
                      <a:pt x="139" y="22"/>
                      <a:pt x="139" y="22"/>
                    </a:cubicBezTo>
                    <a:cubicBezTo>
                      <a:pt x="137" y="22"/>
                      <a:pt x="137" y="19"/>
                      <a:pt x="136" y="18"/>
                    </a:cubicBezTo>
                    <a:cubicBezTo>
                      <a:pt x="132" y="17"/>
                      <a:pt x="133" y="12"/>
                      <a:pt x="131" y="10"/>
                    </a:cubicBezTo>
                    <a:cubicBezTo>
                      <a:pt x="124" y="4"/>
                      <a:pt x="132" y="6"/>
                      <a:pt x="134" y="4"/>
                    </a:cubicBezTo>
                    <a:cubicBezTo>
                      <a:pt x="135" y="1"/>
                      <a:pt x="133" y="0"/>
                      <a:pt x="132" y="0"/>
                    </a:cubicBezTo>
                  </a:path>
                </a:pathLst>
              </a:custGeom>
              <a:grpFill/>
              <a:ln>
                <a:noFill/>
              </a:ln>
              <a:sp3d extrusionH="254000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ru-RU" altLang="ru-RU"/>
              </a:p>
            </p:txBody>
          </p:sp>
          <p:sp>
            <p:nvSpPr>
              <p:cNvPr id="7" name="Freeform 45">
                <a:extLst>
                  <a:ext uri="{FF2B5EF4-FFF2-40B4-BE49-F238E27FC236}">
                    <a16:creationId xmlns:a16="http://schemas.microsoft.com/office/drawing/2014/main" id="{AB9259AB-B0F8-4B21-BDE2-EF87DF824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0375" y="4429125"/>
                <a:ext cx="855663" cy="1539875"/>
              </a:xfrm>
              <a:custGeom>
                <a:avLst/>
                <a:gdLst>
                  <a:gd name="T0" fmla="*/ 2147483647 w 86"/>
                  <a:gd name="T1" fmla="*/ 0 h 154"/>
                  <a:gd name="T2" fmla="*/ 2147483647 w 86"/>
                  <a:gd name="T3" fmla="*/ 2147483647 h 154"/>
                  <a:gd name="T4" fmla="*/ 2147483647 w 86"/>
                  <a:gd name="T5" fmla="*/ 2147483647 h 154"/>
                  <a:gd name="T6" fmla="*/ 0 w 86"/>
                  <a:gd name="T7" fmla="*/ 2147483647 h 154"/>
                  <a:gd name="T8" fmla="*/ 2147483647 w 86"/>
                  <a:gd name="T9" fmla="*/ 2147483647 h 154"/>
                  <a:gd name="T10" fmla="*/ 2147483647 w 86"/>
                  <a:gd name="T11" fmla="*/ 2147483647 h 154"/>
                  <a:gd name="T12" fmla="*/ 2147483647 w 86"/>
                  <a:gd name="T13" fmla="*/ 2147483647 h 154"/>
                  <a:gd name="T14" fmla="*/ 2147483647 w 86"/>
                  <a:gd name="T15" fmla="*/ 2147483647 h 154"/>
                  <a:gd name="T16" fmla="*/ 2147483647 w 86"/>
                  <a:gd name="T17" fmla="*/ 2147483647 h 154"/>
                  <a:gd name="T18" fmla="*/ 2147483647 w 86"/>
                  <a:gd name="T19" fmla="*/ 2147483647 h 154"/>
                  <a:gd name="T20" fmla="*/ 2147483647 w 86"/>
                  <a:gd name="T21" fmla="*/ 2147483647 h 154"/>
                  <a:gd name="T22" fmla="*/ 2147483647 w 86"/>
                  <a:gd name="T23" fmla="*/ 2147483647 h 154"/>
                  <a:gd name="T24" fmla="*/ 2147483647 w 86"/>
                  <a:gd name="T25" fmla="*/ 2147483647 h 154"/>
                  <a:gd name="T26" fmla="*/ 2147483647 w 86"/>
                  <a:gd name="T27" fmla="*/ 2147483647 h 154"/>
                  <a:gd name="T28" fmla="*/ 2147483647 w 86"/>
                  <a:gd name="T29" fmla="*/ 2147483647 h 154"/>
                  <a:gd name="T30" fmla="*/ 2147483647 w 86"/>
                  <a:gd name="T31" fmla="*/ 2147483647 h 154"/>
                  <a:gd name="T32" fmla="*/ 2147483647 w 86"/>
                  <a:gd name="T33" fmla="*/ 2147483647 h 154"/>
                  <a:gd name="T34" fmla="*/ 2147483647 w 86"/>
                  <a:gd name="T35" fmla="*/ 2147483647 h 154"/>
                  <a:gd name="T36" fmla="*/ 2147483647 w 86"/>
                  <a:gd name="T37" fmla="*/ 2147483647 h 154"/>
                  <a:gd name="T38" fmla="*/ 2147483647 w 86"/>
                  <a:gd name="T39" fmla="*/ 2147483647 h 154"/>
                  <a:gd name="T40" fmla="*/ 2147483647 w 86"/>
                  <a:gd name="T41" fmla="*/ 2147483647 h 154"/>
                  <a:gd name="T42" fmla="*/ 2147483647 w 86"/>
                  <a:gd name="T43" fmla="*/ 2147483647 h 154"/>
                  <a:gd name="T44" fmla="*/ 2147483647 w 86"/>
                  <a:gd name="T45" fmla="*/ 2147483647 h 154"/>
                  <a:gd name="T46" fmla="*/ 2147483647 w 86"/>
                  <a:gd name="T47" fmla="*/ 2147483647 h 154"/>
                  <a:gd name="T48" fmla="*/ 2147483647 w 86"/>
                  <a:gd name="T49" fmla="*/ 2147483647 h 154"/>
                  <a:gd name="T50" fmla="*/ 2147483647 w 86"/>
                  <a:gd name="T51" fmla="*/ 0 h 154"/>
                  <a:gd name="T52" fmla="*/ 2147483647 w 86"/>
                  <a:gd name="T53" fmla="*/ 0 h 15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86"/>
                  <a:gd name="T82" fmla="*/ 0 h 154"/>
                  <a:gd name="T83" fmla="*/ 86 w 86"/>
                  <a:gd name="T84" fmla="*/ 154 h 154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86" h="154">
                    <a:moveTo>
                      <a:pt x="16" y="0"/>
                    </a:moveTo>
                    <a:cubicBezTo>
                      <a:pt x="11" y="0"/>
                      <a:pt x="7" y="4"/>
                      <a:pt x="7" y="11"/>
                    </a:cubicBezTo>
                    <a:cubicBezTo>
                      <a:pt x="7" y="17"/>
                      <a:pt x="3" y="22"/>
                      <a:pt x="1" y="27"/>
                    </a:cubicBezTo>
                    <a:cubicBezTo>
                      <a:pt x="1" y="28"/>
                      <a:pt x="1" y="28"/>
                      <a:pt x="0" y="29"/>
                    </a:cubicBezTo>
                    <a:cubicBezTo>
                      <a:pt x="3" y="42"/>
                      <a:pt x="8" y="53"/>
                      <a:pt x="18" y="62"/>
                    </a:cubicBezTo>
                    <a:cubicBezTo>
                      <a:pt x="25" y="69"/>
                      <a:pt x="20" y="78"/>
                      <a:pt x="20" y="86"/>
                    </a:cubicBezTo>
                    <a:cubicBezTo>
                      <a:pt x="20" y="87"/>
                      <a:pt x="20" y="88"/>
                      <a:pt x="20" y="89"/>
                    </a:cubicBezTo>
                    <a:cubicBezTo>
                      <a:pt x="19" y="103"/>
                      <a:pt x="18" y="117"/>
                      <a:pt x="17" y="131"/>
                    </a:cubicBezTo>
                    <a:cubicBezTo>
                      <a:pt x="17" y="140"/>
                      <a:pt x="16" y="149"/>
                      <a:pt x="26" y="154"/>
                    </a:cubicBezTo>
                    <a:cubicBezTo>
                      <a:pt x="27" y="154"/>
                      <a:pt x="28" y="154"/>
                      <a:pt x="29" y="154"/>
                    </a:cubicBezTo>
                    <a:cubicBezTo>
                      <a:pt x="30" y="154"/>
                      <a:pt x="32" y="154"/>
                      <a:pt x="31" y="153"/>
                    </a:cubicBezTo>
                    <a:cubicBezTo>
                      <a:pt x="26" y="146"/>
                      <a:pt x="31" y="139"/>
                      <a:pt x="31" y="133"/>
                    </a:cubicBezTo>
                    <a:cubicBezTo>
                      <a:pt x="32" y="125"/>
                      <a:pt x="35" y="119"/>
                      <a:pt x="40" y="113"/>
                    </a:cubicBezTo>
                    <a:cubicBezTo>
                      <a:pt x="45" y="107"/>
                      <a:pt x="49" y="101"/>
                      <a:pt x="54" y="95"/>
                    </a:cubicBezTo>
                    <a:cubicBezTo>
                      <a:pt x="55" y="93"/>
                      <a:pt x="56" y="93"/>
                      <a:pt x="58" y="93"/>
                    </a:cubicBezTo>
                    <a:cubicBezTo>
                      <a:pt x="58" y="91"/>
                      <a:pt x="58" y="89"/>
                      <a:pt x="61" y="88"/>
                    </a:cubicBezTo>
                    <a:cubicBezTo>
                      <a:pt x="61" y="88"/>
                      <a:pt x="61" y="87"/>
                      <a:pt x="61" y="87"/>
                    </a:cubicBezTo>
                    <a:cubicBezTo>
                      <a:pt x="56" y="81"/>
                      <a:pt x="62" y="79"/>
                      <a:pt x="65" y="78"/>
                    </a:cubicBezTo>
                    <a:cubicBezTo>
                      <a:pt x="71" y="76"/>
                      <a:pt x="73" y="71"/>
                      <a:pt x="75" y="66"/>
                    </a:cubicBezTo>
                    <a:cubicBezTo>
                      <a:pt x="76" y="59"/>
                      <a:pt x="79" y="52"/>
                      <a:pt x="82" y="45"/>
                    </a:cubicBezTo>
                    <a:cubicBezTo>
                      <a:pt x="86" y="36"/>
                      <a:pt x="76" y="33"/>
                      <a:pt x="70" y="31"/>
                    </a:cubicBezTo>
                    <a:cubicBezTo>
                      <a:pt x="69" y="31"/>
                      <a:pt x="69" y="31"/>
                      <a:pt x="68" y="31"/>
                    </a:cubicBezTo>
                    <a:cubicBezTo>
                      <a:pt x="66" y="31"/>
                      <a:pt x="65" y="30"/>
                      <a:pt x="65" y="27"/>
                    </a:cubicBezTo>
                    <a:cubicBezTo>
                      <a:pt x="62" y="26"/>
                      <a:pt x="58" y="27"/>
                      <a:pt x="58" y="22"/>
                    </a:cubicBezTo>
                    <a:cubicBezTo>
                      <a:pt x="57" y="21"/>
                      <a:pt x="57" y="21"/>
                      <a:pt x="56" y="20"/>
                    </a:cubicBezTo>
                    <a:cubicBezTo>
                      <a:pt x="46" y="8"/>
                      <a:pt x="33" y="2"/>
                      <a:pt x="18" y="0"/>
                    </a:cubicBezTo>
                    <a:cubicBezTo>
                      <a:pt x="17" y="0"/>
                      <a:pt x="17" y="0"/>
                      <a:pt x="16" y="0"/>
                    </a:cubicBezTo>
                  </a:path>
                </a:pathLst>
              </a:custGeom>
              <a:grpFill/>
              <a:ln>
                <a:noFill/>
              </a:ln>
              <a:sp3d extrusionH="254000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ru-RU" altLang="ru-RU"/>
              </a:p>
            </p:txBody>
          </p:sp>
          <p:sp>
            <p:nvSpPr>
              <p:cNvPr id="8" name="Freeform 46">
                <a:extLst>
                  <a:ext uri="{FF2B5EF4-FFF2-40B4-BE49-F238E27FC236}">
                    <a16:creationId xmlns:a16="http://schemas.microsoft.com/office/drawing/2014/main" id="{1354A10C-B419-42A7-A23E-64F7934DE1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3188" y="4959350"/>
                <a:ext cx="685800" cy="598488"/>
              </a:xfrm>
              <a:custGeom>
                <a:avLst/>
                <a:gdLst>
                  <a:gd name="T0" fmla="*/ 2147483647 w 69"/>
                  <a:gd name="T1" fmla="*/ 0 h 60"/>
                  <a:gd name="T2" fmla="*/ 2147483647 w 69"/>
                  <a:gd name="T3" fmla="*/ 2147483647 h 60"/>
                  <a:gd name="T4" fmla="*/ 2147483647 w 69"/>
                  <a:gd name="T5" fmla="*/ 2147483647 h 60"/>
                  <a:gd name="T6" fmla="*/ 2147483647 w 69"/>
                  <a:gd name="T7" fmla="*/ 2147483647 h 60"/>
                  <a:gd name="T8" fmla="*/ 0 w 69"/>
                  <a:gd name="T9" fmla="*/ 2147483647 h 60"/>
                  <a:gd name="T10" fmla="*/ 0 w 69"/>
                  <a:gd name="T11" fmla="*/ 2147483647 h 60"/>
                  <a:gd name="T12" fmla="*/ 2147483647 w 69"/>
                  <a:gd name="T13" fmla="*/ 2147483647 h 60"/>
                  <a:gd name="T14" fmla="*/ 2147483647 w 69"/>
                  <a:gd name="T15" fmla="*/ 2147483647 h 60"/>
                  <a:gd name="T16" fmla="*/ 2147483647 w 69"/>
                  <a:gd name="T17" fmla="*/ 2147483647 h 60"/>
                  <a:gd name="T18" fmla="*/ 2147483647 w 69"/>
                  <a:gd name="T19" fmla="*/ 2147483647 h 60"/>
                  <a:gd name="T20" fmla="*/ 2147483647 w 69"/>
                  <a:gd name="T21" fmla="*/ 2147483647 h 60"/>
                  <a:gd name="T22" fmla="*/ 2147483647 w 69"/>
                  <a:gd name="T23" fmla="*/ 2147483647 h 60"/>
                  <a:gd name="T24" fmla="*/ 2147483647 w 69"/>
                  <a:gd name="T25" fmla="*/ 2147483647 h 60"/>
                  <a:gd name="T26" fmla="*/ 2147483647 w 69"/>
                  <a:gd name="T27" fmla="*/ 2147483647 h 60"/>
                  <a:gd name="T28" fmla="*/ 2147483647 w 69"/>
                  <a:gd name="T29" fmla="*/ 2147483647 h 60"/>
                  <a:gd name="T30" fmla="*/ 2147483647 w 69"/>
                  <a:gd name="T31" fmla="*/ 2147483647 h 60"/>
                  <a:gd name="T32" fmla="*/ 2147483647 w 69"/>
                  <a:gd name="T33" fmla="*/ 2147483647 h 60"/>
                  <a:gd name="T34" fmla="*/ 2147483647 w 69"/>
                  <a:gd name="T35" fmla="*/ 2147483647 h 60"/>
                  <a:gd name="T36" fmla="*/ 2147483647 w 69"/>
                  <a:gd name="T37" fmla="*/ 2147483647 h 60"/>
                  <a:gd name="T38" fmla="*/ 2147483647 w 69"/>
                  <a:gd name="T39" fmla="*/ 2147483647 h 60"/>
                  <a:gd name="T40" fmla="*/ 2147483647 w 69"/>
                  <a:gd name="T41" fmla="*/ 2147483647 h 60"/>
                  <a:gd name="T42" fmla="*/ 2147483647 w 69"/>
                  <a:gd name="T43" fmla="*/ 2147483647 h 60"/>
                  <a:gd name="T44" fmla="*/ 2147483647 w 69"/>
                  <a:gd name="T45" fmla="*/ 2147483647 h 60"/>
                  <a:gd name="T46" fmla="*/ 2147483647 w 69"/>
                  <a:gd name="T47" fmla="*/ 0 h 6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69"/>
                  <a:gd name="T73" fmla="*/ 0 h 60"/>
                  <a:gd name="T74" fmla="*/ 69 w 69"/>
                  <a:gd name="T75" fmla="*/ 60 h 6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69" h="60">
                    <a:moveTo>
                      <a:pt x="40" y="0"/>
                    </a:moveTo>
                    <a:cubicBezTo>
                      <a:pt x="39" y="0"/>
                      <a:pt x="39" y="0"/>
                      <a:pt x="38" y="1"/>
                    </a:cubicBezTo>
                    <a:cubicBezTo>
                      <a:pt x="33" y="3"/>
                      <a:pt x="26" y="5"/>
                      <a:pt x="23" y="8"/>
                    </a:cubicBezTo>
                    <a:cubicBezTo>
                      <a:pt x="17" y="14"/>
                      <a:pt x="12" y="19"/>
                      <a:pt x="5" y="22"/>
                    </a:cubicBezTo>
                    <a:cubicBezTo>
                      <a:pt x="0" y="24"/>
                      <a:pt x="3" y="31"/>
                      <a:pt x="0" y="34"/>
                    </a:cubicBezTo>
                    <a:cubicBezTo>
                      <a:pt x="0" y="34"/>
                      <a:pt x="0" y="34"/>
                      <a:pt x="0" y="35"/>
                    </a:cubicBezTo>
                    <a:cubicBezTo>
                      <a:pt x="4" y="37"/>
                      <a:pt x="4" y="41"/>
                      <a:pt x="4" y="45"/>
                    </a:cubicBezTo>
                    <a:cubicBezTo>
                      <a:pt x="3" y="50"/>
                      <a:pt x="4" y="52"/>
                      <a:pt x="6" y="52"/>
                    </a:cubicBezTo>
                    <a:cubicBezTo>
                      <a:pt x="7" y="52"/>
                      <a:pt x="9" y="51"/>
                      <a:pt x="12" y="50"/>
                    </a:cubicBezTo>
                    <a:cubicBezTo>
                      <a:pt x="14" y="49"/>
                      <a:pt x="17" y="48"/>
                      <a:pt x="20" y="47"/>
                    </a:cubicBezTo>
                    <a:cubicBezTo>
                      <a:pt x="23" y="45"/>
                      <a:pt x="26" y="44"/>
                      <a:pt x="29" y="44"/>
                    </a:cubicBezTo>
                    <a:cubicBezTo>
                      <a:pt x="34" y="44"/>
                      <a:pt x="38" y="47"/>
                      <a:pt x="41" y="53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41" y="53"/>
                      <a:pt x="42" y="53"/>
                      <a:pt x="42" y="53"/>
                    </a:cubicBezTo>
                    <a:cubicBezTo>
                      <a:pt x="45" y="58"/>
                      <a:pt x="50" y="60"/>
                      <a:pt x="54" y="60"/>
                    </a:cubicBezTo>
                    <a:cubicBezTo>
                      <a:pt x="57" y="60"/>
                      <a:pt x="59" y="59"/>
                      <a:pt x="61" y="56"/>
                    </a:cubicBezTo>
                    <a:cubicBezTo>
                      <a:pt x="64" y="49"/>
                      <a:pt x="69" y="44"/>
                      <a:pt x="69" y="36"/>
                    </a:cubicBezTo>
                    <a:cubicBezTo>
                      <a:pt x="69" y="35"/>
                      <a:pt x="69" y="34"/>
                      <a:pt x="69" y="33"/>
                    </a:cubicBezTo>
                    <a:cubicBezTo>
                      <a:pt x="67" y="21"/>
                      <a:pt x="57" y="13"/>
                      <a:pt x="54" y="1"/>
                    </a:cubicBezTo>
                    <a:cubicBezTo>
                      <a:pt x="53" y="1"/>
                      <a:pt x="52" y="1"/>
                      <a:pt x="52" y="2"/>
                    </a:cubicBezTo>
                    <a:cubicBezTo>
                      <a:pt x="50" y="5"/>
                      <a:pt x="53" y="11"/>
                      <a:pt x="49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3" y="11"/>
                      <a:pt x="42" y="7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</a:path>
                </a:pathLst>
              </a:custGeom>
              <a:grpFill/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ru-RU" altLang="ru-RU"/>
              </a:p>
            </p:txBody>
          </p:sp>
          <p:sp>
            <p:nvSpPr>
              <p:cNvPr id="9" name="Freeform 47">
                <a:extLst>
                  <a:ext uri="{FF2B5EF4-FFF2-40B4-BE49-F238E27FC236}">
                    <a16:creationId xmlns:a16="http://schemas.microsoft.com/office/drawing/2014/main" id="{4B115176-D8FE-44AA-AC90-714E53E944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3788" y="4568825"/>
                <a:ext cx="438150" cy="309563"/>
              </a:xfrm>
              <a:custGeom>
                <a:avLst/>
                <a:gdLst>
                  <a:gd name="T0" fmla="*/ 2147483647 w 44"/>
                  <a:gd name="T1" fmla="*/ 0 h 31"/>
                  <a:gd name="T2" fmla="*/ 2147483647 w 44"/>
                  <a:gd name="T3" fmla="*/ 2147483647 h 31"/>
                  <a:gd name="T4" fmla="*/ 2147483647 w 44"/>
                  <a:gd name="T5" fmla="*/ 2147483647 h 31"/>
                  <a:gd name="T6" fmla="*/ 2147483647 w 44"/>
                  <a:gd name="T7" fmla="*/ 2147483647 h 31"/>
                  <a:gd name="T8" fmla="*/ 2147483647 w 44"/>
                  <a:gd name="T9" fmla="*/ 2147483647 h 31"/>
                  <a:gd name="T10" fmla="*/ 0 w 44"/>
                  <a:gd name="T11" fmla="*/ 2147483647 h 31"/>
                  <a:gd name="T12" fmla="*/ 2147483647 w 44"/>
                  <a:gd name="T13" fmla="*/ 2147483647 h 31"/>
                  <a:gd name="T14" fmla="*/ 2147483647 w 44"/>
                  <a:gd name="T15" fmla="*/ 2147483647 h 31"/>
                  <a:gd name="T16" fmla="*/ 2147483647 w 44"/>
                  <a:gd name="T17" fmla="*/ 2147483647 h 31"/>
                  <a:gd name="T18" fmla="*/ 2147483647 w 44"/>
                  <a:gd name="T19" fmla="*/ 2147483647 h 31"/>
                  <a:gd name="T20" fmla="*/ 2147483647 w 44"/>
                  <a:gd name="T21" fmla="*/ 2147483647 h 31"/>
                  <a:gd name="T22" fmla="*/ 2147483647 w 44"/>
                  <a:gd name="T23" fmla="*/ 2147483647 h 31"/>
                  <a:gd name="T24" fmla="*/ 2147483647 w 44"/>
                  <a:gd name="T25" fmla="*/ 2147483647 h 31"/>
                  <a:gd name="T26" fmla="*/ 2147483647 w 44"/>
                  <a:gd name="T27" fmla="*/ 2147483647 h 31"/>
                  <a:gd name="T28" fmla="*/ 2147483647 w 44"/>
                  <a:gd name="T29" fmla="*/ 2147483647 h 31"/>
                  <a:gd name="T30" fmla="*/ 2147483647 w 44"/>
                  <a:gd name="T31" fmla="*/ 2147483647 h 31"/>
                  <a:gd name="T32" fmla="*/ 2147483647 w 44"/>
                  <a:gd name="T33" fmla="*/ 2147483647 h 31"/>
                  <a:gd name="T34" fmla="*/ 2147483647 w 44"/>
                  <a:gd name="T35" fmla="*/ 2147483647 h 31"/>
                  <a:gd name="T36" fmla="*/ 2147483647 w 44"/>
                  <a:gd name="T37" fmla="*/ 2147483647 h 31"/>
                  <a:gd name="T38" fmla="*/ 2147483647 w 44"/>
                  <a:gd name="T39" fmla="*/ 0 h 3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44"/>
                  <a:gd name="T61" fmla="*/ 0 h 31"/>
                  <a:gd name="T62" fmla="*/ 44 w 44"/>
                  <a:gd name="T63" fmla="*/ 31 h 31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44" h="31">
                    <a:moveTo>
                      <a:pt x="38" y="0"/>
                    </a:moveTo>
                    <a:cubicBezTo>
                      <a:pt x="35" y="0"/>
                      <a:pt x="35" y="4"/>
                      <a:pt x="33" y="6"/>
                    </a:cubicBezTo>
                    <a:cubicBezTo>
                      <a:pt x="27" y="10"/>
                      <a:pt x="24" y="13"/>
                      <a:pt x="20" y="13"/>
                    </a:cubicBezTo>
                    <a:cubicBezTo>
                      <a:pt x="17" y="13"/>
                      <a:pt x="13" y="10"/>
                      <a:pt x="8" y="6"/>
                    </a:cubicBezTo>
                    <a:cubicBezTo>
                      <a:pt x="6" y="4"/>
                      <a:pt x="5" y="2"/>
                      <a:pt x="2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1" y="6"/>
                      <a:pt x="6" y="9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12" y="21"/>
                      <a:pt x="17" y="31"/>
                      <a:pt x="28" y="31"/>
                    </a:cubicBezTo>
                    <a:cubicBezTo>
                      <a:pt x="29" y="31"/>
                      <a:pt x="31" y="31"/>
                      <a:pt x="32" y="31"/>
                    </a:cubicBezTo>
                    <a:cubicBezTo>
                      <a:pt x="30" y="26"/>
                      <a:pt x="25" y="27"/>
                      <a:pt x="22" y="26"/>
                    </a:cubicBezTo>
                    <a:cubicBezTo>
                      <a:pt x="17" y="24"/>
                      <a:pt x="20" y="19"/>
                      <a:pt x="16" y="16"/>
                    </a:cubicBezTo>
                    <a:cubicBezTo>
                      <a:pt x="17" y="16"/>
                      <a:pt x="18" y="15"/>
                      <a:pt x="18" y="14"/>
                    </a:cubicBezTo>
                    <a:cubicBezTo>
                      <a:pt x="19" y="14"/>
                      <a:pt x="19" y="14"/>
                      <a:pt x="20" y="14"/>
                    </a:cubicBezTo>
                    <a:cubicBezTo>
                      <a:pt x="22" y="14"/>
                      <a:pt x="24" y="16"/>
                      <a:pt x="26" y="18"/>
                    </a:cubicBezTo>
                    <a:cubicBezTo>
                      <a:pt x="28" y="21"/>
                      <a:pt x="31" y="22"/>
                      <a:pt x="33" y="22"/>
                    </a:cubicBezTo>
                    <a:cubicBezTo>
                      <a:pt x="35" y="22"/>
                      <a:pt x="38" y="20"/>
                      <a:pt x="39" y="15"/>
                    </a:cubicBezTo>
                    <a:cubicBezTo>
                      <a:pt x="39" y="13"/>
                      <a:pt x="39" y="11"/>
                      <a:pt x="39" y="9"/>
                    </a:cubicBezTo>
                    <a:cubicBezTo>
                      <a:pt x="37" y="6"/>
                      <a:pt x="44" y="3"/>
                      <a:pt x="40" y="1"/>
                    </a:cubicBezTo>
                    <a:cubicBezTo>
                      <a:pt x="39" y="0"/>
                      <a:pt x="38" y="0"/>
                      <a:pt x="38" y="0"/>
                    </a:cubicBezTo>
                  </a:path>
                </a:pathLst>
              </a:custGeom>
              <a:grpFill/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ru-RU" altLang="ru-RU"/>
              </a:p>
            </p:txBody>
          </p:sp>
          <p:sp>
            <p:nvSpPr>
              <p:cNvPr id="10" name="Freeform 49">
                <a:extLst>
                  <a:ext uri="{FF2B5EF4-FFF2-40B4-BE49-F238E27FC236}">
                    <a16:creationId xmlns:a16="http://schemas.microsoft.com/office/drawing/2014/main" id="{3724B875-21D5-4575-B0C5-7C022C7939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0538" y="3848100"/>
                <a:ext cx="160337" cy="111125"/>
              </a:xfrm>
              <a:custGeom>
                <a:avLst/>
                <a:gdLst>
                  <a:gd name="T0" fmla="*/ 2147483647 w 16"/>
                  <a:gd name="T1" fmla="*/ 0 h 11"/>
                  <a:gd name="T2" fmla="*/ 0 w 16"/>
                  <a:gd name="T3" fmla="*/ 2147483647 h 11"/>
                  <a:gd name="T4" fmla="*/ 2147483647 w 16"/>
                  <a:gd name="T5" fmla="*/ 2147483647 h 11"/>
                  <a:gd name="T6" fmla="*/ 2147483647 w 16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11"/>
                  <a:gd name="T14" fmla="*/ 16 w 16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11">
                    <a:moveTo>
                      <a:pt x="12" y="0"/>
                    </a:moveTo>
                    <a:cubicBezTo>
                      <a:pt x="8" y="3"/>
                      <a:pt x="4" y="6"/>
                      <a:pt x="0" y="9"/>
                    </a:cubicBezTo>
                    <a:cubicBezTo>
                      <a:pt x="2" y="10"/>
                      <a:pt x="3" y="11"/>
                      <a:pt x="5" y="11"/>
                    </a:cubicBezTo>
                    <a:cubicBezTo>
                      <a:pt x="11" y="10"/>
                      <a:pt x="16" y="8"/>
                      <a:pt x="12" y="0"/>
                    </a:cubicBezTo>
                  </a:path>
                </a:pathLst>
              </a:custGeom>
              <a:grpFill/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ru-RU" altLang="ru-RU"/>
              </a:p>
            </p:txBody>
          </p:sp>
          <p:sp>
            <p:nvSpPr>
              <p:cNvPr id="11" name="Freeform 50">
                <a:extLst>
                  <a:ext uri="{FF2B5EF4-FFF2-40B4-BE49-F238E27FC236}">
                    <a16:creationId xmlns:a16="http://schemas.microsoft.com/office/drawing/2014/main" id="{9240BCE8-603E-47D6-AA4D-2A5729CF64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7975" y="2738438"/>
                <a:ext cx="279400" cy="211137"/>
              </a:xfrm>
              <a:custGeom>
                <a:avLst/>
                <a:gdLst>
                  <a:gd name="T0" fmla="*/ 2147483647 w 28"/>
                  <a:gd name="T1" fmla="*/ 0 h 21"/>
                  <a:gd name="T2" fmla="*/ 2147483647 w 28"/>
                  <a:gd name="T3" fmla="*/ 2147483647 h 21"/>
                  <a:gd name="T4" fmla="*/ 2147483647 w 28"/>
                  <a:gd name="T5" fmla="*/ 2147483647 h 21"/>
                  <a:gd name="T6" fmla="*/ 2147483647 w 28"/>
                  <a:gd name="T7" fmla="*/ 2147483647 h 21"/>
                  <a:gd name="T8" fmla="*/ 2147483647 w 28"/>
                  <a:gd name="T9" fmla="*/ 2147483647 h 21"/>
                  <a:gd name="T10" fmla="*/ 2147483647 w 28"/>
                  <a:gd name="T11" fmla="*/ 2147483647 h 21"/>
                  <a:gd name="T12" fmla="*/ 2147483647 w 28"/>
                  <a:gd name="T13" fmla="*/ 2147483647 h 21"/>
                  <a:gd name="T14" fmla="*/ 2147483647 w 28"/>
                  <a:gd name="T15" fmla="*/ 0 h 2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8"/>
                  <a:gd name="T25" fmla="*/ 0 h 21"/>
                  <a:gd name="T26" fmla="*/ 28 w 28"/>
                  <a:gd name="T27" fmla="*/ 21 h 2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8" h="21">
                    <a:moveTo>
                      <a:pt x="28" y="0"/>
                    </a:moveTo>
                    <a:cubicBezTo>
                      <a:pt x="20" y="0"/>
                      <a:pt x="13" y="1"/>
                      <a:pt x="7" y="5"/>
                    </a:cubicBezTo>
                    <a:cubicBezTo>
                      <a:pt x="3" y="8"/>
                      <a:pt x="0" y="13"/>
                      <a:pt x="1" y="17"/>
                    </a:cubicBezTo>
                    <a:cubicBezTo>
                      <a:pt x="2" y="20"/>
                      <a:pt x="4" y="21"/>
                      <a:pt x="6" y="21"/>
                    </a:cubicBezTo>
                    <a:cubicBezTo>
                      <a:pt x="8" y="21"/>
                      <a:pt x="10" y="20"/>
                      <a:pt x="11" y="20"/>
                    </a:cubicBezTo>
                    <a:cubicBezTo>
                      <a:pt x="11" y="20"/>
                      <a:pt x="11" y="19"/>
                      <a:pt x="11" y="19"/>
                    </a:cubicBezTo>
                    <a:cubicBezTo>
                      <a:pt x="4" y="12"/>
                      <a:pt x="10" y="9"/>
                      <a:pt x="15" y="5"/>
                    </a:cubicBezTo>
                    <a:cubicBezTo>
                      <a:pt x="18" y="3"/>
                      <a:pt x="24" y="4"/>
                      <a:pt x="28" y="0"/>
                    </a:cubicBezTo>
                  </a:path>
                </a:pathLst>
              </a:custGeom>
              <a:grpFill/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ru-RU" altLang="ru-RU"/>
              </a:p>
            </p:txBody>
          </p:sp>
          <p:sp>
            <p:nvSpPr>
              <p:cNvPr id="12" name="Freeform 51">
                <a:extLst>
                  <a:ext uri="{FF2B5EF4-FFF2-40B4-BE49-F238E27FC236}">
                    <a16:creationId xmlns:a16="http://schemas.microsoft.com/office/drawing/2014/main" id="{66308F3F-8110-48F8-B72C-AFE34B59AE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0988" y="2419350"/>
                <a:ext cx="1393825" cy="809625"/>
              </a:xfrm>
              <a:custGeom>
                <a:avLst/>
                <a:gdLst>
                  <a:gd name="T0" fmla="*/ 2147483647 w 140"/>
                  <a:gd name="T1" fmla="*/ 2147483647 h 81"/>
                  <a:gd name="T2" fmla="*/ 2147483647 w 140"/>
                  <a:gd name="T3" fmla="*/ 2147483647 h 81"/>
                  <a:gd name="T4" fmla="*/ 2147483647 w 140"/>
                  <a:gd name="T5" fmla="*/ 2147483647 h 81"/>
                  <a:gd name="T6" fmla="*/ 2147483647 w 140"/>
                  <a:gd name="T7" fmla="*/ 2147483647 h 81"/>
                  <a:gd name="T8" fmla="*/ 2147483647 w 140"/>
                  <a:gd name="T9" fmla="*/ 2147483647 h 81"/>
                  <a:gd name="T10" fmla="*/ 2147483647 w 140"/>
                  <a:gd name="T11" fmla="*/ 2147483647 h 81"/>
                  <a:gd name="T12" fmla="*/ 2147483647 w 140"/>
                  <a:gd name="T13" fmla="*/ 2147483647 h 81"/>
                  <a:gd name="T14" fmla="*/ 2147483647 w 140"/>
                  <a:gd name="T15" fmla="*/ 2147483647 h 81"/>
                  <a:gd name="T16" fmla="*/ 2147483647 w 140"/>
                  <a:gd name="T17" fmla="*/ 2147483647 h 81"/>
                  <a:gd name="T18" fmla="*/ 2147483647 w 140"/>
                  <a:gd name="T19" fmla="*/ 2147483647 h 81"/>
                  <a:gd name="T20" fmla="*/ 2147483647 w 140"/>
                  <a:gd name="T21" fmla="*/ 2147483647 h 81"/>
                  <a:gd name="T22" fmla="*/ 2147483647 w 140"/>
                  <a:gd name="T23" fmla="*/ 2147483647 h 81"/>
                  <a:gd name="T24" fmla="*/ 2147483647 w 140"/>
                  <a:gd name="T25" fmla="*/ 2147483647 h 81"/>
                  <a:gd name="T26" fmla="*/ 2147483647 w 140"/>
                  <a:gd name="T27" fmla="*/ 2147483647 h 81"/>
                  <a:gd name="T28" fmla="*/ 2147483647 w 140"/>
                  <a:gd name="T29" fmla="*/ 2147483647 h 81"/>
                  <a:gd name="T30" fmla="*/ 2147483647 w 140"/>
                  <a:gd name="T31" fmla="*/ 2147483647 h 81"/>
                  <a:gd name="T32" fmla="*/ 2147483647 w 140"/>
                  <a:gd name="T33" fmla="*/ 2147483647 h 81"/>
                  <a:gd name="T34" fmla="*/ 2147483647 w 140"/>
                  <a:gd name="T35" fmla="*/ 2147483647 h 81"/>
                  <a:gd name="T36" fmla="*/ 2147483647 w 140"/>
                  <a:gd name="T37" fmla="*/ 2147483647 h 81"/>
                  <a:gd name="T38" fmla="*/ 2147483647 w 140"/>
                  <a:gd name="T39" fmla="*/ 2147483647 h 81"/>
                  <a:gd name="T40" fmla="*/ 2147483647 w 140"/>
                  <a:gd name="T41" fmla="*/ 2147483647 h 81"/>
                  <a:gd name="T42" fmla="*/ 2147483647 w 140"/>
                  <a:gd name="T43" fmla="*/ 2147483647 h 81"/>
                  <a:gd name="T44" fmla="*/ 2147483647 w 140"/>
                  <a:gd name="T45" fmla="*/ 2147483647 h 81"/>
                  <a:gd name="T46" fmla="*/ 2147483647 w 140"/>
                  <a:gd name="T47" fmla="*/ 2147483647 h 81"/>
                  <a:gd name="T48" fmla="*/ 2147483647 w 140"/>
                  <a:gd name="T49" fmla="*/ 2147483647 h 81"/>
                  <a:gd name="T50" fmla="*/ 2147483647 w 140"/>
                  <a:gd name="T51" fmla="*/ 2147483647 h 81"/>
                  <a:gd name="T52" fmla="*/ 2147483647 w 140"/>
                  <a:gd name="T53" fmla="*/ 2147483647 h 81"/>
                  <a:gd name="T54" fmla="*/ 2147483647 w 140"/>
                  <a:gd name="T55" fmla="*/ 2147483647 h 81"/>
                  <a:gd name="T56" fmla="*/ 2147483647 w 140"/>
                  <a:gd name="T57" fmla="*/ 2147483647 h 81"/>
                  <a:gd name="T58" fmla="*/ 2147483647 w 140"/>
                  <a:gd name="T59" fmla="*/ 2147483647 h 81"/>
                  <a:gd name="T60" fmla="*/ 2147483647 w 140"/>
                  <a:gd name="T61" fmla="*/ 2147483647 h 81"/>
                  <a:gd name="T62" fmla="*/ 2147483647 w 140"/>
                  <a:gd name="T63" fmla="*/ 2147483647 h 81"/>
                  <a:gd name="T64" fmla="*/ 2147483647 w 140"/>
                  <a:gd name="T65" fmla="*/ 2147483647 h 81"/>
                  <a:gd name="T66" fmla="*/ 2147483647 w 140"/>
                  <a:gd name="T67" fmla="*/ 2147483647 h 81"/>
                  <a:gd name="T68" fmla="*/ 2147483647 w 140"/>
                  <a:gd name="T69" fmla="*/ 2147483647 h 81"/>
                  <a:gd name="T70" fmla="*/ 2147483647 w 140"/>
                  <a:gd name="T71" fmla="*/ 2147483647 h 81"/>
                  <a:gd name="T72" fmla="*/ 2147483647 w 140"/>
                  <a:gd name="T73" fmla="*/ 2147483647 h 81"/>
                  <a:gd name="T74" fmla="*/ 2147483647 w 140"/>
                  <a:gd name="T75" fmla="*/ 2147483647 h 81"/>
                  <a:gd name="T76" fmla="*/ 2147483647 w 140"/>
                  <a:gd name="T77" fmla="*/ 2147483647 h 81"/>
                  <a:gd name="T78" fmla="*/ 2147483647 w 140"/>
                  <a:gd name="T79" fmla="*/ 2147483647 h 81"/>
                  <a:gd name="T80" fmla="*/ 2147483647 w 140"/>
                  <a:gd name="T81" fmla="*/ 2147483647 h 81"/>
                  <a:gd name="T82" fmla="*/ 2147483647 w 140"/>
                  <a:gd name="T83" fmla="*/ 2147483647 h 81"/>
                  <a:gd name="T84" fmla="*/ 2147483647 w 140"/>
                  <a:gd name="T85" fmla="*/ 2147483647 h 81"/>
                  <a:gd name="T86" fmla="*/ 2147483647 w 140"/>
                  <a:gd name="T87" fmla="*/ 2147483647 h 81"/>
                  <a:gd name="T88" fmla="*/ 2147483647 w 140"/>
                  <a:gd name="T89" fmla="*/ 2147483647 h 81"/>
                  <a:gd name="T90" fmla="*/ 2147483647 w 140"/>
                  <a:gd name="T91" fmla="*/ 2147483647 h 8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40"/>
                  <a:gd name="T139" fmla="*/ 0 h 81"/>
                  <a:gd name="T140" fmla="*/ 140 w 140"/>
                  <a:gd name="T141" fmla="*/ 81 h 81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40" h="81">
                    <a:moveTo>
                      <a:pt x="108" y="1"/>
                    </a:moveTo>
                    <a:cubicBezTo>
                      <a:pt x="97" y="1"/>
                      <a:pt x="87" y="7"/>
                      <a:pt x="77" y="10"/>
                    </a:cubicBezTo>
                    <a:cubicBezTo>
                      <a:pt x="76" y="10"/>
                      <a:pt x="75" y="10"/>
                      <a:pt x="74" y="9"/>
                    </a:cubicBezTo>
                    <a:cubicBezTo>
                      <a:pt x="64" y="9"/>
                      <a:pt x="54" y="5"/>
                      <a:pt x="45" y="5"/>
                    </a:cubicBezTo>
                    <a:cubicBezTo>
                      <a:pt x="42" y="5"/>
                      <a:pt x="40" y="5"/>
                      <a:pt x="37" y="6"/>
                    </a:cubicBezTo>
                    <a:cubicBezTo>
                      <a:pt x="33" y="7"/>
                      <a:pt x="29" y="9"/>
                      <a:pt x="24" y="9"/>
                    </a:cubicBezTo>
                    <a:cubicBezTo>
                      <a:pt x="24" y="9"/>
                      <a:pt x="23" y="8"/>
                      <a:pt x="23" y="8"/>
                    </a:cubicBezTo>
                    <a:cubicBezTo>
                      <a:pt x="22" y="8"/>
                      <a:pt x="22" y="8"/>
                      <a:pt x="21" y="8"/>
                    </a:cubicBezTo>
                    <a:cubicBezTo>
                      <a:pt x="14" y="8"/>
                      <a:pt x="10" y="13"/>
                      <a:pt x="4" y="14"/>
                    </a:cubicBezTo>
                    <a:cubicBezTo>
                      <a:pt x="0" y="15"/>
                      <a:pt x="5" y="21"/>
                      <a:pt x="6" y="25"/>
                    </a:cubicBezTo>
                    <a:cubicBezTo>
                      <a:pt x="6" y="26"/>
                      <a:pt x="5" y="27"/>
                      <a:pt x="4" y="28"/>
                    </a:cubicBezTo>
                    <a:cubicBezTo>
                      <a:pt x="3" y="33"/>
                      <a:pt x="4" y="36"/>
                      <a:pt x="11" y="37"/>
                    </a:cubicBezTo>
                    <a:cubicBezTo>
                      <a:pt x="13" y="37"/>
                      <a:pt x="14" y="38"/>
                      <a:pt x="15" y="38"/>
                    </a:cubicBezTo>
                    <a:cubicBezTo>
                      <a:pt x="25" y="38"/>
                      <a:pt x="29" y="27"/>
                      <a:pt x="36" y="22"/>
                    </a:cubicBezTo>
                    <a:cubicBezTo>
                      <a:pt x="40" y="19"/>
                      <a:pt x="43" y="16"/>
                      <a:pt x="47" y="16"/>
                    </a:cubicBezTo>
                    <a:cubicBezTo>
                      <a:pt x="49" y="16"/>
                      <a:pt x="51" y="16"/>
                      <a:pt x="54" y="18"/>
                    </a:cubicBezTo>
                    <a:cubicBezTo>
                      <a:pt x="52" y="20"/>
                      <a:pt x="50" y="20"/>
                      <a:pt x="49" y="21"/>
                    </a:cubicBezTo>
                    <a:cubicBezTo>
                      <a:pt x="48" y="21"/>
                      <a:pt x="48" y="21"/>
                      <a:pt x="47" y="21"/>
                    </a:cubicBezTo>
                    <a:cubicBezTo>
                      <a:pt x="47" y="21"/>
                      <a:pt x="46" y="21"/>
                      <a:pt x="46" y="21"/>
                    </a:cubicBezTo>
                    <a:cubicBezTo>
                      <a:pt x="45" y="21"/>
                      <a:pt x="45" y="21"/>
                      <a:pt x="45" y="21"/>
                    </a:cubicBezTo>
                    <a:cubicBezTo>
                      <a:pt x="43" y="21"/>
                      <a:pt x="41" y="21"/>
                      <a:pt x="42" y="25"/>
                    </a:cubicBezTo>
                    <a:cubicBezTo>
                      <a:pt x="43" y="29"/>
                      <a:pt x="44" y="31"/>
                      <a:pt x="47" y="31"/>
                    </a:cubicBezTo>
                    <a:cubicBezTo>
                      <a:pt x="48" y="31"/>
                      <a:pt x="49" y="31"/>
                      <a:pt x="50" y="30"/>
                    </a:cubicBezTo>
                    <a:cubicBezTo>
                      <a:pt x="51" y="30"/>
                      <a:pt x="52" y="30"/>
                      <a:pt x="53" y="30"/>
                    </a:cubicBezTo>
                    <a:cubicBezTo>
                      <a:pt x="55" y="30"/>
                      <a:pt x="56" y="30"/>
                      <a:pt x="58" y="30"/>
                    </a:cubicBezTo>
                    <a:cubicBezTo>
                      <a:pt x="69" y="30"/>
                      <a:pt x="65" y="44"/>
                      <a:pt x="73" y="47"/>
                    </a:cubicBezTo>
                    <a:cubicBezTo>
                      <a:pt x="71" y="48"/>
                      <a:pt x="69" y="49"/>
                      <a:pt x="68" y="51"/>
                    </a:cubicBezTo>
                    <a:cubicBezTo>
                      <a:pt x="68" y="52"/>
                      <a:pt x="68" y="53"/>
                      <a:pt x="68" y="54"/>
                    </a:cubicBezTo>
                    <a:cubicBezTo>
                      <a:pt x="69" y="56"/>
                      <a:pt x="75" y="54"/>
                      <a:pt x="73" y="56"/>
                    </a:cubicBezTo>
                    <a:cubicBezTo>
                      <a:pt x="67" y="63"/>
                      <a:pt x="73" y="68"/>
                      <a:pt x="74" y="74"/>
                    </a:cubicBezTo>
                    <a:cubicBezTo>
                      <a:pt x="76" y="75"/>
                      <a:pt x="78" y="75"/>
                      <a:pt x="78" y="77"/>
                    </a:cubicBezTo>
                    <a:cubicBezTo>
                      <a:pt x="81" y="79"/>
                      <a:pt x="83" y="81"/>
                      <a:pt x="85" y="81"/>
                    </a:cubicBezTo>
                    <a:cubicBezTo>
                      <a:pt x="87" y="81"/>
                      <a:pt x="89" y="79"/>
                      <a:pt x="90" y="74"/>
                    </a:cubicBezTo>
                    <a:cubicBezTo>
                      <a:pt x="91" y="71"/>
                      <a:pt x="92" y="67"/>
                      <a:pt x="97" y="65"/>
                    </a:cubicBezTo>
                    <a:cubicBezTo>
                      <a:pt x="106" y="59"/>
                      <a:pt x="116" y="56"/>
                      <a:pt x="125" y="51"/>
                    </a:cubicBezTo>
                    <a:cubicBezTo>
                      <a:pt x="125" y="51"/>
                      <a:pt x="125" y="51"/>
                      <a:pt x="125" y="51"/>
                    </a:cubicBezTo>
                    <a:cubicBezTo>
                      <a:pt x="126" y="50"/>
                      <a:pt x="126" y="50"/>
                      <a:pt x="126" y="50"/>
                    </a:cubicBezTo>
                    <a:cubicBezTo>
                      <a:pt x="126" y="49"/>
                      <a:pt x="127" y="47"/>
                      <a:pt x="125" y="46"/>
                    </a:cubicBezTo>
                    <a:cubicBezTo>
                      <a:pt x="123" y="45"/>
                      <a:pt x="123" y="44"/>
                      <a:pt x="125" y="43"/>
                    </a:cubicBezTo>
                    <a:cubicBezTo>
                      <a:pt x="131" y="33"/>
                      <a:pt x="126" y="17"/>
                      <a:pt x="140" y="11"/>
                    </a:cubicBezTo>
                    <a:cubicBezTo>
                      <a:pt x="139" y="9"/>
                      <a:pt x="137" y="9"/>
                      <a:pt x="136" y="9"/>
                    </a:cubicBezTo>
                    <a:cubicBezTo>
                      <a:pt x="135" y="9"/>
                      <a:pt x="133" y="9"/>
                      <a:pt x="132" y="10"/>
                    </a:cubicBezTo>
                    <a:cubicBezTo>
                      <a:pt x="131" y="10"/>
                      <a:pt x="130" y="10"/>
                      <a:pt x="129" y="10"/>
                    </a:cubicBezTo>
                    <a:cubicBezTo>
                      <a:pt x="128" y="10"/>
                      <a:pt x="127" y="10"/>
                      <a:pt x="127" y="9"/>
                    </a:cubicBezTo>
                    <a:cubicBezTo>
                      <a:pt x="125" y="0"/>
                      <a:pt x="118" y="2"/>
                      <a:pt x="114" y="1"/>
                    </a:cubicBezTo>
                    <a:cubicBezTo>
                      <a:pt x="112" y="1"/>
                      <a:pt x="110" y="1"/>
                      <a:pt x="108" y="1"/>
                    </a:cubicBezTo>
                  </a:path>
                </a:pathLst>
              </a:custGeom>
              <a:grpFill/>
              <a:ln>
                <a:noFill/>
              </a:ln>
              <a:sp3d extrusionH="254000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ru-RU" altLang="ru-RU"/>
              </a:p>
            </p:txBody>
          </p:sp>
          <p:sp>
            <p:nvSpPr>
              <p:cNvPr id="13" name="Freeform 52">
                <a:extLst>
                  <a:ext uri="{FF2B5EF4-FFF2-40B4-BE49-F238E27FC236}">
                    <a16:creationId xmlns:a16="http://schemas.microsoft.com/office/drawing/2014/main" id="{CC17DAF7-71F0-446F-874A-B3D1D5A550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5425" y="3049588"/>
                <a:ext cx="158750" cy="79375"/>
              </a:xfrm>
              <a:custGeom>
                <a:avLst/>
                <a:gdLst>
                  <a:gd name="T0" fmla="*/ 2147483647 w 16"/>
                  <a:gd name="T1" fmla="*/ 0 h 8"/>
                  <a:gd name="T2" fmla="*/ 2147483647 w 16"/>
                  <a:gd name="T3" fmla="*/ 0 h 8"/>
                  <a:gd name="T4" fmla="*/ 2147483647 w 16"/>
                  <a:gd name="T5" fmla="*/ 2147483647 h 8"/>
                  <a:gd name="T6" fmla="*/ 2147483647 w 16"/>
                  <a:gd name="T7" fmla="*/ 0 h 8"/>
                  <a:gd name="T8" fmla="*/ 2147483647 w 16"/>
                  <a:gd name="T9" fmla="*/ 0 h 8"/>
                  <a:gd name="T10" fmla="*/ 2147483647 w 16"/>
                  <a:gd name="T11" fmla="*/ 2147483647 h 8"/>
                  <a:gd name="T12" fmla="*/ 2147483647 w 16"/>
                  <a:gd name="T13" fmla="*/ 2147483647 h 8"/>
                  <a:gd name="T14" fmla="*/ 2147483647 w 16"/>
                  <a:gd name="T15" fmla="*/ 2147483647 h 8"/>
                  <a:gd name="T16" fmla="*/ 2147483647 w 16"/>
                  <a:gd name="T17" fmla="*/ 2147483647 h 8"/>
                  <a:gd name="T18" fmla="*/ 2147483647 w 16"/>
                  <a:gd name="T19" fmla="*/ 0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8"/>
                  <a:gd name="T32" fmla="*/ 16 w 16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8">
                    <a:moveTo>
                      <a:pt x="12" y="0"/>
                    </a:moveTo>
                    <a:cubicBezTo>
                      <a:pt x="11" y="0"/>
                      <a:pt x="10" y="0"/>
                      <a:pt x="9" y="0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6" y="1"/>
                      <a:pt x="6" y="1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0" y="6"/>
                      <a:pt x="4" y="8"/>
                      <a:pt x="7" y="8"/>
                    </a:cubicBezTo>
                    <a:cubicBezTo>
                      <a:pt x="7" y="8"/>
                      <a:pt x="8" y="8"/>
                      <a:pt x="8" y="8"/>
                    </a:cubicBezTo>
                    <a:cubicBezTo>
                      <a:pt x="11" y="8"/>
                      <a:pt x="15" y="7"/>
                      <a:pt x="16" y="3"/>
                    </a:cubicBezTo>
                    <a:cubicBezTo>
                      <a:pt x="16" y="1"/>
                      <a:pt x="14" y="0"/>
                      <a:pt x="12" y="0"/>
                    </a:cubicBezTo>
                  </a:path>
                </a:pathLst>
              </a:custGeom>
              <a:grpFill/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ru-RU" altLang="ru-RU"/>
              </a:p>
            </p:txBody>
          </p:sp>
          <p:sp>
            <p:nvSpPr>
              <p:cNvPr id="14" name="Freeform 53">
                <a:extLst>
                  <a:ext uri="{FF2B5EF4-FFF2-40B4-BE49-F238E27FC236}">
                    <a16:creationId xmlns:a16="http://schemas.microsoft.com/office/drawing/2014/main" id="{E49507A2-FF42-4113-9E4A-764A14B16A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9863" y="4999038"/>
                <a:ext cx="138112" cy="279400"/>
              </a:xfrm>
              <a:custGeom>
                <a:avLst/>
                <a:gdLst>
                  <a:gd name="T0" fmla="*/ 2147483647 w 14"/>
                  <a:gd name="T1" fmla="*/ 0 h 28"/>
                  <a:gd name="T2" fmla="*/ 0 w 14"/>
                  <a:gd name="T3" fmla="*/ 2147483647 h 28"/>
                  <a:gd name="T4" fmla="*/ 2147483647 w 14"/>
                  <a:gd name="T5" fmla="*/ 2147483647 h 28"/>
                  <a:gd name="T6" fmla="*/ 2147483647 w 14"/>
                  <a:gd name="T7" fmla="*/ 2147483647 h 28"/>
                  <a:gd name="T8" fmla="*/ 2147483647 w 14"/>
                  <a:gd name="T9" fmla="*/ 2147483647 h 28"/>
                  <a:gd name="T10" fmla="*/ 2147483647 w 14"/>
                  <a:gd name="T11" fmla="*/ 0 h 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"/>
                  <a:gd name="T19" fmla="*/ 0 h 28"/>
                  <a:gd name="T20" fmla="*/ 14 w 14"/>
                  <a:gd name="T21" fmla="*/ 28 h 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" h="28">
                    <a:moveTo>
                      <a:pt x="13" y="0"/>
                    </a:moveTo>
                    <a:cubicBezTo>
                      <a:pt x="4" y="6"/>
                      <a:pt x="0" y="13"/>
                      <a:pt x="0" y="22"/>
                    </a:cubicBezTo>
                    <a:cubicBezTo>
                      <a:pt x="0" y="24"/>
                      <a:pt x="1" y="26"/>
                      <a:pt x="3" y="27"/>
                    </a:cubicBezTo>
                    <a:cubicBezTo>
                      <a:pt x="4" y="27"/>
                      <a:pt x="4" y="28"/>
                      <a:pt x="5" y="28"/>
                    </a:cubicBezTo>
                    <a:cubicBezTo>
                      <a:pt x="6" y="28"/>
                      <a:pt x="7" y="27"/>
                      <a:pt x="8" y="25"/>
                    </a:cubicBezTo>
                    <a:cubicBezTo>
                      <a:pt x="10" y="17"/>
                      <a:pt x="14" y="10"/>
                      <a:pt x="13" y="0"/>
                    </a:cubicBezTo>
                  </a:path>
                </a:pathLst>
              </a:custGeom>
              <a:grpFill/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ru-RU" altLang="ru-RU"/>
              </a:p>
            </p:txBody>
          </p:sp>
          <p:sp>
            <p:nvSpPr>
              <p:cNvPr id="15" name="Freeform 54">
                <a:extLst>
                  <a:ext uri="{FF2B5EF4-FFF2-40B4-BE49-F238E27FC236}">
                    <a16:creationId xmlns:a16="http://schemas.microsoft.com/office/drawing/2014/main" id="{48766D5F-2C38-41E5-BF8B-9AD3AC21E9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1925" y="2808288"/>
                <a:ext cx="100013" cy="90487"/>
              </a:xfrm>
              <a:custGeom>
                <a:avLst/>
                <a:gdLst>
                  <a:gd name="T0" fmla="*/ 2147483647 w 10"/>
                  <a:gd name="T1" fmla="*/ 0 h 9"/>
                  <a:gd name="T2" fmla="*/ 2147483647 w 10"/>
                  <a:gd name="T3" fmla="*/ 2147483647 h 9"/>
                  <a:gd name="T4" fmla="*/ 2147483647 w 10"/>
                  <a:gd name="T5" fmla="*/ 2147483647 h 9"/>
                  <a:gd name="T6" fmla="*/ 2147483647 w 10"/>
                  <a:gd name="T7" fmla="*/ 2147483647 h 9"/>
                  <a:gd name="T8" fmla="*/ 2147483647 w 10"/>
                  <a:gd name="T9" fmla="*/ 2147483647 h 9"/>
                  <a:gd name="T10" fmla="*/ 2147483647 w 10"/>
                  <a:gd name="T11" fmla="*/ 2147483647 h 9"/>
                  <a:gd name="T12" fmla="*/ 2147483647 w 10"/>
                  <a:gd name="T13" fmla="*/ 2147483647 h 9"/>
                  <a:gd name="T14" fmla="*/ 2147483647 w 10"/>
                  <a:gd name="T15" fmla="*/ 0 h 9"/>
                  <a:gd name="T16" fmla="*/ 2147483647 w 10"/>
                  <a:gd name="T17" fmla="*/ 0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"/>
                  <a:gd name="T28" fmla="*/ 0 h 9"/>
                  <a:gd name="T29" fmla="*/ 10 w 10"/>
                  <a:gd name="T30" fmla="*/ 9 h 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" h="9">
                    <a:moveTo>
                      <a:pt x="4" y="0"/>
                    </a:moveTo>
                    <a:cubicBezTo>
                      <a:pt x="2" y="0"/>
                      <a:pt x="1" y="3"/>
                      <a:pt x="1" y="5"/>
                    </a:cubicBezTo>
                    <a:cubicBezTo>
                      <a:pt x="0" y="7"/>
                      <a:pt x="3" y="8"/>
                      <a:pt x="5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8" y="9"/>
                      <a:pt x="8" y="8"/>
                    </a:cubicBezTo>
                    <a:cubicBezTo>
                      <a:pt x="9" y="8"/>
                      <a:pt x="10" y="7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4"/>
                      <a:pt x="9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ru-RU" altLang="ru-RU"/>
              </a:p>
            </p:txBody>
          </p:sp>
        </p:grpSp>
        <p:grpSp>
          <p:nvGrpSpPr>
            <p:cNvPr id="16" name="Группа 7">
              <a:extLst>
                <a:ext uri="{FF2B5EF4-FFF2-40B4-BE49-F238E27FC236}">
                  <a16:creationId xmlns:a16="http://schemas.microsoft.com/office/drawing/2014/main" id="{D3182B52-6568-40B0-B1DD-875D3F5F9A44}"/>
                </a:ext>
              </a:extLst>
            </p:cNvPr>
            <p:cNvGrpSpPr/>
            <p:nvPr/>
          </p:nvGrpSpPr>
          <p:grpSpPr>
            <a:xfrm>
              <a:off x="6547079" y="2558826"/>
              <a:ext cx="414044" cy="520924"/>
              <a:chOff x="6191250" y="2268538"/>
              <a:chExt cx="682625" cy="858837"/>
            </a:xfrm>
          </p:grpSpPr>
          <p:sp>
            <p:nvSpPr>
              <p:cNvPr id="17" name="Freeform 125">
                <a:extLst>
                  <a:ext uri="{FF2B5EF4-FFF2-40B4-BE49-F238E27FC236}">
                    <a16:creationId xmlns:a16="http://schemas.microsoft.com/office/drawing/2014/main" id="{EA855AF4-2603-424F-8804-BB6AE26A8D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1250" y="2268538"/>
                <a:ext cx="682625" cy="858837"/>
              </a:xfrm>
              <a:custGeom>
                <a:avLst/>
                <a:gdLst>
                  <a:gd name="T0" fmla="*/ 2147483647 w 239"/>
                  <a:gd name="T1" fmla="*/ 2147483647 h 302"/>
                  <a:gd name="T2" fmla="*/ 2147483647 w 239"/>
                  <a:gd name="T3" fmla="*/ 2147483647 h 302"/>
                  <a:gd name="T4" fmla="*/ 0 w 239"/>
                  <a:gd name="T5" fmla="*/ 2147483647 h 302"/>
                  <a:gd name="T6" fmla="*/ 2147483647 w 239"/>
                  <a:gd name="T7" fmla="*/ 0 h 302"/>
                  <a:gd name="T8" fmla="*/ 2147483647 w 239"/>
                  <a:gd name="T9" fmla="*/ 2147483647 h 3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9"/>
                  <a:gd name="T16" fmla="*/ 0 h 302"/>
                  <a:gd name="T17" fmla="*/ 239 w 239"/>
                  <a:gd name="T18" fmla="*/ 302 h 3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9" h="302">
                    <a:moveTo>
                      <a:pt x="239" y="120"/>
                    </a:moveTo>
                    <a:cubicBezTo>
                      <a:pt x="239" y="186"/>
                      <a:pt x="119" y="302"/>
                      <a:pt x="119" y="302"/>
                    </a:cubicBezTo>
                    <a:cubicBezTo>
                      <a:pt x="119" y="302"/>
                      <a:pt x="0" y="186"/>
                      <a:pt x="0" y="120"/>
                    </a:cubicBezTo>
                    <a:cubicBezTo>
                      <a:pt x="0" y="54"/>
                      <a:pt x="53" y="0"/>
                      <a:pt x="119" y="0"/>
                    </a:cubicBezTo>
                    <a:cubicBezTo>
                      <a:pt x="186" y="0"/>
                      <a:pt x="239" y="54"/>
                      <a:pt x="239" y="12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ru-RU" altLang="ru-RU"/>
              </a:p>
            </p:txBody>
          </p:sp>
          <p:sp>
            <p:nvSpPr>
              <p:cNvPr id="18" name="Oval 126">
                <a:extLst>
                  <a:ext uri="{FF2B5EF4-FFF2-40B4-BE49-F238E27FC236}">
                    <a16:creationId xmlns:a16="http://schemas.microsoft.com/office/drawing/2014/main" id="{94DFC7DB-9C90-4EEF-ABC4-15C8AE690D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2375" y="2357438"/>
                <a:ext cx="460375" cy="4603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ru-RU" altLang="ru-RU"/>
              </a:p>
            </p:txBody>
          </p:sp>
        </p:grpSp>
        <p:grpSp>
          <p:nvGrpSpPr>
            <p:cNvPr id="19" name="Группа 6">
              <a:extLst>
                <a:ext uri="{FF2B5EF4-FFF2-40B4-BE49-F238E27FC236}">
                  <a16:creationId xmlns:a16="http://schemas.microsoft.com/office/drawing/2014/main" id="{89C6D7B7-8AEB-45E4-8C89-19E661D4A286}"/>
                </a:ext>
              </a:extLst>
            </p:cNvPr>
            <p:cNvGrpSpPr/>
            <p:nvPr/>
          </p:nvGrpSpPr>
          <p:grpSpPr>
            <a:xfrm>
              <a:off x="4904875" y="3040063"/>
              <a:ext cx="414044" cy="520924"/>
              <a:chOff x="4956175" y="2944817"/>
              <a:chExt cx="682625" cy="858838"/>
            </a:xfrm>
          </p:grpSpPr>
          <p:sp>
            <p:nvSpPr>
              <p:cNvPr id="20" name="Freeform 125">
                <a:extLst>
                  <a:ext uri="{FF2B5EF4-FFF2-40B4-BE49-F238E27FC236}">
                    <a16:creationId xmlns:a16="http://schemas.microsoft.com/office/drawing/2014/main" id="{4DEB7560-AF6A-48F6-849A-D9CBC3287C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6175" y="2944817"/>
                <a:ext cx="682625" cy="858838"/>
              </a:xfrm>
              <a:custGeom>
                <a:avLst/>
                <a:gdLst>
                  <a:gd name="T0" fmla="*/ 2147483647 w 239"/>
                  <a:gd name="T1" fmla="*/ 2147483647 h 302"/>
                  <a:gd name="T2" fmla="*/ 2147483647 w 239"/>
                  <a:gd name="T3" fmla="*/ 2147483647 h 302"/>
                  <a:gd name="T4" fmla="*/ 0 w 239"/>
                  <a:gd name="T5" fmla="*/ 2147483647 h 302"/>
                  <a:gd name="T6" fmla="*/ 2147483647 w 239"/>
                  <a:gd name="T7" fmla="*/ 0 h 302"/>
                  <a:gd name="T8" fmla="*/ 2147483647 w 239"/>
                  <a:gd name="T9" fmla="*/ 2147483647 h 3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9"/>
                  <a:gd name="T16" fmla="*/ 0 h 302"/>
                  <a:gd name="T17" fmla="*/ 239 w 239"/>
                  <a:gd name="T18" fmla="*/ 302 h 3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9" h="302">
                    <a:moveTo>
                      <a:pt x="239" y="120"/>
                    </a:moveTo>
                    <a:cubicBezTo>
                      <a:pt x="239" y="186"/>
                      <a:pt x="119" y="302"/>
                      <a:pt x="119" y="302"/>
                    </a:cubicBezTo>
                    <a:cubicBezTo>
                      <a:pt x="119" y="302"/>
                      <a:pt x="0" y="186"/>
                      <a:pt x="0" y="120"/>
                    </a:cubicBezTo>
                    <a:cubicBezTo>
                      <a:pt x="0" y="54"/>
                      <a:pt x="53" y="0"/>
                      <a:pt x="119" y="0"/>
                    </a:cubicBezTo>
                    <a:cubicBezTo>
                      <a:pt x="186" y="0"/>
                      <a:pt x="239" y="54"/>
                      <a:pt x="239" y="12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ru-RU" altLang="ru-RU"/>
              </a:p>
            </p:txBody>
          </p:sp>
          <p:sp>
            <p:nvSpPr>
              <p:cNvPr id="21" name="Oval 126">
                <a:extLst>
                  <a:ext uri="{FF2B5EF4-FFF2-40B4-BE49-F238E27FC236}">
                    <a16:creationId xmlns:a16="http://schemas.microsoft.com/office/drawing/2014/main" id="{F222F683-27C7-43BB-8190-E43F69C1E4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301" y="3033713"/>
                <a:ext cx="460375" cy="46037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ru-RU" altLang="ru-RU"/>
              </a:p>
            </p:txBody>
          </p:sp>
        </p:grpSp>
        <p:grpSp>
          <p:nvGrpSpPr>
            <p:cNvPr id="22" name="Группа 8">
              <a:extLst>
                <a:ext uri="{FF2B5EF4-FFF2-40B4-BE49-F238E27FC236}">
                  <a16:creationId xmlns:a16="http://schemas.microsoft.com/office/drawing/2014/main" id="{5A78D0C4-6B48-4765-9F68-6D7979EBB750}"/>
                </a:ext>
              </a:extLst>
            </p:cNvPr>
            <p:cNvGrpSpPr/>
            <p:nvPr/>
          </p:nvGrpSpPr>
          <p:grpSpPr>
            <a:xfrm>
              <a:off x="6611373" y="4613145"/>
              <a:ext cx="414044" cy="520924"/>
              <a:chOff x="6553200" y="4373563"/>
              <a:chExt cx="682625" cy="858837"/>
            </a:xfrm>
          </p:grpSpPr>
          <p:sp>
            <p:nvSpPr>
              <p:cNvPr id="23" name="Freeform 125">
                <a:extLst>
                  <a:ext uri="{FF2B5EF4-FFF2-40B4-BE49-F238E27FC236}">
                    <a16:creationId xmlns:a16="http://schemas.microsoft.com/office/drawing/2014/main" id="{D5A72453-5A83-40B8-ABC6-ACDB4897E0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3200" y="4373563"/>
                <a:ext cx="682625" cy="858837"/>
              </a:xfrm>
              <a:custGeom>
                <a:avLst/>
                <a:gdLst>
                  <a:gd name="T0" fmla="*/ 2147483647 w 239"/>
                  <a:gd name="T1" fmla="*/ 2147483647 h 302"/>
                  <a:gd name="T2" fmla="*/ 2147483647 w 239"/>
                  <a:gd name="T3" fmla="*/ 2147483647 h 302"/>
                  <a:gd name="T4" fmla="*/ 0 w 239"/>
                  <a:gd name="T5" fmla="*/ 2147483647 h 302"/>
                  <a:gd name="T6" fmla="*/ 2147483647 w 239"/>
                  <a:gd name="T7" fmla="*/ 0 h 302"/>
                  <a:gd name="T8" fmla="*/ 2147483647 w 239"/>
                  <a:gd name="T9" fmla="*/ 2147483647 h 3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9"/>
                  <a:gd name="T16" fmla="*/ 0 h 302"/>
                  <a:gd name="T17" fmla="*/ 239 w 239"/>
                  <a:gd name="T18" fmla="*/ 302 h 3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9" h="302">
                    <a:moveTo>
                      <a:pt x="239" y="120"/>
                    </a:moveTo>
                    <a:cubicBezTo>
                      <a:pt x="239" y="186"/>
                      <a:pt x="119" y="302"/>
                      <a:pt x="119" y="302"/>
                    </a:cubicBezTo>
                    <a:cubicBezTo>
                      <a:pt x="119" y="302"/>
                      <a:pt x="0" y="186"/>
                      <a:pt x="0" y="120"/>
                    </a:cubicBezTo>
                    <a:cubicBezTo>
                      <a:pt x="0" y="54"/>
                      <a:pt x="53" y="0"/>
                      <a:pt x="119" y="0"/>
                    </a:cubicBezTo>
                    <a:cubicBezTo>
                      <a:pt x="186" y="0"/>
                      <a:pt x="239" y="54"/>
                      <a:pt x="239" y="12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ru-RU" altLang="ru-RU"/>
              </a:p>
            </p:txBody>
          </p:sp>
          <p:sp>
            <p:nvSpPr>
              <p:cNvPr id="24" name="Oval 126">
                <a:extLst>
                  <a:ext uri="{FF2B5EF4-FFF2-40B4-BE49-F238E27FC236}">
                    <a16:creationId xmlns:a16="http://schemas.microsoft.com/office/drawing/2014/main" id="{29D72160-FDD4-4F3A-8264-2C747DE92D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64325" y="4462463"/>
                <a:ext cx="460375" cy="4603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ru-RU" altLang="ru-RU"/>
              </a:p>
            </p:txBody>
          </p:sp>
        </p:grpSp>
        <p:grpSp>
          <p:nvGrpSpPr>
            <p:cNvPr id="25" name="Группа 4">
              <a:extLst>
                <a:ext uri="{FF2B5EF4-FFF2-40B4-BE49-F238E27FC236}">
                  <a16:creationId xmlns:a16="http://schemas.microsoft.com/office/drawing/2014/main" id="{8645AB9C-700C-4EB9-9310-528E931843BC}"/>
                </a:ext>
              </a:extLst>
            </p:cNvPr>
            <p:cNvGrpSpPr/>
            <p:nvPr/>
          </p:nvGrpSpPr>
          <p:grpSpPr>
            <a:xfrm>
              <a:off x="3174353" y="4334556"/>
              <a:ext cx="414046" cy="520926"/>
              <a:chOff x="3040063" y="4175125"/>
              <a:chExt cx="682625" cy="858838"/>
            </a:xfrm>
          </p:grpSpPr>
          <p:sp>
            <p:nvSpPr>
              <p:cNvPr id="26" name="Freeform 125">
                <a:extLst>
                  <a:ext uri="{FF2B5EF4-FFF2-40B4-BE49-F238E27FC236}">
                    <a16:creationId xmlns:a16="http://schemas.microsoft.com/office/drawing/2014/main" id="{858E5714-92AD-4B71-B1CE-6D855A1D78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0063" y="4175125"/>
                <a:ext cx="682625" cy="858838"/>
              </a:xfrm>
              <a:custGeom>
                <a:avLst/>
                <a:gdLst>
                  <a:gd name="T0" fmla="*/ 2147483647 w 239"/>
                  <a:gd name="T1" fmla="*/ 2147483647 h 302"/>
                  <a:gd name="T2" fmla="*/ 2147483647 w 239"/>
                  <a:gd name="T3" fmla="*/ 2147483647 h 302"/>
                  <a:gd name="T4" fmla="*/ 0 w 239"/>
                  <a:gd name="T5" fmla="*/ 2147483647 h 302"/>
                  <a:gd name="T6" fmla="*/ 2147483647 w 239"/>
                  <a:gd name="T7" fmla="*/ 0 h 302"/>
                  <a:gd name="T8" fmla="*/ 2147483647 w 239"/>
                  <a:gd name="T9" fmla="*/ 2147483647 h 3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9"/>
                  <a:gd name="T16" fmla="*/ 0 h 302"/>
                  <a:gd name="T17" fmla="*/ 239 w 239"/>
                  <a:gd name="T18" fmla="*/ 302 h 3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9" h="302">
                    <a:moveTo>
                      <a:pt x="239" y="120"/>
                    </a:moveTo>
                    <a:cubicBezTo>
                      <a:pt x="239" y="186"/>
                      <a:pt x="119" y="302"/>
                      <a:pt x="119" y="302"/>
                    </a:cubicBezTo>
                    <a:cubicBezTo>
                      <a:pt x="119" y="302"/>
                      <a:pt x="0" y="186"/>
                      <a:pt x="0" y="120"/>
                    </a:cubicBezTo>
                    <a:cubicBezTo>
                      <a:pt x="0" y="54"/>
                      <a:pt x="53" y="0"/>
                      <a:pt x="119" y="0"/>
                    </a:cubicBezTo>
                    <a:cubicBezTo>
                      <a:pt x="186" y="0"/>
                      <a:pt x="239" y="54"/>
                      <a:pt x="239" y="12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ru-RU" altLang="ru-RU"/>
              </a:p>
            </p:txBody>
          </p:sp>
          <p:sp>
            <p:nvSpPr>
              <p:cNvPr id="27" name="Oval 126">
                <a:extLst>
                  <a:ext uri="{FF2B5EF4-FFF2-40B4-BE49-F238E27FC236}">
                    <a16:creationId xmlns:a16="http://schemas.microsoft.com/office/drawing/2014/main" id="{4CD63B40-9418-4B4B-A904-99949F1A56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51188" y="4264025"/>
                <a:ext cx="460375" cy="4603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ru-RU" altLang="ru-RU"/>
              </a:p>
            </p:txBody>
          </p:sp>
        </p:grpSp>
        <p:grpSp>
          <p:nvGrpSpPr>
            <p:cNvPr id="28" name="Группа 3">
              <a:extLst>
                <a:ext uri="{FF2B5EF4-FFF2-40B4-BE49-F238E27FC236}">
                  <a16:creationId xmlns:a16="http://schemas.microsoft.com/office/drawing/2014/main" id="{8C755BF0-F537-4321-A571-160BE4F53024}"/>
                </a:ext>
              </a:extLst>
            </p:cNvPr>
            <p:cNvGrpSpPr/>
            <p:nvPr/>
          </p:nvGrpSpPr>
          <p:grpSpPr>
            <a:xfrm>
              <a:off x="3555209" y="2077869"/>
              <a:ext cx="414044" cy="519962"/>
              <a:chOff x="3433763" y="2141538"/>
              <a:chExt cx="682625" cy="857250"/>
            </a:xfrm>
          </p:grpSpPr>
          <p:sp>
            <p:nvSpPr>
              <p:cNvPr id="29" name="Freeform 125">
                <a:extLst>
                  <a:ext uri="{FF2B5EF4-FFF2-40B4-BE49-F238E27FC236}">
                    <a16:creationId xmlns:a16="http://schemas.microsoft.com/office/drawing/2014/main" id="{431304CE-B4B0-462A-9200-39A89D7D15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763" y="2141538"/>
                <a:ext cx="682625" cy="857250"/>
              </a:xfrm>
              <a:custGeom>
                <a:avLst/>
                <a:gdLst>
                  <a:gd name="T0" fmla="*/ 2147483647 w 239"/>
                  <a:gd name="T1" fmla="*/ 2147483647 h 302"/>
                  <a:gd name="T2" fmla="*/ 2147483647 w 239"/>
                  <a:gd name="T3" fmla="*/ 2147483647 h 302"/>
                  <a:gd name="T4" fmla="*/ 0 w 239"/>
                  <a:gd name="T5" fmla="*/ 2147483647 h 302"/>
                  <a:gd name="T6" fmla="*/ 2147483647 w 239"/>
                  <a:gd name="T7" fmla="*/ 0 h 302"/>
                  <a:gd name="T8" fmla="*/ 2147483647 w 239"/>
                  <a:gd name="T9" fmla="*/ 2147483647 h 3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9"/>
                  <a:gd name="T16" fmla="*/ 0 h 302"/>
                  <a:gd name="T17" fmla="*/ 239 w 239"/>
                  <a:gd name="T18" fmla="*/ 302 h 3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9" h="302">
                    <a:moveTo>
                      <a:pt x="239" y="120"/>
                    </a:moveTo>
                    <a:cubicBezTo>
                      <a:pt x="239" y="186"/>
                      <a:pt x="119" y="302"/>
                      <a:pt x="119" y="302"/>
                    </a:cubicBezTo>
                    <a:cubicBezTo>
                      <a:pt x="119" y="302"/>
                      <a:pt x="0" y="186"/>
                      <a:pt x="0" y="120"/>
                    </a:cubicBezTo>
                    <a:cubicBezTo>
                      <a:pt x="0" y="54"/>
                      <a:pt x="53" y="0"/>
                      <a:pt x="119" y="0"/>
                    </a:cubicBezTo>
                    <a:cubicBezTo>
                      <a:pt x="186" y="0"/>
                      <a:pt x="239" y="54"/>
                      <a:pt x="239" y="12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ru-RU" altLang="ru-RU" dirty="0"/>
              </a:p>
            </p:txBody>
          </p:sp>
          <p:sp>
            <p:nvSpPr>
              <p:cNvPr id="30" name="Oval 126">
                <a:extLst>
                  <a:ext uri="{FF2B5EF4-FFF2-40B4-BE49-F238E27FC236}">
                    <a16:creationId xmlns:a16="http://schemas.microsoft.com/office/drawing/2014/main" id="{007808DE-2A28-4CAF-BC2F-8C50A8C8E4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4888" y="2230438"/>
                <a:ext cx="460375" cy="4603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ru-RU" altLang="ru-RU"/>
              </a:p>
            </p:txBody>
          </p:sp>
        </p:grpSp>
        <p:grpSp>
          <p:nvGrpSpPr>
            <p:cNvPr id="31" name="Группа 2">
              <a:extLst>
                <a:ext uri="{FF2B5EF4-FFF2-40B4-BE49-F238E27FC236}">
                  <a16:creationId xmlns:a16="http://schemas.microsoft.com/office/drawing/2014/main" id="{7EBB3200-2332-448B-9007-5815DD5F4812}"/>
                </a:ext>
              </a:extLst>
            </p:cNvPr>
            <p:cNvGrpSpPr/>
            <p:nvPr/>
          </p:nvGrpSpPr>
          <p:grpSpPr>
            <a:xfrm>
              <a:off x="2083740" y="2597831"/>
              <a:ext cx="414046" cy="520926"/>
              <a:chOff x="1949450" y="2438400"/>
              <a:chExt cx="682625" cy="858838"/>
            </a:xfrm>
          </p:grpSpPr>
          <p:sp>
            <p:nvSpPr>
              <p:cNvPr id="32" name="Freeform 125">
                <a:extLst>
                  <a:ext uri="{FF2B5EF4-FFF2-40B4-BE49-F238E27FC236}">
                    <a16:creationId xmlns:a16="http://schemas.microsoft.com/office/drawing/2014/main" id="{5383ED82-AD95-448F-B2D6-B81E918B37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9450" y="2438400"/>
                <a:ext cx="682625" cy="858838"/>
              </a:xfrm>
              <a:custGeom>
                <a:avLst/>
                <a:gdLst>
                  <a:gd name="T0" fmla="*/ 2147483647 w 239"/>
                  <a:gd name="T1" fmla="*/ 2147483647 h 302"/>
                  <a:gd name="T2" fmla="*/ 2147483647 w 239"/>
                  <a:gd name="T3" fmla="*/ 2147483647 h 302"/>
                  <a:gd name="T4" fmla="*/ 0 w 239"/>
                  <a:gd name="T5" fmla="*/ 2147483647 h 302"/>
                  <a:gd name="T6" fmla="*/ 2147483647 w 239"/>
                  <a:gd name="T7" fmla="*/ 0 h 302"/>
                  <a:gd name="T8" fmla="*/ 2147483647 w 239"/>
                  <a:gd name="T9" fmla="*/ 2147483647 h 3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9"/>
                  <a:gd name="T16" fmla="*/ 0 h 302"/>
                  <a:gd name="T17" fmla="*/ 239 w 239"/>
                  <a:gd name="T18" fmla="*/ 302 h 3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9" h="302">
                    <a:moveTo>
                      <a:pt x="239" y="120"/>
                    </a:moveTo>
                    <a:cubicBezTo>
                      <a:pt x="239" y="186"/>
                      <a:pt x="119" y="302"/>
                      <a:pt x="119" y="302"/>
                    </a:cubicBezTo>
                    <a:cubicBezTo>
                      <a:pt x="119" y="302"/>
                      <a:pt x="0" y="186"/>
                      <a:pt x="0" y="120"/>
                    </a:cubicBezTo>
                    <a:cubicBezTo>
                      <a:pt x="0" y="54"/>
                      <a:pt x="53" y="0"/>
                      <a:pt x="119" y="0"/>
                    </a:cubicBezTo>
                    <a:cubicBezTo>
                      <a:pt x="186" y="0"/>
                      <a:pt x="239" y="54"/>
                      <a:pt x="239" y="12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ru-RU" altLang="ru-RU"/>
              </a:p>
            </p:txBody>
          </p:sp>
          <p:sp>
            <p:nvSpPr>
              <p:cNvPr id="33" name="Oval 126">
                <a:extLst>
                  <a:ext uri="{FF2B5EF4-FFF2-40B4-BE49-F238E27FC236}">
                    <a16:creationId xmlns:a16="http://schemas.microsoft.com/office/drawing/2014/main" id="{D465E6EE-8BB9-48B8-8996-5F37221C7A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0575" y="2527300"/>
                <a:ext cx="460375" cy="4603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ru-RU" altLang="ru-RU"/>
              </a:p>
            </p:txBody>
          </p:sp>
        </p:grp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FC1518A-AD37-4F9F-90E7-BBDE8DCCD3DA}"/>
              </a:ext>
            </a:extLst>
          </p:cNvPr>
          <p:cNvSpPr txBox="1"/>
          <p:nvPr/>
        </p:nvSpPr>
        <p:spPr>
          <a:xfrm>
            <a:off x="7623745" y="3803582"/>
            <a:ext cx="2799164" cy="115463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amet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,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consectetur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adipiscing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elit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, sed do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eiusmod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tempor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Gilroy-Regular" panose="000005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FCFA880-0262-428F-9E11-B3AA00553AF0}"/>
              </a:ext>
            </a:extLst>
          </p:cNvPr>
          <p:cNvSpPr txBox="1"/>
          <p:nvPr/>
        </p:nvSpPr>
        <p:spPr>
          <a:xfrm>
            <a:off x="7593974" y="2442973"/>
            <a:ext cx="4242573" cy="169279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i="0" dirty="0">
                <a:latin typeface="Gilroy-Black" panose="00000A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50%</a:t>
            </a:r>
            <a:endParaRPr lang="en-US" sz="7200" b="1" dirty="0">
              <a:latin typeface="Gilroy-Black" panose="00000A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22E161D4-D9F0-4FEC-9CBA-42EF8B1F675A}"/>
              </a:ext>
            </a:extLst>
          </p:cNvPr>
          <p:cNvSpPr/>
          <p:nvPr/>
        </p:nvSpPr>
        <p:spPr>
          <a:xfrm>
            <a:off x="3981450" y="663183"/>
            <a:ext cx="152400" cy="152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2F88D192-CEF3-4A29-90F1-17CD1DD06CAC}"/>
              </a:ext>
            </a:extLst>
          </p:cNvPr>
          <p:cNvSpPr/>
          <p:nvPr/>
        </p:nvSpPr>
        <p:spPr>
          <a:xfrm>
            <a:off x="981586" y="5927428"/>
            <a:ext cx="152400" cy="152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0C88DE28-0E49-4C11-84C5-23C82C6A9FA6}"/>
              </a:ext>
            </a:extLst>
          </p:cNvPr>
          <p:cNvSpPr/>
          <p:nvPr/>
        </p:nvSpPr>
        <p:spPr>
          <a:xfrm>
            <a:off x="6723407" y="6106287"/>
            <a:ext cx="152400" cy="152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F6FD4413-270A-4735-A540-FB11184EABF6}"/>
              </a:ext>
            </a:extLst>
          </p:cNvPr>
          <p:cNvSpPr/>
          <p:nvPr/>
        </p:nvSpPr>
        <p:spPr>
          <a:xfrm>
            <a:off x="11227191" y="4666047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A5B64D62-03DB-4BB9-ABD7-9E562DE9BAA7}"/>
              </a:ext>
            </a:extLst>
          </p:cNvPr>
          <p:cNvSpPr/>
          <p:nvPr/>
        </p:nvSpPr>
        <p:spPr>
          <a:xfrm>
            <a:off x="8889623" y="1507651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E8BAD89D-9030-490B-8927-BD8F82F865F3}"/>
              </a:ext>
            </a:extLst>
          </p:cNvPr>
          <p:cNvSpPr/>
          <p:nvPr/>
        </p:nvSpPr>
        <p:spPr>
          <a:xfrm>
            <a:off x="11047128" y="841503"/>
            <a:ext cx="152400" cy="1524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3F9E016C-C0A6-4907-8168-3375972B62A6}"/>
              </a:ext>
            </a:extLst>
          </p:cNvPr>
          <p:cNvSpPr/>
          <p:nvPr/>
        </p:nvSpPr>
        <p:spPr>
          <a:xfrm>
            <a:off x="4708838" y="5126678"/>
            <a:ext cx="115549" cy="11554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803D259-1C29-44EB-B85D-E39DD0BB6FD0}"/>
              </a:ext>
            </a:extLst>
          </p:cNvPr>
          <p:cNvSpPr txBox="1"/>
          <p:nvPr/>
        </p:nvSpPr>
        <p:spPr>
          <a:xfrm>
            <a:off x="7744261" y="2296386"/>
            <a:ext cx="27991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Gilroy-Black" panose="00000A00000000000000" pitchFamily="2" charset="0"/>
              </a:rPr>
              <a:t>Our Target</a:t>
            </a:r>
          </a:p>
        </p:txBody>
      </p:sp>
    </p:spTree>
    <p:extLst>
      <p:ext uri="{BB962C8B-B14F-4D97-AF65-F5344CB8AC3E}">
        <p14:creationId xmlns:p14="http://schemas.microsoft.com/office/powerpoint/2010/main" val="2734323245"/>
      </p:ext>
    </p:extLst>
  </p:cSld>
  <p:clrMapOvr>
    <a:masterClrMapping/>
  </p:clrMapOvr>
  <p:transition spd="slow" advClick="0" advTm="4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repeatCount="indefinite" accel="50000" decel="5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4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indefinite" accel="50000" decel="50000" autoRev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repeatCount="indefinite" accel="50000" decel="50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8" presetClass="entr" presetSubtype="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sad">
            <a:extLst>
              <a:ext uri="{FF2B5EF4-FFF2-40B4-BE49-F238E27FC236}">
                <a16:creationId xmlns:a16="http://schemas.microsoft.com/office/drawing/2014/main" id="{476661ED-BDED-43EE-AE98-A365B2C65C18}"/>
              </a:ext>
            </a:extLst>
          </p:cNvPr>
          <p:cNvGrpSpPr/>
          <p:nvPr/>
        </p:nvGrpSpPr>
        <p:grpSpPr>
          <a:xfrm>
            <a:off x="1541489" y="4283118"/>
            <a:ext cx="6521450" cy="706438"/>
            <a:chOff x="-2904262" y="1824831"/>
            <a:chExt cx="6521450" cy="706438"/>
          </a:xfrm>
          <a:solidFill>
            <a:schemeClr val="bg1"/>
          </a:solidFill>
          <a:scene3d>
            <a:camera prst="perspectiveRight"/>
            <a:lightRig rig="soft" dir="t">
              <a:rot lat="0" lon="0" rev="10200000"/>
            </a:lightRig>
          </a:scene3d>
        </p:grpSpPr>
        <p:sp>
          <p:nvSpPr>
            <p:cNvPr id="29" name="Freeform 40">
              <a:extLst>
                <a:ext uri="{FF2B5EF4-FFF2-40B4-BE49-F238E27FC236}">
                  <a16:creationId xmlns:a16="http://schemas.microsoft.com/office/drawing/2014/main" id="{90B26B4E-6A80-4A83-9787-344E901397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021487" y="1824831"/>
              <a:ext cx="712788" cy="706438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sp3d extrusionH="1778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/>
            </a:p>
          </p:txBody>
        </p:sp>
        <p:sp>
          <p:nvSpPr>
            <p:cNvPr id="30" name="Freeform 41">
              <a:extLst>
                <a:ext uri="{FF2B5EF4-FFF2-40B4-BE49-F238E27FC236}">
                  <a16:creationId xmlns:a16="http://schemas.microsoft.com/office/drawing/2014/main" id="{AD50F7B6-A95E-48D8-8CF2-BF50EB5094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1999" y="1824831"/>
              <a:ext cx="712787" cy="706438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sp3d extrusionH="1778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/>
            </a:p>
          </p:txBody>
        </p:sp>
        <p:sp>
          <p:nvSpPr>
            <p:cNvPr id="31" name="Freeform 42">
              <a:extLst>
                <a:ext uri="{FF2B5EF4-FFF2-40B4-BE49-F238E27FC236}">
                  <a16:creationId xmlns:a16="http://schemas.microsoft.com/office/drawing/2014/main" id="{0D721723-35FF-4417-BB11-E0474183E4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7013" y="1824831"/>
              <a:ext cx="701675" cy="706438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sp3d extrusionH="1778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/>
            </a:p>
          </p:txBody>
        </p:sp>
        <p:sp>
          <p:nvSpPr>
            <p:cNvPr id="32" name="Freeform 43">
              <a:extLst>
                <a:ext uri="{FF2B5EF4-FFF2-40B4-BE49-F238E27FC236}">
                  <a16:creationId xmlns:a16="http://schemas.microsoft.com/office/drawing/2014/main" id="{6D9C6A93-A207-406E-A5CD-4F2CF286FA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26501" y="1824831"/>
              <a:ext cx="701675" cy="706438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sp3d extrusionH="1778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/>
            </a:p>
          </p:txBody>
        </p:sp>
        <p:sp>
          <p:nvSpPr>
            <p:cNvPr id="33" name="Freeform 44">
              <a:extLst>
                <a:ext uri="{FF2B5EF4-FFF2-40B4-BE49-F238E27FC236}">
                  <a16:creationId xmlns:a16="http://schemas.microsoft.com/office/drawing/2014/main" id="{A4943C83-E2DE-495C-AF7B-1FB14EB7E9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04401" y="1824831"/>
              <a:ext cx="712787" cy="706438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sp3d extrusionH="1778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 dirty="0"/>
            </a:p>
          </p:txBody>
        </p:sp>
        <p:sp>
          <p:nvSpPr>
            <p:cNvPr id="34" name="Freeform 51">
              <a:extLst>
                <a:ext uri="{FF2B5EF4-FFF2-40B4-BE49-F238E27FC236}">
                  <a16:creationId xmlns:a16="http://schemas.microsoft.com/office/drawing/2014/main" id="{9AB73C97-6EE3-4ECA-B6D9-6CBFFC1AC3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956524" y="1824831"/>
              <a:ext cx="701675" cy="706438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sp3d extrusionH="1778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/>
            </a:p>
          </p:txBody>
        </p:sp>
        <p:sp>
          <p:nvSpPr>
            <p:cNvPr id="35" name="Freeform 54">
              <a:extLst>
                <a:ext uri="{FF2B5EF4-FFF2-40B4-BE49-F238E27FC236}">
                  <a16:creationId xmlns:a16="http://schemas.microsoft.com/office/drawing/2014/main" id="{B4785089-1095-4553-9547-1736AF14CE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904262" y="1824831"/>
              <a:ext cx="712788" cy="706438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sp3d extrusionH="1778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/>
            </a:p>
          </p:txBody>
        </p:sp>
      </p:grpSp>
      <p:grpSp>
        <p:nvGrpSpPr>
          <p:cNvPr id="13" name="sad">
            <a:extLst>
              <a:ext uri="{FF2B5EF4-FFF2-40B4-BE49-F238E27FC236}">
                <a16:creationId xmlns:a16="http://schemas.microsoft.com/office/drawing/2014/main" id="{2ED3A346-1E0C-41B7-A893-AE7BE70288BA}"/>
              </a:ext>
            </a:extLst>
          </p:cNvPr>
          <p:cNvGrpSpPr/>
          <p:nvPr/>
        </p:nvGrpSpPr>
        <p:grpSpPr>
          <a:xfrm>
            <a:off x="1541489" y="3361959"/>
            <a:ext cx="6521450" cy="706438"/>
            <a:chOff x="-2904262" y="1824831"/>
            <a:chExt cx="6521450" cy="706438"/>
          </a:xfrm>
          <a:solidFill>
            <a:schemeClr val="bg1"/>
          </a:solidFill>
          <a:scene3d>
            <a:camera prst="perspectiveRight"/>
            <a:lightRig rig="soft" dir="t">
              <a:rot lat="0" lon="0" rev="10200000"/>
            </a:lightRig>
          </a:scene3d>
        </p:grpSpPr>
        <p:sp>
          <p:nvSpPr>
            <p:cNvPr id="22" name="Freeform 40">
              <a:extLst>
                <a:ext uri="{FF2B5EF4-FFF2-40B4-BE49-F238E27FC236}">
                  <a16:creationId xmlns:a16="http://schemas.microsoft.com/office/drawing/2014/main" id="{6EE98612-DD26-4FF6-BF69-F773279A07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021487" y="1824831"/>
              <a:ext cx="712788" cy="70643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sp3d extrusionH="1778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/>
            </a:p>
          </p:txBody>
        </p:sp>
        <p:sp>
          <p:nvSpPr>
            <p:cNvPr id="23" name="Freeform 41">
              <a:extLst>
                <a:ext uri="{FF2B5EF4-FFF2-40B4-BE49-F238E27FC236}">
                  <a16:creationId xmlns:a16="http://schemas.microsoft.com/office/drawing/2014/main" id="{AD5A73DE-C889-4207-A29C-B210624C8E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1999" y="1824831"/>
              <a:ext cx="712787" cy="706438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sp3d extrusionH="1778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 dirty="0"/>
            </a:p>
          </p:txBody>
        </p:sp>
        <p:sp>
          <p:nvSpPr>
            <p:cNvPr id="24" name="Freeform 42">
              <a:extLst>
                <a:ext uri="{FF2B5EF4-FFF2-40B4-BE49-F238E27FC236}">
                  <a16:creationId xmlns:a16="http://schemas.microsoft.com/office/drawing/2014/main" id="{282EE673-2EEF-4FCC-B548-8F6F9FAB3A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7013" y="1824831"/>
              <a:ext cx="701675" cy="706438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sp3d extrusionH="1778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/>
            </a:p>
          </p:txBody>
        </p:sp>
        <p:sp>
          <p:nvSpPr>
            <p:cNvPr id="25" name="Freeform 43">
              <a:extLst>
                <a:ext uri="{FF2B5EF4-FFF2-40B4-BE49-F238E27FC236}">
                  <a16:creationId xmlns:a16="http://schemas.microsoft.com/office/drawing/2014/main" id="{FCF63189-3EF4-45C5-ACDC-C8E7F753F9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26501" y="1824831"/>
              <a:ext cx="701675" cy="706438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sp3d extrusionH="1778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/>
            </a:p>
          </p:txBody>
        </p:sp>
        <p:sp>
          <p:nvSpPr>
            <p:cNvPr id="26" name="Freeform 44">
              <a:extLst>
                <a:ext uri="{FF2B5EF4-FFF2-40B4-BE49-F238E27FC236}">
                  <a16:creationId xmlns:a16="http://schemas.microsoft.com/office/drawing/2014/main" id="{3FF24846-8F90-4B23-B093-AE727BAC3A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04401" y="1824831"/>
              <a:ext cx="712787" cy="706438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sp3d extrusionH="1778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/>
            </a:p>
          </p:txBody>
        </p:sp>
        <p:sp>
          <p:nvSpPr>
            <p:cNvPr id="27" name="Freeform 51">
              <a:extLst>
                <a:ext uri="{FF2B5EF4-FFF2-40B4-BE49-F238E27FC236}">
                  <a16:creationId xmlns:a16="http://schemas.microsoft.com/office/drawing/2014/main" id="{30717A51-6F6B-465B-B265-E5A3C47ABB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956524" y="1824831"/>
              <a:ext cx="701675" cy="70643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sp3d extrusionH="1778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/>
            </a:p>
          </p:txBody>
        </p:sp>
        <p:sp>
          <p:nvSpPr>
            <p:cNvPr id="28" name="Freeform 54">
              <a:extLst>
                <a:ext uri="{FF2B5EF4-FFF2-40B4-BE49-F238E27FC236}">
                  <a16:creationId xmlns:a16="http://schemas.microsoft.com/office/drawing/2014/main" id="{453C9FC3-E905-43BF-A521-379BF1F3DC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904262" y="1824831"/>
              <a:ext cx="712788" cy="70643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sp3d extrusionH="1778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/>
            </a:p>
          </p:txBody>
        </p:sp>
      </p:grpSp>
      <p:grpSp>
        <p:nvGrpSpPr>
          <p:cNvPr id="14" name="sad">
            <a:extLst>
              <a:ext uri="{FF2B5EF4-FFF2-40B4-BE49-F238E27FC236}">
                <a16:creationId xmlns:a16="http://schemas.microsoft.com/office/drawing/2014/main" id="{82D8F3A2-19B9-4EF2-A986-6580DAA420FF}"/>
              </a:ext>
            </a:extLst>
          </p:cNvPr>
          <p:cNvGrpSpPr/>
          <p:nvPr/>
        </p:nvGrpSpPr>
        <p:grpSpPr>
          <a:xfrm>
            <a:off x="1541489" y="5204277"/>
            <a:ext cx="6521450" cy="706438"/>
            <a:chOff x="-2904262" y="1824831"/>
            <a:chExt cx="6521450" cy="706438"/>
          </a:xfrm>
          <a:solidFill>
            <a:schemeClr val="accent4"/>
          </a:solidFill>
          <a:scene3d>
            <a:camera prst="perspectiveRight"/>
            <a:lightRig rig="soft" dir="t">
              <a:rot lat="0" lon="0" rev="10200000"/>
            </a:lightRig>
          </a:scene3d>
        </p:grpSpPr>
        <p:sp>
          <p:nvSpPr>
            <p:cNvPr id="15" name="Freeform 40">
              <a:extLst>
                <a:ext uri="{FF2B5EF4-FFF2-40B4-BE49-F238E27FC236}">
                  <a16:creationId xmlns:a16="http://schemas.microsoft.com/office/drawing/2014/main" id="{22C53EEC-3BED-45D6-B893-6E897A6EED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021487" y="1824831"/>
              <a:ext cx="712788" cy="706438"/>
            </a:xfrm>
            <a:prstGeom prst="roundRect">
              <a:avLst/>
            </a:prstGeom>
            <a:grpFill/>
            <a:ln>
              <a:noFill/>
            </a:ln>
            <a:sp3d extrusionH="1778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/>
            </a:p>
          </p:txBody>
        </p:sp>
        <p:sp>
          <p:nvSpPr>
            <p:cNvPr id="16" name="Freeform 41">
              <a:extLst>
                <a:ext uri="{FF2B5EF4-FFF2-40B4-BE49-F238E27FC236}">
                  <a16:creationId xmlns:a16="http://schemas.microsoft.com/office/drawing/2014/main" id="{DCDBC59D-CBFD-438E-8E2A-4BA4BD1682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1999" y="1824831"/>
              <a:ext cx="712787" cy="706438"/>
            </a:xfrm>
            <a:prstGeom prst="roundRect">
              <a:avLst/>
            </a:prstGeom>
            <a:grpFill/>
            <a:ln>
              <a:noFill/>
            </a:ln>
            <a:sp3d extrusionH="1778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/>
            </a:p>
          </p:txBody>
        </p:sp>
        <p:sp>
          <p:nvSpPr>
            <p:cNvPr id="17" name="Freeform 42">
              <a:extLst>
                <a:ext uri="{FF2B5EF4-FFF2-40B4-BE49-F238E27FC236}">
                  <a16:creationId xmlns:a16="http://schemas.microsoft.com/office/drawing/2014/main" id="{ACE694A9-7A38-4C2B-8BE7-8376E17F17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7013" y="1824831"/>
              <a:ext cx="701675" cy="706438"/>
            </a:xfrm>
            <a:prstGeom prst="roundRect">
              <a:avLst/>
            </a:prstGeom>
            <a:grpFill/>
            <a:ln>
              <a:noFill/>
            </a:ln>
            <a:sp3d extrusionH="1778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/>
            </a:p>
          </p:txBody>
        </p:sp>
        <p:sp>
          <p:nvSpPr>
            <p:cNvPr id="18" name="Freeform 43">
              <a:extLst>
                <a:ext uri="{FF2B5EF4-FFF2-40B4-BE49-F238E27FC236}">
                  <a16:creationId xmlns:a16="http://schemas.microsoft.com/office/drawing/2014/main" id="{28AC6C61-5ED2-4A7D-A672-3082FE7500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26501" y="1824831"/>
              <a:ext cx="701675" cy="706438"/>
            </a:xfrm>
            <a:prstGeom prst="roundRect">
              <a:avLst/>
            </a:prstGeom>
            <a:grpFill/>
            <a:ln>
              <a:noFill/>
            </a:ln>
            <a:sp3d extrusionH="1778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/>
            </a:p>
          </p:txBody>
        </p:sp>
        <p:sp>
          <p:nvSpPr>
            <p:cNvPr id="19" name="Freeform 44">
              <a:extLst>
                <a:ext uri="{FF2B5EF4-FFF2-40B4-BE49-F238E27FC236}">
                  <a16:creationId xmlns:a16="http://schemas.microsoft.com/office/drawing/2014/main" id="{237E677A-2659-4476-A981-075C0E928B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04401" y="1824831"/>
              <a:ext cx="712787" cy="706438"/>
            </a:xfrm>
            <a:prstGeom prst="roundRect">
              <a:avLst/>
            </a:prstGeom>
            <a:grpFill/>
            <a:ln>
              <a:noFill/>
            </a:ln>
            <a:sp3d extrusionH="1778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/>
            </a:p>
          </p:txBody>
        </p:sp>
        <p:sp>
          <p:nvSpPr>
            <p:cNvPr id="20" name="Freeform 51">
              <a:extLst>
                <a:ext uri="{FF2B5EF4-FFF2-40B4-BE49-F238E27FC236}">
                  <a16:creationId xmlns:a16="http://schemas.microsoft.com/office/drawing/2014/main" id="{7D6383E4-F7BA-4510-BCE1-396159752C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956524" y="1824831"/>
              <a:ext cx="701675" cy="706438"/>
            </a:xfrm>
            <a:prstGeom prst="roundRect">
              <a:avLst/>
            </a:prstGeom>
            <a:grpFill/>
            <a:ln>
              <a:noFill/>
            </a:ln>
            <a:sp3d extrusionH="1778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/>
            </a:p>
          </p:txBody>
        </p:sp>
        <p:sp>
          <p:nvSpPr>
            <p:cNvPr id="21" name="Freeform 54">
              <a:extLst>
                <a:ext uri="{FF2B5EF4-FFF2-40B4-BE49-F238E27FC236}">
                  <a16:creationId xmlns:a16="http://schemas.microsoft.com/office/drawing/2014/main" id="{F02A65B8-AEF6-4D81-A3BA-4A74206633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904262" y="1824831"/>
              <a:ext cx="712788" cy="706438"/>
            </a:xfrm>
            <a:prstGeom prst="roundRect">
              <a:avLst/>
            </a:prstGeom>
            <a:grpFill/>
            <a:ln>
              <a:noFill/>
            </a:ln>
            <a:sp3d extrusionH="1778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/>
            </a:p>
          </p:txBody>
        </p:sp>
      </p:grpSp>
      <p:sp>
        <p:nvSpPr>
          <p:cNvPr id="51" name="Rectangle 61">
            <a:extLst>
              <a:ext uri="{FF2B5EF4-FFF2-40B4-BE49-F238E27FC236}">
                <a16:creationId xmlns:a16="http://schemas.microsoft.com/office/drawing/2014/main" id="{6F5D7ECF-C6C9-4A4B-B59C-F5E9ABBE8F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94752" y="3355066"/>
            <a:ext cx="122309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sz="4700" b="1" dirty="0">
                <a:latin typeface="Gilroy-Black" panose="00000A00000000000000" pitchFamily="2" charset="0"/>
              </a:rPr>
              <a:t>40%</a:t>
            </a:r>
            <a:endParaRPr lang="ru-RU" altLang="ru-RU" dirty="0">
              <a:latin typeface="Gilroy-Black" panose="00000A00000000000000" pitchFamily="2" charset="0"/>
            </a:endParaRPr>
          </a:p>
        </p:txBody>
      </p:sp>
      <p:sp>
        <p:nvSpPr>
          <p:cNvPr id="52" name="Rectangle 62">
            <a:extLst>
              <a:ext uri="{FF2B5EF4-FFF2-40B4-BE49-F238E27FC236}">
                <a16:creationId xmlns:a16="http://schemas.microsoft.com/office/drawing/2014/main" id="{8E9D3941-9707-449D-9B27-CB07DDB809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94752" y="4319087"/>
            <a:ext cx="121828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sz="4700" b="1" dirty="0">
                <a:latin typeface="Gilroy-Black" panose="00000A00000000000000" pitchFamily="2" charset="0"/>
              </a:rPr>
              <a:t>80%</a:t>
            </a:r>
            <a:endParaRPr lang="ru-RU" altLang="ru-RU" dirty="0">
              <a:latin typeface="Gilroy-Black" panose="00000A00000000000000" pitchFamily="2" charset="0"/>
            </a:endParaRPr>
          </a:p>
        </p:txBody>
      </p:sp>
      <p:sp>
        <p:nvSpPr>
          <p:cNvPr id="53" name="Rectangle 63">
            <a:extLst>
              <a:ext uri="{FF2B5EF4-FFF2-40B4-BE49-F238E27FC236}">
                <a16:creationId xmlns:a16="http://schemas.microsoft.com/office/drawing/2014/main" id="{405BDC29-C835-4326-86CB-C1E6E3AA02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94752" y="5135221"/>
            <a:ext cx="1505220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sz="4700" b="1">
                <a:latin typeface="Gilroy-Black" panose="00000A00000000000000" pitchFamily="2" charset="0"/>
              </a:rPr>
              <a:t>100%</a:t>
            </a:r>
            <a:endParaRPr lang="ru-RU" altLang="ru-RU">
              <a:latin typeface="Gilroy-Black" panose="00000A00000000000000" pitchFamily="2" charset="0"/>
            </a:endParaRPr>
          </a:p>
        </p:txBody>
      </p:sp>
      <p:grpSp>
        <p:nvGrpSpPr>
          <p:cNvPr id="59" name="sad">
            <a:extLst>
              <a:ext uri="{FF2B5EF4-FFF2-40B4-BE49-F238E27FC236}">
                <a16:creationId xmlns:a16="http://schemas.microsoft.com/office/drawing/2014/main" id="{6ED2FF79-E847-48D4-9F14-FC761AEDB6A9}"/>
              </a:ext>
            </a:extLst>
          </p:cNvPr>
          <p:cNvGrpSpPr/>
          <p:nvPr/>
        </p:nvGrpSpPr>
        <p:grpSpPr>
          <a:xfrm>
            <a:off x="1541489" y="2440800"/>
            <a:ext cx="6521450" cy="706438"/>
            <a:chOff x="-2904262" y="1824831"/>
            <a:chExt cx="6521450" cy="706438"/>
          </a:xfrm>
          <a:solidFill>
            <a:schemeClr val="bg1"/>
          </a:solidFill>
          <a:scene3d>
            <a:camera prst="perspectiveRight"/>
            <a:lightRig rig="soft" dir="t">
              <a:rot lat="0" lon="0" rev="10200000"/>
            </a:lightRig>
          </a:scene3d>
        </p:grpSpPr>
        <p:sp>
          <p:nvSpPr>
            <p:cNvPr id="60" name="Freeform 40">
              <a:extLst>
                <a:ext uri="{FF2B5EF4-FFF2-40B4-BE49-F238E27FC236}">
                  <a16:creationId xmlns:a16="http://schemas.microsoft.com/office/drawing/2014/main" id="{AFF1724D-8EBF-4880-9034-95F1DDDDC7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021487" y="1824831"/>
              <a:ext cx="712788" cy="706438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sp3d extrusionH="1778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/>
            </a:p>
          </p:txBody>
        </p:sp>
        <p:sp>
          <p:nvSpPr>
            <p:cNvPr id="61" name="Freeform 41">
              <a:extLst>
                <a:ext uri="{FF2B5EF4-FFF2-40B4-BE49-F238E27FC236}">
                  <a16:creationId xmlns:a16="http://schemas.microsoft.com/office/drawing/2014/main" id="{A2DF83FD-64F1-45BA-BA83-1FE76DA665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1999" y="1824831"/>
              <a:ext cx="712787" cy="706438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sp3d extrusionH="1778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 dirty="0"/>
            </a:p>
          </p:txBody>
        </p:sp>
        <p:sp>
          <p:nvSpPr>
            <p:cNvPr id="62" name="Freeform 42">
              <a:extLst>
                <a:ext uri="{FF2B5EF4-FFF2-40B4-BE49-F238E27FC236}">
                  <a16:creationId xmlns:a16="http://schemas.microsoft.com/office/drawing/2014/main" id="{A17712D5-156F-4CD4-9F6B-52B3F20C06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7013" y="1824831"/>
              <a:ext cx="701675" cy="706438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sp3d extrusionH="1778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/>
            </a:p>
          </p:txBody>
        </p:sp>
        <p:sp>
          <p:nvSpPr>
            <p:cNvPr id="63" name="Freeform 43">
              <a:extLst>
                <a:ext uri="{FF2B5EF4-FFF2-40B4-BE49-F238E27FC236}">
                  <a16:creationId xmlns:a16="http://schemas.microsoft.com/office/drawing/2014/main" id="{6C931A6A-4A4F-45F7-B829-CD871C01AC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26501" y="1824831"/>
              <a:ext cx="701675" cy="706438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sp3d extrusionH="1778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/>
            </a:p>
          </p:txBody>
        </p:sp>
        <p:sp>
          <p:nvSpPr>
            <p:cNvPr id="64" name="Freeform 44">
              <a:extLst>
                <a:ext uri="{FF2B5EF4-FFF2-40B4-BE49-F238E27FC236}">
                  <a16:creationId xmlns:a16="http://schemas.microsoft.com/office/drawing/2014/main" id="{FB54905A-5F13-40EF-9B03-81EECC8F2F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04401" y="1824831"/>
              <a:ext cx="712787" cy="706438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sp3d extrusionH="1778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/>
            </a:p>
          </p:txBody>
        </p:sp>
        <p:sp>
          <p:nvSpPr>
            <p:cNvPr id="65" name="Freeform 51">
              <a:extLst>
                <a:ext uri="{FF2B5EF4-FFF2-40B4-BE49-F238E27FC236}">
                  <a16:creationId xmlns:a16="http://schemas.microsoft.com/office/drawing/2014/main" id="{42D1A0F9-F92C-4AA5-BBF1-8360FD9179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956524" y="1824831"/>
              <a:ext cx="701675" cy="70643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sp3d extrusionH="1778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/>
            </a:p>
          </p:txBody>
        </p:sp>
        <p:sp>
          <p:nvSpPr>
            <p:cNvPr id="66" name="Freeform 54">
              <a:extLst>
                <a:ext uri="{FF2B5EF4-FFF2-40B4-BE49-F238E27FC236}">
                  <a16:creationId xmlns:a16="http://schemas.microsoft.com/office/drawing/2014/main" id="{864D58B2-2A99-4086-BD8B-C54DB86D18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904262" y="1824831"/>
              <a:ext cx="712788" cy="70643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sp3d extrusionH="1778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/>
            </a:p>
          </p:txBody>
        </p:sp>
      </p:grpSp>
      <p:sp>
        <p:nvSpPr>
          <p:cNvPr id="67" name="Rectangle 61">
            <a:extLst>
              <a:ext uri="{FF2B5EF4-FFF2-40B4-BE49-F238E27FC236}">
                <a16:creationId xmlns:a16="http://schemas.microsoft.com/office/drawing/2014/main" id="{070D5393-C91D-4344-B5F2-416F7F6BF4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94752" y="2392065"/>
            <a:ext cx="1205458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ru-RU" sz="4700" b="1" dirty="0">
                <a:latin typeface="Gilroy-Black" panose="00000A00000000000000" pitchFamily="2" charset="0"/>
              </a:rPr>
              <a:t>2</a:t>
            </a:r>
            <a:r>
              <a:rPr lang="ru-RU" altLang="ru-RU" sz="4700" b="1" dirty="0">
                <a:latin typeface="Gilroy-Black" panose="00000A00000000000000" pitchFamily="2" charset="0"/>
              </a:rPr>
              <a:t>0%</a:t>
            </a:r>
            <a:endParaRPr lang="ru-RU" altLang="ru-RU" dirty="0">
              <a:latin typeface="Gilroy-Black" panose="00000A00000000000000" pitchFamily="2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AAF99CBB-5334-438F-9FF8-681BBBD329A1}"/>
              </a:ext>
            </a:extLst>
          </p:cNvPr>
          <p:cNvSpPr txBox="1"/>
          <p:nvPr/>
        </p:nvSpPr>
        <p:spPr>
          <a:xfrm>
            <a:off x="1413231" y="550836"/>
            <a:ext cx="26292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latin typeface="Gilroy-Black" panose="00000A00000000000000" pitchFamily="2" charset="0"/>
              </a:rPr>
              <a:t>Analytics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36FE102-DCC5-4354-876C-FF3B8B3B336B}"/>
              </a:ext>
            </a:extLst>
          </p:cNvPr>
          <p:cNvSpPr txBox="1"/>
          <p:nvPr/>
        </p:nvSpPr>
        <p:spPr>
          <a:xfrm>
            <a:off x="1292672" y="1234961"/>
            <a:ext cx="4687214" cy="744335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consectetur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adipiscing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, sed do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eiusmod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tempor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incididunt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labore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et dolore magna.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Gilroy-Regular" panose="000005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E5E6FC78-A2FF-4A77-B7D5-72D6B4F76703}"/>
              </a:ext>
            </a:extLst>
          </p:cNvPr>
          <p:cNvSpPr/>
          <p:nvPr/>
        </p:nvSpPr>
        <p:spPr>
          <a:xfrm>
            <a:off x="-41457" y="628650"/>
            <a:ext cx="1110129" cy="6372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D15663E2-1B2C-4AD0-A340-C7527B0D37C1}"/>
              </a:ext>
            </a:extLst>
          </p:cNvPr>
          <p:cNvSpPr/>
          <p:nvPr/>
        </p:nvSpPr>
        <p:spPr>
          <a:xfrm>
            <a:off x="3981450" y="663183"/>
            <a:ext cx="152400" cy="152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F79E430B-C29C-465C-8029-75184858E762}"/>
              </a:ext>
            </a:extLst>
          </p:cNvPr>
          <p:cNvSpPr/>
          <p:nvPr/>
        </p:nvSpPr>
        <p:spPr>
          <a:xfrm>
            <a:off x="981586" y="5927428"/>
            <a:ext cx="152400" cy="152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43F362E6-A51A-4F4F-85DB-42DAAE7C8570}"/>
              </a:ext>
            </a:extLst>
          </p:cNvPr>
          <p:cNvSpPr/>
          <p:nvPr/>
        </p:nvSpPr>
        <p:spPr>
          <a:xfrm>
            <a:off x="6723407" y="6106287"/>
            <a:ext cx="152400" cy="152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983ABC43-8DB8-4875-AAE3-36FE51C23681}"/>
              </a:ext>
            </a:extLst>
          </p:cNvPr>
          <p:cNvSpPr/>
          <p:nvPr/>
        </p:nvSpPr>
        <p:spPr>
          <a:xfrm>
            <a:off x="11227191" y="4666047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B1A8109C-4432-4FF5-846B-3E0397006A07}"/>
              </a:ext>
            </a:extLst>
          </p:cNvPr>
          <p:cNvSpPr/>
          <p:nvPr/>
        </p:nvSpPr>
        <p:spPr>
          <a:xfrm>
            <a:off x="8889623" y="1507651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72473F1A-199D-4827-A36C-AD5544BFA946}"/>
              </a:ext>
            </a:extLst>
          </p:cNvPr>
          <p:cNvSpPr/>
          <p:nvPr/>
        </p:nvSpPr>
        <p:spPr>
          <a:xfrm>
            <a:off x="11047128" y="841503"/>
            <a:ext cx="152400" cy="1524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725DCE61-6030-421F-B7E8-0CDB970CCC47}"/>
              </a:ext>
            </a:extLst>
          </p:cNvPr>
          <p:cNvSpPr/>
          <p:nvPr/>
        </p:nvSpPr>
        <p:spPr>
          <a:xfrm>
            <a:off x="2352504" y="3246410"/>
            <a:ext cx="115549" cy="11554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1193995581"/>
      </p:ext>
    </p:extLst>
  </p:cSld>
  <p:clrMapOvr>
    <a:masterClrMapping/>
  </p:clrMapOvr>
  <p:transition spd="slow" advClick="0" advTm="4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decel="10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30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1000" fill="hold"/>
                                        <p:tgtEl>
                                          <p:spTgt spid="7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repeatCount="indefinite" accel="50000" decel="5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3" dur="1000" fill="hold"/>
                                        <p:tgtEl>
                                          <p:spTgt spid="7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5" dur="1000" fill="hold"/>
                                        <p:tgtEl>
                                          <p:spTgt spid="7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repeatCount="indefinite" accel="50000" decel="50000" autoRev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77" dur="1000" fill="hold"/>
                                        <p:tgtEl>
                                          <p:spTgt spid="7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repeatCount="indefinite" accel="50000" decel="50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9" dur="1000" fill="hold"/>
                                        <p:tgtEl>
                                          <p:spTgt spid="7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1" dur="1000" fill="hold"/>
                                        <p:tgtEl>
                                          <p:spTgt spid="7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67" grpId="0"/>
      <p:bldP spid="68" grpId="0"/>
      <p:bldP spid="69" grpId="0"/>
      <p:bldP spid="70" grpId="0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B2174CC2-7FE9-4851-9D7E-A2F764C7A304}"/>
              </a:ext>
            </a:extLst>
          </p:cNvPr>
          <p:cNvGrpSpPr/>
          <p:nvPr/>
        </p:nvGrpSpPr>
        <p:grpSpPr>
          <a:xfrm>
            <a:off x="2957285" y="2198914"/>
            <a:ext cx="6836229" cy="3220355"/>
            <a:chOff x="2910113" y="2939143"/>
            <a:chExt cx="6836229" cy="3220355"/>
          </a:xfrm>
          <a:scene3d>
            <a:camera prst="perspectiveRelaxedModerately"/>
            <a:lightRig rig="balanced" dir="t">
              <a:rot lat="0" lon="0" rev="4800000"/>
            </a:lightRig>
          </a:scene3d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229F45CF-D173-46A4-B6F6-BD31E12D2D34}"/>
                </a:ext>
              </a:extLst>
            </p:cNvPr>
            <p:cNvGrpSpPr/>
            <p:nvPr/>
          </p:nvGrpSpPr>
          <p:grpSpPr>
            <a:xfrm>
              <a:off x="2910113" y="2939143"/>
              <a:ext cx="6836229" cy="489857"/>
              <a:chOff x="1444171" y="1817914"/>
              <a:chExt cx="6836229" cy="489857"/>
            </a:xfrm>
          </p:grpSpPr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B9C3FC10-3B70-43C4-AC09-965077BCCC83}"/>
                  </a:ext>
                </a:extLst>
              </p:cNvPr>
              <p:cNvSpPr/>
              <p:nvPr/>
            </p:nvSpPr>
            <p:spPr>
              <a:xfrm>
                <a:off x="1444172" y="1817914"/>
                <a:ext cx="3418114" cy="489857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8575">
                <a:noFill/>
              </a:ln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ectangle: Rounded Corners 18">
                <a:extLst>
                  <a:ext uri="{FF2B5EF4-FFF2-40B4-BE49-F238E27FC236}">
                    <a16:creationId xmlns:a16="http://schemas.microsoft.com/office/drawing/2014/main" id="{C7710159-CB8E-4860-8455-B0F2E4BA0BB0}"/>
                  </a:ext>
                </a:extLst>
              </p:cNvPr>
              <p:cNvSpPr/>
              <p:nvPr/>
            </p:nvSpPr>
            <p:spPr>
              <a:xfrm>
                <a:off x="1444171" y="1817914"/>
                <a:ext cx="6836229" cy="489857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</a:ln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AD6D09DE-0247-43F8-B57F-9A729E7452A2}"/>
                </a:ext>
              </a:extLst>
            </p:cNvPr>
            <p:cNvGrpSpPr/>
            <p:nvPr/>
          </p:nvGrpSpPr>
          <p:grpSpPr>
            <a:xfrm>
              <a:off x="2910113" y="3868057"/>
              <a:ext cx="6836229" cy="489857"/>
              <a:chOff x="1444171" y="2746828"/>
              <a:chExt cx="6836229" cy="489857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A33A006B-7F5D-4062-896C-D3812947C0E7}"/>
                  </a:ext>
                </a:extLst>
              </p:cNvPr>
              <p:cNvSpPr/>
              <p:nvPr/>
            </p:nvSpPr>
            <p:spPr>
              <a:xfrm>
                <a:off x="1444172" y="2746828"/>
                <a:ext cx="4651828" cy="489857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28575">
                <a:noFill/>
              </a:ln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DA597A11-989F-4D4B-BC64-EF6F1DCB31DB}"/>
                  </a:ext>
                </a:extLst>
              </p:cNvPr>
              <p:cNvSpPr/>
              <p:nvPr/>
            </p:nvSpPr>
            <p:spPr>
              <a:xfrm>
                <a:off x="1444171" y="2746828"/>
                <a:ext cx="6836229" cy="489857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</a:ln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7BBF090B-34EE-4DF4-B479-091541B544D6}"/>
                </a:ext>
              </a:extLst>
            </p:cNvPr>
            <p:cNvGrpSpPr/>
            <p:nvPr/>
          </p:nvGrpSpPr>
          <p:grpSpPr>
            <a:xfrm>
              <a:off x="2910113" y="4740727"/>
              <a:ext cx="6836229" cy="489857"/>
              <a:chOff x="1444171" y="3619498"/>
              <a:chExt cx="6836229" cy="489857"/>
            </a:xfrm>
          </p:grpSpPr>
          <p:sp>
            <p:nvSpPr>
              <p:cNvPr id="25" name="Rectangle: Rounded Corners 24">
                <a:extLst>
                  <a:ext uri="{FF2B5EF4-FFF2-40B4-BE49-F238E27FC236}">
                    <a16:creationId xmlns:a16="http://schemas.microsoft.com/office/drawing/2014/main" id="{8BC50B8A-A864-488C-A081-81B2FF2C1F9E}"/>
                  </a:ext>
                </a:extLst>
              </p:cNvPr>
              <p:cNvSpPr/>
              <p:nvPr/>
            </p:nvSpPr>
            <p:spPr>
              <a:xfrm>
                <a:off x="1444172" y="3619498"/>
                <a:ext cx="6480628" cy="489857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28575">
                <a:noFill/>
              </a:ln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D50A37F4-4AB2-4C33-BFF8-C3D9248BC8C0}"/>
                  </a:ext>
                </a:extLst>
              </p:cNvPr>
              <p:cNvSpPr/>
              <p:nvPr/>
            </p:nvSpPr>
            <p:spPr>
              <a:xfrm>
                <a:off x="1444171" y="3619498"/>
                <a:ext cx="6836229" cy="489857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</a:ln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228669D6-A547-4043-B677-C910C94F9538}"/>
                </a:ext>
              </a:extLst>
            </p:cNvPr>
            <p:cNvGrpSpPr/>
            <p:nvPr/>
          </p:nvGrpSpPr>
          <p:grpSpPr>
            <a:xfrm>
              <a:off x="2910113" y="5669641"/>
              <a:ext cx="6836229" cy="489857"/>
              <a:chOff x="1444171" y="4548412"/>
              <a:chExt cx="6836229" cy="489857"/>
            </a:xfrm>
          </p:grpSpPr>
          <p:sp>
            <p:nvSpPr>
              <p:cNvPr id="26" name="Rectangle: Rounded Corners 25">
                <a:extLst>
                  <a:ext uri="{FF2B5EF4-FFF2-40B4-BE49-F238E27FC236}">
                    <a16:creationId xmlns:a16="http://schemas.microsoft.com/office/drawing/2014/main" id="{78745656-1161-415F-8DB3-0F3BE0719F46}"/>
                  </a:ext>
                </a:extLst>
              </p:cNvPr>
              <p:cNvSpPr/>
              <p:nvPr/>
            </p:nvSpPr>
            <p:spPr>
              <a:xfrm>
                <a:off x="1444171" y="4548412"/>
                <a:ext cx="1836057" cy="489857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28575">
                <a:noFill/>
              </a:ln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23DBB961-CC24-49D8-9E28-78AC78B40B2C}"/>
                  </a:ext>
                </a:extLst>
              </p:cNvPr>
              <p:cNvSpPr/>
              <p:nvPr/>
            </p:nvSpPr>
            <p:spPr>
              <a:xfrm>
                <a:off x="1444171" y="4548412"/>
                <a:ext cx="6836229" cy="489857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</a:ln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5DC667EE-20FA-4141-BC78-380500857AFF}"/>
              </a:ext>
            </a:extLst>
          </p:cNvPr>
          <p:cNvSpPr txBox="1"/>
          <p:nvPr/>
        </p:nvSpPr>
        <p:spPr>
          <a:xfrm>
            <a:off x="4891184" y="571710"/>
            <a:ext cx="24096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Gilroy-Black" panose="00000A00000000000000" pitchFamily="2" charset="0"/>
              </a:rPr>
              <a:t>Analytics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52F8892-2AB3-416A-BFE5-18320EF99938}"/>
              </a:ext>
            </a:extLst>
          </p:cNvPr>
          <p:cNvSpPr txBox="1"/>
          <p:nvPr/>
        </p:nvSpPr>
        <p:spPr>
          <a:xfrm>
            <a:off x="3752394" y="1274885"/>
            <a:ext cx="4687214" cy="744335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consectetur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adipiscing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, sed do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eiusmod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tempor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incididunt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labore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et dolore magna.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Gilroy-Regular" panose="000005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6E0E629-A192-4378-B9AB-BC27570258C3}"/>
              </a:ext>
            </a:extLst>
          </p:cNvPr>
          <p:cNvGrpSpPr/>
          <p:nvPr/>
        </p:nvGrpSpPr>
        <p:grpSpPr>
          <a:xfrm>
            <a:off x="2357209" y="3118303"/>
            <a:ext cx="609600" cy="609600"/>
            <a:chOff x="2357209" y="3118303"/>
            <a:chExt cx="609600" cy="609600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1D9DDDB6-30BA-42BE-A661-DCC054EDF7CF}"/>
                </a:ext>
              </a:extLst>
            </p:cNvPr>
            <p:cNvSpPr/>
            <p:nvPr/>
          </p:nvSpPr>
          <p:spPr>
            <a:xfrm>
              <a:off x="2357209" y="3118303"/>
              <a:ext cx="609600" cy="6096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39" name="Rectangle 61">
              <a:extLst>
                <a:ext uri="{FF2B5EF4-FFF2-40B4-BE49-F238E27FC236}">
                  <a16:creationId xmlns:a16="http://schemas.microsoft.com/office/drawing/2014/main" id="{2177DE61-E505-4279-AFE3-2878AF830A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2876" y="3297303"/>
              <a:ext cx="365485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ru-RU" altLang="ru-RU" sz="1400" b="1" dirty="0">
                  <a:solidFill>
                    <a:schemeClr val="bg2">
                      <a:lumMod val="75000"/>
                    </a:schemeClr>
                  </a:solidFill>
                  <a:latin typeface="Gilroy-Black" panose="00000A00000000000000" pitchFamily="2" charset="0"/>
                </a:rPr>
                <a:t>40%</a:t>
              </a:r>
              <a:endParaRPr lang="ru-RU" altLang="ru-RU" sz="600" dirty="0">
                <a:solidFill>
                  <a:schemeClr val="bg2">
                    <a:lumMod val="75000"/>
                  </a:schemeClr>
                </a:solidFill>
                <a:latin typeface="Gilroy-Black" panose="00000A00000000000000" pitchFamily="2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795942D0-9625-424B-BEDA-A4988BDB2214}"/>
              </a:ext>
            </a:extLst>
          </p:cNvPr>
          <p:cNvGrpSpPr/>
          <p:nvPr/>
        </p:nvGrpSpPr>
        <p:grpSpPr>
          <a:xfrm>
            <a:off x="2210701" y="3864426"/>
            <a:ext cx="609600" cy="609600"/>
            <a:chOff x="2210701" y="3864426"/>
            <a:chExt cx="609600" cy="609600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621216DE-ACE0-4D7A-9C8C-D4EAEBB8D194}"/>
                </a:ext>
              </a:extLst>
            </p:cNvPr>
            <p:cNvSpPr/>
            <p:nvPr/>
          </p:nvSpPr>
          <p:spPr>
            <a:xfrm>
              <a:off x="2210701" y="3864426"/>
              <a:ext cx="609600" cy="609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40" name="Rectangle 62">
              <a:extLst>
                <a:ext uri="{FF2B5EF4-FFF2-40B4-BE49-F238E27FC236}">
                  <a16:creationId xmlns:a16="http://schemas.microsoft.com/office/drawing/2014/main" id="{7C235893-3ED8-482E-88D6-9742B1C4C5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9562" y="4043426"/>
              <a:ext cx="363882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ru-RU" altLang="ru-RU" sz="1400" b="1" dirty="0">
                  <a:solidFill>
                    <a:schemeClr val="bg2">
                      <a:lumMod val="75000"/>
                    </a:schemeClr>
                  </a:solidFill>
                  <a:latin typeface="Gilroy-Black" panose="00000A00000000000000" pitchFamily="2" charset="0"/>
                </a:rPr>
                <a:t>80%</a:t>
              </a:r>
              <a:endParaRPr lang="ru-RU" altLang="ru-RU" sz="600" dirty="0">
                <a:solidFill>
                  <a:schemeClr val="bg2">
                    <a:lumMod val="75000"/>
                  </a:schemeClr>
                </a:solidFill>
                <a:latin typeface="Gilroy-Black" panose="00000A00000000000000" pitchFamily="2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E0945AE-D097-4A03-92BD-B8E22A50909F}"/>
              </a:ext>
            </a:extLst>
          </p:cNvPr>
          <p:cNvGrpSpPr/>
          <p:nvPr/>
        </p:nvGrpSpPr>
        <p:grpSpPr>
          <a:xfrm>
            <a:off x="2031085" y="4652273"/>
            <a:ext cx="609600" cy="609600"/>
            <a:chOff x="2031085" y="4652273"/>
            <a:chExt cx="609600" cy="609600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1428F114-0A4A-43FE-8313-96A2142681A1}"/>
                </a:ext>
              </a:extLst>
            </p:cNvPr>
            <p:cNvSpPr/>
            <p:nvPr/>
          </p:nvSpPr>
          <p:spPr>
            <a:xfrm>
              <a:off x="2031085" y="4652273"/>
              <a:ext cx="609600" cy="609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41" name="Rectangle 63">
              <a:extLst>
                <a:ext uri="{FF2B5EF4-FFF2-40B4-BE49-F238E27FC236}">
                  <a16:creationId xmlns:a16="http://schemas.microsoft.com/office/drawing/2014/main" id="{611FEE9F-A1E8-48C6-A6BC-263C63C8B0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4642" y="4831273"/>
              <a:ext cx="448841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ru-RU" altLang="ru-RU" sz="1400" b="1" dirty="0">
                  <a:solidFill>
                    <a:schemeClr val="bg2">
                      <a:lumMod val="75000"/>
                    </a:schemeClr>
                  </a:solidFill>
                  <a:latin typeface="Gilroy-Black" panose="00000A00000000000000" pitchFamily="2" charset="0"/>
                </a:rPr>
                <a:t>100%</a:t>
              </a:r>
              <a:endParaRPr lang="ru-RU" altLang="ru-RU" sz="600" dirty="0">
                <a:solidFill>
                  <a:schemeClr val="bg2">
                    <a:lumMod val="75000"/>
                  </a:schemeClr>
                </a:solidFill>
                <a:latin typeface="Gilroy-Black" panose="00000A00000000000000" pitchFamily="2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28687E36-CD26-4FFE-B8B6-7B1A8A559934}"/>
              </a:ext>
            </a:extLst>
          </p:cNvPr>
          <p:cNvGrpSpPr/>
          <p:nvPr/>
        </p:nvGrpSpPr>
        <p:grpSpPr>
          <a:xfrm>
            <a:off x="2500982" y="2374902"/>
            <a:ext cx="609600" cy="609600"/>
            <a:chOff x="2500982" y="2374902"/>
            <a:chExt cx="609600" cy="6096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078CDFF2-32D1-4201-B1A0-3C5E3E6437AD}"/>
                </a:ext>
              </a:extLst>
            </p:cNvPr>
            <p:cNvSpPr/>
            <p:nvPr/>
          </p:nvSpPr>
          <p:spPr>
            <a:xfrm>
              <a:off x="2500982" y="2374902"/>
              <a:ext cx="609600" cy="609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42" name="Rectangle 61">
              <a:extLst>
                <a:ext uri="{FF2B5EF4-FFF2-40B4-BE49-F238E27FC236}">
                  <a16:creationId xmlns:a16="http://schemas.microsoft.com/office/drawing/2014/main" id="{97042842-23E6-474E-9A94-DEDA85F52C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3049" y="2571036"/>
              <a:ext cx="357470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en-US" altLang="ru-RU" sz="1400" b="1" dirty="0">
                  <a:solidFill>
                    <a:schemeClr val="bg2">
                      <a:lumMod val="75000"/>
                    </a:schemeClr>
                  </a:solidFill>
                  <a:latin typeface="Gilroy-Black" panose="00000A00000000000000" pitchFamily="2" charset="0"/>
                </a:rPr>
                <a:t>2</a:t>
              </a:r>
              <a:r>
                <a:rPr lang="ru-RU" altLang="ru-RU" sz="1400" b="1" dirty="0">
                  <a:solidFill>
                    <a:schemeClr val="bg2">
                      <a:lumMod val="75000"/>
                    </a:schemeClr>
                  </a:solidFill>
                  <a:latin typeface="Gilroy-Black" panose="00000A00000000000000" pitchFamily="2" charset="0"/>
                </a:rPr>
                <a:t>0%</a:t>
              </a:r>
              <a:endParaRPr lang="ru-RU" altLang="ru-RU" sz="600" dirty="0">
                <a:solidFill>
                  <a:schemeClr val="bg2">
                    <a:lumMod val="75000"/>
                  </a:schemeClr>
                </a:solidFill>
                <a:latin typeface="Gilroy-Black" panose="00000A00000000000000" pitchFamily="2" charset="0"/>
              </a:endParaRPr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EBB81D7A-62B9-48D1-8825-E61D9A930073}"/>
              </a:ext>
            </a:extLst>
          </p:cNvPr>
          <p:cNvSpPr txBox="1"/>
          <p:nvPr/>
        </p:nvSpPr>
        <p:spPr>
          <a:xfrm>
            <a:off x="2767686" y="5851543"/>
            <a:ext cx="6670228" cy="467336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*Lorem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consectetur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adipiscing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, sed do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eiusmod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tempor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Gilroy-Regular" panose="000005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492C214B-0FE7-4B67-90E4-FBB2CB7E39EB}"/>
              </a:ext>
            </a:extLst>
          </p:cNvPr>
          <p:cNvSpPr/>
          <p:nvPr/>
        </p:nvSpPr>
        <p:spPr>
          <a:xfrm>
            <a:off x="3981450" y="663183"/>
            <a:ext cx="152400" cy="152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512315C7-1BF0-483B-9EE4-CD04AD162331}"/>
              </a:ext>
            </a:extLst>
          </p:cNvPr>
          <p:cNvSpPr/>
          <p:nvPr/>
        </p:nvSpPr>
        <p:spPr>
          <a:xfrm>
            <a:off x="981586" y="5927428"/>
            <a:ext cx="152400" cy="152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0B2D06DF-433E-484E-B49A-469BDC7FD1E4}"/>
              </a:ext>
            </a:extLst>
          </p:cNvPr>
          <p:cNvSpPr/>
          <p:nvPr/>
        </p:nvSpPr>
        <p:spPr>
          <a:xfrm>
            <a:off x="6375399" y="5588925"/>
            <a:ext cx="152400" cy="152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34B29ADF-ADB3-47A4-A722-B7C126347C4E}"/>
              </a:ext>
            </a:extLst>
          </p:cNvPr>
          <p:cNvSpPr/>
          <p:nvPr/>
        </p:nvSpPr>
        <p:spPr>
          <a:xfrm>
            <a:off x="11227191" y="4666047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BFF33F92-9504-486E-9BE7-2CBB7E6F61A1}"/>
              </a:ext>
            </a:extLst>
          </p:cNvPr>
          <p:cNvSpPr/>
          <p:nvPr/>
        </p:nvSpPr>
        <p:spPr>
          <a:xfrm>
            <a:off x="8889623" y="1507651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FCEBCFCE-4184-4752-8BBA-01B7590797FF}"/>
              </a:ext>
            </a:extLst>
          </p:cNvPr>
          <p:cNvSpPr/>
          <p:nvPr/>
        </p:nvSpPr>
        <p:spPr>
          <a:xfrm>
            <a:off x="11047128" y="841503"/>
            <a:ext cx="152400" cy="1524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24AE9071-5537-4291-B98F-11F261D17874}"/>
              </a:ext>
            </a:extLst>
          </p:cNvPr>
          <p:cNvSpPr/>
          <p:nvPr/>
        </p:nvSpPr>
        <p:spPr>
          <a:xfrm>
            <a:off x="1685754" y="3257207"/>
            <a:ext cx="115549" cy="11554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645826697"/>
      </p:ext>
    </p:extLst>
  </p:cSld>
  <p:clrMapOvr>
    <a:masterClrMapping/>
  </p:clrMapOvr>
  <p:transition spd="slow" advClick="0" advTm="4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1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repeatCount="indefinite" accel="50000" decel="5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9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1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repeatCount="indefinite" accel="50000" decel="50000" autoRev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63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repeatCount="indefinite" accel="50000" decel="50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7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43" grpId="0"/>
      <p:bldP spid="31" grpId="0" animBg="1"/>
      <p:bldP spid="31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Oval 49">
            <a:extLst>
              <a:ext uri="{FF2B5EF4-FFF2-40B4-BE49-F238E27FC236}">
                <a16:creationId xmlns:a16="http://schemas.microsoft.com/office/drawing/2014/main" id="{ADDC5058-5A26-493B-AD53-C7A9E27FB65E}"/>
              </a:ext>
            </a:extLst>
          </p:cNvPr>
          <p:cNvSpPr/>
          <p:nvPr/>
        </p:nvSpPr>
        <p:spPr>
          <a:xfrm>
            <a:off x="3981450" y="663183"/>
            <a:ext cx="152400" cy="152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4E694C89-4717-4969-BF65-FF19EEB13E00}"/>
              </a:ext>
            </a:extLst>
          </p:cNvPr>
          <p:cNvSpPr/>
          <p:nvPr/>
        </p:nvSpPr>
        <p:spPr>
          <a:xfrm>
            <a:off x="1068672" y="5232334"/>
            <a:ext cx="152400" cy="152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24B45F8D-3232-422F-AB4E-AEB8CD5C538F}"/>
              </a:ext>
            </a:extLst>
          </p:cNvPr>
          <p:cNvSpPr/>
          <p:nvPr/>
        </p:nvSpPr>
        <p:spPr>
          <a:xfrm>
            <a:off x="6064071" y="6458365"/>
            <a:ext cx="152400" cy="152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2A69771C-6F2B-41DB-ADAF-26D824D8280C}"/>
              </a:ext>
            </a:extLst>
          </p:cNvPr>
          <p:cNvSpPr/>
          <p:nvPr/>
        </p:nvSpPr>
        <p:spPr>
          <a:xfrm>
            <a:off x="11047128" y="2468141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EFF99FCF-D2C1-48F6-A625-1DC023FE2C58}"/>
              </a:ext>
            </a:extLst>
          </p:cNvPr>
          <p:cNvSpPr/>
          <p:nvPr/>
        </p:nvSpPr>
        <p:spPr>
          <a:xfrm>
            <a:off x="11047128" y="841503"/>
            <a:ext cx="152400" cy="1524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piramid">
            <a:extLst>
              <a:ext uri="{FF2B5EF4-FFF2-40B4-BE49-F238E27FC236}">
                <a16:creationId xmlns:a16="http://schemas.microsoft.com/office/drawing/2014/main" id="{1C53D7EC-03F1-4C81-8E49-E0DCA57BAA02}"/>
              </a:ext>
            </a:extLst>
          </p:cNvPr>
          <p:cNvGrpSpPr/>
          <p:nvPr/>
        </p:nvGrpSpPr>
        <p:grpSpPr>
          <a:xfrm>
            <a:off x="998112" y="1219200"/>
            <a:ext cx="5096138" cy="4312868"/>
            <a:chOff x="7354888" y="3048000"/>
            <a:chExt cx="9642737" cy="8412163"/>
          </a:xfrm>
          <a:scene3d>
            <a:camera prst="perspectiveContrastingRightFacing"/>
            <a:lightRig rig="threePt" dir="t">
              <a:rot lat="0" lon="0" rev="3600000"/>
            </a:lightRig>
          </a:scene3d>
        </p:grpSpPr>
        <p:grpSp>
          <p:nvGrpSpPr>
            <p:cNvPr id="78" name="กลุ่ม 11">
              <a:extLst>
                <a:ext uri="{FF2B5EF4-FFF2-40B4-BE49-F238E27FC236}">
                  <a16:creationId xmlns:a16="http://schemas.microsoft.com/office/drawing/2014/main" id="{C8888F1F-D14C-4792-8958-D0D72D2E5E23}"/>
                </a:ext>
              </a:extLst>
            </p:cNvPr>
            <p:cNvGrpSpPr/>
            <p:nvPr/>
          </p:nvGrpSpPr>
          <p:grpSpPr>
            <a:xfrm>
              <a:off x="7354888" y="3048000"/>
              <a:ext cx="9642737" cy="8412163"/>
              <a:chOff x="7354888" y="3048000"/>
              <a:chExt cx="9642737" cy="8412163"/>
            </a:xfrm>
          </p:grpSpPr>
          <p:sp>
            <p:nvSpPr>
              <p:cNvPr id="83" name="Freeform 11">
                <a:extLst>
                  <a:ext uri="{FF2B5EF4-FFF2-40B4-BE49-F238E27FC236}">
                    <a16:creationId xmlns:a16="http://schemas.microsoft.com/office/drawing/2014/main" id="{35A53029-6381-473C-BA6D-DFBC0916D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4888" y="3048000"/>
                <a:ext cx="9642737" cy="8412163"/>
              </a:xfrm>
              <a:custGeom>
                <a:avLst/>
                <a:gdLst>
                  <a:gd name="T0" fmla="*/ 6120 w 6120"/>
                  <a:gd name="T1" fmla="*/ 5299 h 5299"/>
                  <a:gd name="T2" fmla="*/ 3054 w 6120"/>
                  <a:gd name="T3" fmla="*/ 0 h 5299"/>
                  <a:gd name="T4" fmla="*/ 0 w 6120"/>
                  <a:gd name="T5" fmla="*/ 5299 h 5299"/>
                  <a:gd name="T6" fmla="*/ 6120 w 6120"/>
                  <a:gd name="T7" fmla="*/ 5299 h 5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20" h="5299">
                    <a:moveTo>
                      <a:pt x="6120" y="5299"/>
                    </a:moveTo>
                    <a:lnTo>
                      <a:pt x="3054" y="0"/>
                    </a:lnTo>
                    <a:lnTo>
                      <a:pt x="0" y="5299"/>
                    </a:lnTo>
                    <a:lnTo>
                      <a:pt x="6120" y="529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sp3d extrusionH="85725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1100" dirty="0">
                  <a:solidFill>
                    <a:schemeClr val="tx2"/>
                  </a:solidFill>
                  <a:latin typeface="Gilroy-Black" panose="00000A00000000000000" pitchFamily="2" charset="0"/>
                </a:endParaRPr>
              </a:p>
            </p:txBody>
          </p:sp>
          <p:sp>
            <p:nvSpPr>
              <p:cNvPr id="84" name="Freeform 12">
                <a:extLst>
                  <a:ext uri="{FF2B5EF4-FFF2-40B4-BE49-F238E27FC236}">
                    <a16:creationId xmlns:a16="http://schemas.microsoft.com/office/drawing/2014/main" id="{1E5EB110-5EC3-45A8-822A-9AACE0C16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29832" y="3048000"/>
                <a:ext cx="7291387" cy="6318250"/>
              </a:xfrm>
              <a:custGeom>
                <a:avLst/>
                <a:gdLst>
                  <a:gd name="T0" fmla="*/ 4593 w 4593"/>
                  <a:gd name="T1" fmla="*/ 3980 h 3980"/>
                  <a:gd name="T2" fmla="*/ 2291 w 4593"/>
                  <a:gd name="T3" fmla="*/ 0 h 3980"/>
                  <a:gd name="T4" fmla="*/ 0 w 4593"/>
                  <a:gd name="T5" fmla="*/ 3980 h 3980"/>
                  <a:gd name="T6" fmla="*/ 4593 w 4593"/>
                  <a:gd name="T7" fmla="*/ 3980 h 3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93" h="3980">
                    <a:moveTo>
                      <a:pt x="4593" y="3980"/>
                    </a:moveTo>
                    <a:lnTo>
                      <a:pt x="2291" y="0"/>
                    </a:lnTo>
                    <a:lnTo>
                      <a:pt x="0" y="3980"/>
                    </a:lnTo>
                    <a:lnTo>
                      <a:pt x="4593" y="398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sp3d extrusionH="85725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1100">
                  <a:solidFill>
                    <a:schemeClr val="tx2"/>
                  </a:solidFill>
                  <a:latin typeface="Gilroy-Black" panose="00000A00000000000000" pitchFamily="2" charset="0"/>
                </a:endParaRPr>
              </a:p>
            </p:txBody>
          </p:sp>
          <p:sp>
            <p:nvSpPr>
              <p:cNvPr id="85" name="Freeform 13">
                <a:extLst>
                  <a:ext uri="{FF2B5EF4-FFF2-40B4-BE49-F238E27FC236}">
                    <a16:creationId xmlns:a16="http://schemas.microsoft.com/office/drawing/2014/main" id="{55BF055A-2BE6-4A61-824C-A51AE21F36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61734" y="3048000"/>
                <a:ext cx="4811713" cy="4168776"/>
              </a:xfrm>
              <a:custGeom>
                <a:avLst/>
                <a:gdLst>
                  <a:gd name="T0" fmla="*/ 3031 w 3031"/>
                  <a:gd name="T1" fmla="*/ 2626 h 2626"/>
                  <a:gd name="T2" fmla="*/ 1515 w 3031"/>
                  <a:gd name="T3" fmla="*/ 0 h 2626"/>
                  <a:gd name="T4" fmla="*/ 0 w 3031"/>
                  <a:gd name="T5" fmla="*/ 2626 h 2626"/>
                  <a:gd name="T6" fmla="*/ 3031 w 3031"/>
                  <a:gd name="T7" fmla="*/ 2626 h 2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31" h="2626">
                    <a:moveTo>
                      <a:pt x="3031" y="2626"/>
                    </a:moveTo>
                    <a:lnTo>
                      <a:pt x="1515" y="0"/>
                    </a:lnTo>
                    <a:lnTo>
                      <a:pt x="0" y="2626"/>
                    </a:lnTo>
                    <a:lnTo>
                      <a:pt x="3031" y="2626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sp3d extrusionH="85725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1100">
                  <a:solidFill>
                    <a:schemeClr val="tx2"/>
                  </a:solidFill>
                  <a:latin typeface="Gilroy-Black" panose="00000A00000000000000" pitchFamily="2" charset="0"/>
                </a:endParaRPr>
              </a:p>
            </p:txBody>
          </p:sp>
          <p:sp>
            <p:nvSpPr>
              <p:cNvPr id="86" name="Freeform 14">
                <a:extLst>
                  <a:ext uri="{FF2B5EF4-FFF2-40B4-BE49-F238E27FC236}">
                    <a16:creationId xmlns:a16="http://schemas.microsoft.com/office/drawing/2014/main" id="{80D994CA-20E1-4E16-976D-BDEA9F86C2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19215" y="3048000"/>
                <a:ext cx="2441576" cy="2112964"/>
              </a:xfrm>
              <a:custGeom>
                <a:avLst/>
                <a:gdLst>
                  <a:gd name="T0" fmla="*/ 1538 w 1538"/>
                  <a:gd name="T1" fmla="*/ 1331 h 1331"/>
                  <a:gd name="T2" fmla="*/ 763 w 1538"/>
                  <a:gd name="T3" fmla="*/ 0 h 1331"/>
                  <a:gd name="T4" fmla="*/ 0 w 1538"/>
                  <a:gd name="T5" fmla="*/ 1331 h 1331"/>
                  <a:gd name="T6" fmla="*/ 1538 w 1538"/>
                  <a:gd name="T7" fmla="*/ 1331 h 1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8" h="1331">
                    <a:moveTo>
                      <a:pt x="1538" y="1331"/>
                    </a:moveTo>
                    <a:lnTo>
                      <a:pt x="763" y="0"/>
                    </a:lnTo>
                    <a:lnTo>
                      <a:pt x="0" y="1331"/>
                    </a:lnTo>
                    <a:lnTo>
                      <a:pt x="1538" y="133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sp3d extrusionH="85725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1100">
                  <a:solidFill>
                    <a:schemeClr val="tx2"/>
                  </a:solidFill>
                  <a:latin typeface="Gilroy-Black" panose="00000A00000000000000" pitchFamily="2" charset="0"/>
                </a:endParaRPr>
              </a:p>
            </p:txBody>
          </p:sp>
          <p:sp>
            <p:nvSpPr>
              <p:cNvPr id="87" name="Freeform 15">
                <a:extLst>
                  <a:ext uri="{FF2B5EF4-FFF2-40B4-BE49-F238E27FC236}">
                    <a16:creationId xmlns:a16="http://schemas.microsoft.com/office/drawing/2014/main" id="{0881FFE7-59FA-4EDF-B39A-6D46486517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60176" y="3746500"/>
                <a:ext cx="1285875" cy="1285875"/>
              </a:xfrm>
              <a:custGeom>
                <a:avLst/>
                <a:gdLst>
                  <a:gd name="T0" fmla="*/ 26 w 70"/>
                  <a:gd name="T1" fmla="*/ 5 h 70"/>
                  <a:gd name="T2" fmla="*/ 5 w 70"/>
                  <a:gd name="T3" fmla="*/ 44 h 70"/>
                  <a:gd name="T4" fmla="*/ 44 w 70"/>
                  <a:gd name="T5" fmla="*/ 65 h 70"/>
                  <a:gd name="T6" fmla="*/ 65 w 70"/>
                  <a:gd name="T7" fmla="*/ 26 h 70"/>
                  <a:gd name="T8" fmla="*/ 26 w 70"/>
                  <a:gd name="T9" fmla="*/ 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70">
                    <a:moveTo>
                      <a:pt x="26" y="5"/>
                    </a:moveTo>
                    <a:cubicBezTo>
                      <a:pt x="9" y="10"/>
                      <a:pt x="0" y="28"/>
                      <a:pt x="5" y="44"/>
                    </a:cubicBezTo>
                    <a:cubicBezTo>
                      <a:pt x="10" y="61"/>
                      <a:pt x="28" y="70"/>
                      <a:pt x="44" y="65"/>
                    </a:cubicBezTo>
                    <a:cubicBezTo>
                      <a:pt x="61" y="60"/>
                      <a:pt x="70" y="43"/>
                      <a:pt x="65" y="26"/>
                    </a:cubicBezTo>
                    <a:cubicBezTo>
                      <a:pt x="60" y="10"/>
                      <a:pt x="43" y="0"/>
                      <a:pt x="26" y="5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sp3d extrusionH="85725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1100">
                  <a:solidFill>
                    <a:schemeClr val="tx2"/>
                  </a:solidFill>
                  <a:latin typeface="Gilroy-Black" panose="00000A00000000000000" pitchFamily="2" charset="0"/>
                </a:endParaRPr>
              </a:p>
            </p:txBody>
          </p:sp>
          <p:sp>
            <p:nvSpPr>
              <p:cNvPr id="88" name="Freeform 16">
                <a:extLst>
                  <a:ext uri="{FF2B5EF4-FFF2-40B4-BE49-F238E27FC236}">
                    <a16:creationId xmlns:a16="http://schemas.microsoft.com/office/drawing/2014/main" id="{5EAB732A-C4E6-4339-B705-F0C6D65A1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60176" y="5619750"/>
                <a:ext cx="1285875" cy="1285875"/>
              </a:xfrm>
              <a:custGeom>
                <a:avLst/>
                <a:gdLst>
                  <a:gd name="T0" fmla="*/ 26 w 70"/>
                  <a:gd name="T1" fmla="*/ 5 h 70"/>
                  <a:gd name="T2" fmla="*/ 5 w 70"/>
                  <a:gd name="T3" fmla="*/ 45 h 70"/>
                  <a:gd name="T4" fmla="*/ 44 w 70"/>
                  <a:gd name="T5" fmla="*/ 65 h 70"/>
                  <a:gd name="T6" fmla="*/ 65 w 70"/>
                  <a:gd name="T7" fmla="*/ 26 h 70"/>
                  <a:gd name="T8" fmla="*/ 26 w 70"/>
                  <a:gd name="T9" fmla="*/ 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70">
                    <a:moveTo>
                      <a:pt x="26" y="5"/>
                    </a:moveTo>
                    <a:cubicBezTo>
                      <a:pt x="9" y="10"/>
                      <a:pt x="0" y="28"/>
                      <a:pt x="5" y="45"/>
                    </a:cubicBezTo>
                    <a:cubicBezTo>
                      <a:pt x="10" y="61"/>
                      <a:pt x="28" y="70"/>
                      <a:pt x="44" y="65"/>
                    </a:cubicBezTo>
                    <a:cubicBezTo>
                      <a:pt x="61" y="60"/>
                      <a:pt x="70" y="43"/>
                      <a:pt x="65" y="26"/>
                    </a:cubicBezTo>
                    <a:cubicBezTo>
                      <a:pt x="60" y="10"/>
                      <a:pt x="43" y="0"/>
                      <a:pt x="26" y="5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sp3d extrusionH="85725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1100">
                  <a:solidFill>
                    <a:schemeClr val="tx2"/>
                  </a:solidFill>
                  <a:latin typeface="Gilroy-Black" panose="00000A00000000000000" pitchFamily="2" charset="0"/>
                </a:endParaRPr>
              </a:p>
            </p:txBody>
          </p:sp>
          <p:sp>
            <p:nvSpPr>
              <p:cNvPr id="89" name="Freeform 17">
                <a:extLst>
                  <a:ext uri="{FF2B5EF4-FFF2-40B4-BE49-F238E27FC236}">
                    <a16:creationId xmlns:a16="http://schemas.microsoft.com/office/drawing/2014/main" id="{3A28C1AB-5EDF-46FF-B188-28E03DB7B9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60176" y="7731125"/>
                <a:ext cx="1285875" cy="1285875"/>
              </a:xfrm>
              <a:custGeom>
                <a:avLst/>
                <a:gdLst>
                  <a:gd name="T0" fmla="*/ 26 w 70"/>
                  <a:gd name="T1" fmla="*/ 5 h 70"/>
                  <a:gd name="T2" fmla="*/ 5 w 70"/>
                  <a:gd name="T3" fmla="*/ 44 h 70"/>
                  <a:gd name="T4" fmla="*/ 44 w 70"/>
                  <a:gd name="T5" fmla="*/ 65 h 70"/>
                  <a:gd name="T6" fmla="*/ 65 w 70"/>
                  <a:gd name="T7" fmla="*/ 25 h 70"/>
                  <a:gd name="T8" fmla="*/ 26 w 70"/>
                  <a:gd name="T9" fmla="*/ 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70">
                    <a:moveTo>
                      <a:pt x="26" y="5"/>
                    </a:moveTo>
                    <a:cubicBezTo>
                      <a:pt x="9" y="10"/>
                      <a:pt x="0" y="27"/>
                      <a:pt x="5" y="44"/>
                    </a:cubicBezTo>
                    <a:cubicBezTo>
                      <a:pt x="10" y="60"/>
                      <a:pt x="28" y="70"/>
                      <a:pt x="44" y="65"/>
                    </a:cubicBezTo>
                    <a:cubicBezTo>
                      <a:pt x="61" y="59"/>
                      <a:pt x="70" y="42"/>
                      <a:pt x="65" y="25"/>
                    </a:cubicBezTo>
                    <a:cubicBezTo>
                      <a:pt x="60" y="9"/>
                      <a:pt x="43" y="0"/>
                      <a:pt x="26" y="5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sp3d extrusionH="85725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1100">
                  <a:solidFill>
                    <a:schemeClr val="tx2"/>
                  </a:solidFill>
                  <a:latin typeface="Gilroy-Black" panose="00000A00000000000000" pitchFamily="2" charset="0"/>
                </a:endParaRPr>
              </a:p>
            </p:txBody>
          </p:sp>
          <p:sp>
            <p:nvSpPr>
              <p:cNvPr id="90" name="Freeform 18">
                <a:extLst>
                  <a:ext uri="{FF2B5EF4-FFF2-40B4-BE49-F238E27FC236}">
                    <a16:creationId xmlns:a16="http://schemas.microsoft.com/office/drawing/2014/main" id="{9C06C304-72AE-412D-9022-03C059014D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60176" y="9861550"/>
                <a:ext cx="1285875" cy="1285875"/>
              </a:xfrm>
              <a:custGeom>
                <a:avLst/>
                <a:gdLst>
                  <a:gd name="T0" fmla="*/ 26 w 70"/>
                  <a:gd name="T1" fmla="*/ 5 h 70"/>
                  <a:gd name="T2" fmla="*/ 5 w 70"/>
                  <a:gd name="T3" fmla="*/ 44 h 70"/>
                  <a:gd name="T4" fmla="*/ 44 w 70"/>
                  <a:gd name="T5" fmla="*/ 65 h 70"/>
                  <a:gd name="T6" fmla="*/ 65 w 70"/>
                  <a:gd name="T7" fmla="*/ 26 h 70"/>
                  <a:gd name="T8" fmla="*/ 26 w 70"/>
                  <a:gd name="T9" fmla="*/ 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70">
                    <a:moveTo>
                      <a:pt x="26" y="5"/>
                    </a:moveTo>
                    <a:cubicBezTo>
                      <a:pt x="9" y="10"/>
                      <a:pt x="0" y="27"/>
                      <a:pt x="5" y="44"/>
                    </a:cubicBezTo>
                    <a:cubicBezTo>
                      <a:pt x="10" y="61"/>
                      <a:pt x="28" y="70"/>
                      <a:pt x="44" y="65"/>
                    </a:cubicBezTo>
                    <a:cubicBezTo>
                      <a:pt x="61" y="60"/>
                      <a:pt x="70" y="42"/>
                      <a:pt x="65" y="26"/>
                    </a:cubicBezTo>
                    <a:cubicBezTo>
                      <a:pt x="60" y="9"/>
                      <a:pt x="43" y="0"/>
                      <a:pt x="26" y="5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sp3d extrusionH="85725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1100">
                  <a:solidFill>
                    <a:schemeClr val="tx2"/>
                  </a:solidFill>
                  <a:latin typeface="Gilroy-Black" panose="00000A00000000000000" pitchFamily="2" charset="0"/>
                </a:endParaRPr>
              </a:p>
            </p:txBody>
          </p:sp>
        </p:grp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2331651E-7341-4A01-BB8A-53E8F3E160BE}"/>
                </a:ext>
              </a:extLst>
            </p:cNvPr>
            <p:cNvSpPr txBox="1"/>
            <p:nvPr/>
          </p:nvSpPr>
          <p:spPr bwMode="auto">
            <a:xfrm>
              <a:off x="11550974" y="10058400"/>
              <a:ext cx="1305060" cy="762795"/>
            </a:xfrm>
            <a:prstGeom prst="rect">
              <a:avLst/>
            </a:prstGeom>
            <a:noFill/>
            <a:ln>
              <a:noFill/>
            </a:ln>
            <a:sp3d extrusionH="857250"/>
          </p:spPr>
          <p:txBody>
            <a:bodyPr wrap="none">
              <a:spAutoFit/>
            </a:bodyPr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>
                  <a:solidFill>
                    <a:schemeClr val="tx2"/>
                  </a:solidFill>
                  <a:latin typeface="Gilroy-Black" panose="00000A00000000000000" pitchFamily="2" charset="0"/>
                  <a:ea typeface="Lato" pitchFamily="34" charset="0"/>
                  <a:cs typeface="Lato" pitchFamily="34" charset="0"/>
                </a:rPr>
                <a:t>40%</a:t>
              </a:r>
              <a:endParaRPr lang="id-ID" sz="2000" b="1" dirty="0">
                <a:solidFill>
                  <a:schemeClr val="tx2"/>
                </a:solidFill>
                <a:latin typeface="Gilroy-Black" panose="00000A00000000000000" pitchFamily="2" charset="0"/>
                <a:ea typeface="Lato" pitchFamily="34" charset="0"/>
                <a:cs typeface="Lato" pitchFamily="34" charset="0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AD9E3F04-A440-4D99-ACA8-8E701424B03D}"/>
                </a:ext>
              </a:extLst>
            </p:cNvPr>
            <p:cNvSpPr txBox="1"/>
            <p:nvPr/>
          </p:nvSpPr>
          <p:spPr bwMode="auto">
            <a:xfrm>
              <a:off x="11585799" y="8001001"/>
              <a:ext cx="1198331" cy="704118"/>
            </a:xfrm>
            <a:prstGeom prst="rect">
              <a:avLst/>
            </a:prstGeom>
            <a:noFill/>
            <a:ln>
              <a:noFill/>
            </a:ln>
            <a:sp3d extrusionH="857250"/>
          </p:spPr>
          <p:txBody>
            <a:bodyPr wrap="none">
              <a:spAutoFit/>
            </a:bodyPr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chemeClr val="tx2"/>
                  </a:solidFill>
                  <a:latin typeface="Gilroy-Black" panose="00000A00000000000000" pitchFamily="2" charset="0"/>
                  <a:ea typeface="Lato" pitchFamily="34" charset="0"/>
                  <a:cs typeface="Lato" pitchFamily="34" charset="0"/>
                </a:rPr>
                <a:t>30%</a:t>
              </a:r>
              <a:endParaRPr lang="id-ID" b="1" dirty="0">
                <a:solidFill>
                  <a:schemeClr val="tx2"/>
                </a:solidFill>
                <a:latin typeface="Gilroy-Black" panose="00000A00000000000000" pitchFamily="2" charset="0"/>
                <a:ea typeface="Lato" pitchFamily="34" charset="0"/>
                <a:cs typeface="Lato" pitchFamily="34" charset="0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4B857A3D-9485-4335-9648-A553646383A6}"/>
                </a:ext>
              </a:extLst>
            </p:cNvPr>
            <p:cNvSpPr txBox="1"/>
            <p:nvPr/>
          </p:nvSpPr>
          <p:spPr bwMode="auto">
            <a:xfrm>
              <a:off x="11631936" y="5915994"/>
              <a:ext cx="1097532" cy="645441"/>
            </a:xfrm>
            <a:prstGeom prst="rect">
              <a:avLst/>
            </a:prstGeom>
            <a:noFill/>
            <a:ln>
              <a:noFill/>
            </a:ln>
            <a:sp3d extrusionH="857250"/>
          </p:spPr>
          <p:txBody>
            <a:bodyPr wrap="none">
              <a:spAutoFit/>
            </a:bodyPr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solidFill>
                    <a:schemeClr val="tx2"/>
                  </a:solidFill>
                  <a:latin typeface="Gilroy-Black" panose="00000A00000000000000" pitchFamily="2" charset="0"/>
                  <a:ea typeface="Lato" pitchFamily="34" charset="0"/>
                  <a:cs typeface="Lato" pitchFamily="34" charset="0"/>
                </a:rPr>
                <a:t>20%</a:t>
              </a:r>
              <a:endParaRPr lang="id-ID" sz="1600" b="1" dirty="0">
                <a:solidFill>
                  <a:schemeClr val="tx2"/>
                </a:solidFill>
                <a:latin typeface="Gilroy-Black" panose="00000A00000000000000" pitchFamily="2" charset="0"/>
                <a:ea typeface="Lato" pitchFamily="34" charset="0"/>
                <a:cs typeface="Lato" pitchFamily="34" charset="0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3F626E35-2E8C-4831-A2E0-86A8C464745B}"/>
                </a:ext>
              </a:extLst>
            </p:cNvPr>
            <p:cNvSpPr txBox="1"/>
            <p:nvPr/>
          </p:nvSpPr>
          <p:spPr bwMode="auto">
            <a:xfrm>
              <a:off x="11633604" y="4038600"/>
              <a:ext cx="1085673" cy="645441"/>
            </a:xfrm>
            <a:prstGeom prst="rect">
              <a:avLst/>
            </a:prstGeom>
            <a:noFill/>
            <a:ln>
              <a:noFill/>
            </a:ln>
            <a:sp3d extrusionH="857250"/>
          </p:spPr>
          <p:txBody>
            <a:bodyPr wrap="none">
              <a:spAutoFit/>
            </a:bodyPr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solidFill>
                    <a:schemeClr val="tx2"/>
                  </a:solidFill>
                  <a:latin typeface="Gilroy-Black" panose="00000A00000000000000" pitchFamily="2" charset="0"/>
                  <a:ea typeface="Lato" pitchFamily="34" charset="0"/>
                  <a:cs typeface="Lato" pitchFamily="34" charset="0"/>
                </a:rPr>
                <a:t>10%</a:t>
              </a:r>
              <a:endParaRPr lang="id-ID" sz="1600" b="1" dirty="0">
                <a:solidFill>
                  <a:schemeClr val="tx2"/>
                </a:solidFill>
                <a:latin typeface="Gilroy-Black" panose="00000A00000000000000" pitchFamily="2" charset="0"/>
                <a:ea typeface="Lato" pitchFamily="34" charset="0"/>
                <a:cs typeface="Lato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0411535F-055F-49D8-B0B2-D56BD1E1C8B8}"/>
              </a:ext>
            </a:extLst>
          </p:cNvPr>
          <p:cNvGrpSpPr/>
          <p:nvPr/>
        </p:nvGrpSpPr>
        <p:grpSpPr>
          <a:xfrm>
            <a:off x="5636582" y="4587361"/>
            <a:ext cx="2594268" cy="595384"/>
            <a:chOff x="6875807" y="2613475"/>
            <a:chExt cx="3421643" cy="785267"/>
          </a:xfrm>
        </p:grpSpPr>
        <p:grpSp>
          <p:nvGrpSpPr>
            <p:cNvPr id="30" name="กลุ่ม 172">
              <a:extLst>
                <a:ext uri="{FF2B5EF4-FFF2-40B4-BE49-F238E27FC236}">
                  <a16:creationId xmlns:a16="http://schemas.microsoft.com/office/drawing/2014/main" id="{8764623E-7F15-4DCA-8D01-51742A8962EF}"/>
                </a:ext>
              </a:extLst>
            </p:cNvPr>
            <p:cNvGrpSpPr/>
            <p:nvPr/>
          </p:nvGrpSpPr>
          <p:grpSpPr>
            <a:xfrm>
              <a:off x="6875807" y="2613475"/>
              <a:ext cx="3421643" cy="785267"/>
              <a:chOff x="14667413" y="5284718"/>
              <a:chExt cx="6523239" cy="1497082"/>
            </a:xfrm>
          </p:grpSpPr>
          <p:sp>
            <p:nvSpPr>
              <p:cNvPr id="68" name="Freeform 6">
                <a:extLst>
                  <a:ext uri="{FF2B5EF4-FFF2-40B4-BE49-F238E27FC236}">
                    <a16:creationId xmlns:a16="http://schemas.microsoft.com/office/drawing/2014/main" id="{440869D6-BBBF-4451-8259-1959D0FCCA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67413" y="5284718"/>
                <a:ext cx="6523239" cy="1497082"/>
              </a:xfrm>
              <a:custGeom>
                <a:avLst/>
                <a:gdLst>
                  <a:gd name="T0" fmla="*/ 403 w 459"/>
                  <a:gd name="T1" fmla="*/ 0 h 114"/>
                  <a:gd name="T2" fmla="*/ 57 w 459"/>
                  <a:gd name="T3" fmla="*/ 0 h 114"/>
                  <a:gd name="T4" fmla="*/ 0 w 459"/>
                  <a:gd name="T5" fmla="*/ 57 h 114"/>
                  <a:gd name="T6" fmla="*/ 57 w 459"/>
                  <a:gd name="T7" fmla="*/ 114 h 114"/>
                  <a:gd name="T8" fmla="*/ 403 w 459"/>
                  <a:gd name="T9" fmla="*/ 114 h 114"/>
                  <a:gd name="T10" fmla="*/ 459 w 459"/>
                  <a:gd name="T11" fmla="*/ 57 h 114"/>
                  <a:gd name="T12" fmla="*/ 403 w 459"/>
                  <a:gd name="T1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9" h="114">
                    <a:moveTo>
                      <a:pt x="403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25" y="0"/>
                      <a:pt x="0" y="26"/>
                      <a:pt x="0" y="57"/>
                    </a:cubicBezTo>
                    <a:cubicBezTo>
                      <a:pt x="0" y="89"/>
                      <a:pt x="25" y="114"/>
                      <a:pt x="57" y="114"/>
                    </a:cubicBezTo>
                    <a:cubicBezTo>
                      <a:pt x="403" y="114"/>
                      <a:pt x="403" y="114"/>
                      <a:pt x="403" y="114"/>
                    </a:cubicBezTo>
                    <a:cubicBezTo>
                      <a:pt x="434" y="114"/>
                      <a:pt x="459" y="89"/>
                      <a:pt x="459" y="57"/>
                    </a:cubicBezTo>
                    <a:cubicBezTo>
                      <a:pt x="459" y="26"/>
                      <a:pt x="434" y="0"/>
                      <a:pt x="40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1000"/>
              </a:p>
            </p:txBody>
          </p:sp>
          <p:sp>
            <p:nvSpPr>
              <p:cNvPr id="69" name="Oval 14">
                <a:extLst>
                  <a:ext uri="{FF2B5EF4-FFF2-40B4-BE49-F238E27FC236}">
                    <a16:creationId xmlns:a16="http://schemas.microsoft.com/office/drawing/2014/main" id="{A38FC015-30F5-4F42-A422-B1E0E3736B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44118" y="5447536"/>
                <a:ext cx="1191918" cy="1191918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1000"/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2398657A-BB79-4AEE-A739-A988AE12F061}"/>
                  </a:ext>
                </a:extLst>
              </p:cNvPr>
              <p:cNvSpPr txBox="1"/>
              <p:nvPr/>
            </p:nvSpPr>
            <p:spPr bwMode="auto">
              <a:xfrm>
                <a:off x="16408048" y="5566144"/>
                <a:ext cx="4782604" cy="9286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182843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b="1" dirty="0">
                    <a:solidFill>
                      <a:schemeClr val="bg1"/>
                    </a:solidFill>
                    <a:latin typeface="Lato" pitchFamily="34" charset="0"/>
                    <a:ea typeface="Lato" pitchFamily="34" charset="0"/>
                    <a:cs typeface="Lato" pitchFamily="34" charset="0"/>
                  </a:rPr>
                  <a:t>Your Title Here</a:t>
                </a:r>
                <a:endParaRPr lang="id-ID" b="1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Lato" pitchFamily="34" charset="0"/>
                </a:endParaRPr>
              </a:p>
            </p:txBody>
          </p:sp>
        </p:grp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2553C1FA-7715-448A-B706-BE7FFE3E4CF0}"/>
                </a:ext>
              </a:extLst>
            </p:cNvPr>
            <p:cNvSpPr txBox="1"/>
            <p:nvPr/>
          </p:nvSpPr>
          <p:spPr>
            <a:xfrm>
              <a:off x="6914697" y="2845358"/>
              <a:ext cx="802770" cy="4059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chemeClr val="tx2"/>
                  </a:solidFill>
                  <a:latin typeface="Gilroy-Black" panose="00000A00000000000000" pitchFamily="2" charset="0"/>
                  <a:ea typeface="Lato" pitchFamily="34" charset="0"/>
                  <a:cs typeface="Lato" pitchFamily="34" charset="0"/>
                </a:rPr>
                <a:t>20%</a:t>
              </a:r>
              <a:endParaRPr lang="id-ID" sz="1400" b="1" dirty="0">
                <a:solidFill>
                  <a:schemeClr val="tx2"/>
                </a:solidFill>
                <a:latin typeface="Gilroy-Black" panose="00000A00000000000000" pitchFamily="2" charset="0"/>
                <a:ea typeface="Lato" pitchFamily="34" charset="0"/>
                <a:cs typeface="Lato" pitchFamily="34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4F2DA3B-4203-4ACB-AD62-F89B0FDD58DB}"/>
              </a:ext>
            </a:extLst>
          </p:cNvPr>
          <p:cNvGrpSpPr/>
          <p:nvPr/>
        </p:nvGrpSpPr>
        <p:grpSpPr>
          <a:xfrm>
            <a:off x="5636582" y="3642076"/>
            <a:ext cx="2594268" cy="595384"/>
            <a:chOff x="6875807" y="1496321"/>
            <a:chExt cx="3421643" cy="785267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A98290F3-CB08-494D-BFE3-F32479B0E7A0}"/>
                </a:ext>
              </a:extLst>
            </p:cNvPr>
            <p:cNvSpPr/>
            <p:nvPr/>
          </p:nvSpPr>
          <p:spPr>
            <a:xfrm>
              <a:off x="8932204" y="2023068"/>
              <a:ext cx="152400" cy="152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grpSp>
          <p:nvGrpSpPr>
            <p:cNvPr id="92" name="กลุ่ม 172">
              <a:extLst>
                <a:ext uri="{FF2B5EF4-FFF2-40B4-BE49-F238E27FC236}">
                  <a16:creationId xmlns:a16="http://schemas.microsoft.com/office/drawing/2014/main" id="{B592BC7E-376F-4797-90D1-F4E72C715CBA}"/>
                </a:ext>
              </a:extLst>
            </p:cNvPr>
            <p:cNvGrpSpPr/>
            <p:nvPr/>
          </p:nvGrpSpPr>
          <p:grpSpPr>
            <a:xfrm>
              <a:off x="6875807" y="1496321"/>
              <a:ext cx="3421643" cy="785267"/>
              <a:chOff x="14667413" y="5284718"/>
              <a:chExt cx="6523239" cy="1497082"/>
            </a:xfrm>
          </p:grpSpPr>
          <p:sp>
            <p:nvSpPr>
              <p:cNvPr id="93" name="Freeform 6">
                <a:extLst>
                  <a:ext uri="{FF2B5EF4-FFF2-40B4-BE49-F238E27FC236}">
                    <a16:creationId xmlns:a16="http://schemas.microsoft.com/office/drawing/2014/main" id="{30A58D55-D6D5-4F22-B96C-1BFD6FF077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67413" y="5284718"/>
                <a:ext cx="6523239" cy="1497082"/>
              </a:xfrm>
              <a:custGeom>
                <a:avLst/>
                <a:gdLst>
                  <a:gd name="T0" fmla="*/ 403 w 459"/>
                  <a:gd name="T1" fmla="*/ 0 h 114"/>
                  <a:gd name="T2" fmla="*/ 57 w 459"/>
                  <a:gd name="T3" fmla="*/ 0 h 114"/>
                  <a:gd name="T4" fmla="*/ 0 w 459"/>
                  <a:gd name="T5" fmla="*/ 57 h 114"/>
                  <a:gd name="T6" fmla="*/ 57 w 459"/>
                  <a:gd name="T7" fmla="*/ 114 h 114"/>
                  <a:gd name="T8" fmla="*/ 403 w 459"/>
                  <a:gd name="T9" fmla="*/ 114 h 114"/>
                  <a:gd name="T10" fmla="*/ 459 w 459"/>
                  <a:gd name="T11" fmla="*/ 57 h 114"/>
                  <a:gd name="T12" fmla="*/ 403 w 459"/>
                  <a:gd name="T1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9" h="114">
                    <a:moveTo>
                      <a:pt x="403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25" y="0"/>
                      <a:pt x="0" y="26"/>
                      <a:pt x="0" y="57"/>
                    </a:cubicBezTo>
                    <a:cubicBezTo>
                      <a:pt x="0" y="89"/>
                      <a:pt x="25" y="114"/>
                      <a:pt x="57" y="114"/>
                    </a:cubicBezTo>
                    <a:cubicBezTo>
                      <a:pt x="403" y="114"/>
                      <a:pt x="403" y="114"/>
                      <a:pt x="403" y="114"/>
                    </a:cubicBezTo>
                    <a:cubicBezTo>
                      <a:pt x="434" y="114"/>
                      <a:pt x="459" y="89"/>
                      <a:pt x="459" y="57"/>
                    </a:cubicBezTo>
                    <a:cubicBezTo>
                      <a:pt x="459" y="26"/>
                      <a:pt x="434" y="0"/>
                      <a:pt x="40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1000"/>
              </a:p>
            </p:txBody>
          </p:sp>
          <p:sp>
            <p:nvSpPr>
              <p:cNvPr id="94" name="Oval 14">
                <a:extLst>
                  <a:ext uri="{FF2B5EF4-FFF2-40B4-BE49-F238E27FC236}">
                    <a16:creationId xmlns:a16="http://schemas.microsoft.com/office/drawing/2014/main" id="{28EEBFBB-84CE-4E0C-AA68-4EB0FEB344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44118" y="5447536"/>
                <a:ext cx="1191918" cy="1191918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1000"/>
              </a:p>
            </p:txBody>
          </p: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9572A403-ABD7-4795-8881-CC09E99B5554}"/>
                  </a:ext>
                </a:extLst>
              </p:cNvPr>
              <p:cNvSpPr txBox="1"/>
              <p:nvPr/>
            </p:nvSpPr>
            <p:spPr bwMode="auto">
              <a:xfrm>
                <a:off x="16408048" y="5566144"/>
                <a:ext cx="4782604" cy="9286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182843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b="1" dirty="0">
                    <a:solidFill>
                      <a:schemeClr val="bg1"/>
                    </a:solidFill>
                    <a:latin typeface="Lato" pitchFamily="34" charset="0"/>
                    <a:ea typeface="Lato" pitchFamily="34" charset="0"/>
                    <a:cs typeface="Lato" pitchFamily="34" charset="0"/>
                  </a:rPr>
                  <a:t>Your Title Here</a:t>
                </a:r>
                <a:endParaRPr lang="id-ID" b="1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Lato" pitchFamily="34" charset="0"/>
                </a:endParaRPr>
              </a:p>
            </p:txBody>
          </p:sp>
        </p:grp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6D239FD1-6714-44A9-A463-9F9805FC29B8}"/>
                </a:ext>
              </a:extLst>
            </p:cNvPr>
            <p:cNvSpPr txBox="1"/>
            <p:nvPr/>
          </p:nvSpPr>
          <p:spPr>
            <a:xfrm>
              <a:off x="6914697" y="1728204"/>
              <a:ext cx="802770" cy="4059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chemeClr val="tx2"/>
                  </a:solidFill>
                  <a:latin typeface="Gilroy-Black" panose="00000A00000000000000" pitchFamily="2" charset="0"/>
                  <a:ea typeface="Lato" pitchFamily="34" charset="0"/>
                  <a:cs typeface="Lato" pitchFamily="34" charset="0"/>
                </a:rPr>
                <a:t>10%</a:t>
              </a:r>
              <a:endParaRPr lang="id-ID" sz="1400" b="1" dirty="0">
                <a:solidFill>
                  <a:schemeClr val="tx2"/>
                </a:solidFill>
                <a:latin typeface="Gilroy-Black" panose="00000A00000000000000" pitchFamily="2" charset="0"/>
                <a:ea typeface="Lato" pitchFamily="34" charset="0"/>
                <a:cs typeface="Lato" pitchFamily="34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B0214EC-3D4E-422A-98AD-250752BFAD1D}"/>
              </a:ext>
            </a:extLst>
          </p:cNvPr>
          <p:cNvGrpSpPr/>
          <p:nvPr/>
        </p:nvGrpSpPr>
        <p:grpSpPr>
          <a:xfrm>
            <a:off x="8584338" y="4539326"/>
            <a:ext cx="2594268" cy="595384"/>
            <a:chOff x="6875807" y="4786837"/>
            <a:chExt cx="3421643" cy="785267"/>
          </a:xfrm>
        </p:grpSpPr>
        <p:grpSp>
          <p:nvGrpSpPr>
            <p:cNvPr id="97" name="กลุ่ม 172">
              <a:extLst>
                <a:ext uri="{FF2B5EF4-FFF2-40B4-BE49-F238E27FC236}">
                  <a16:creationId xmlns:a16="http://schemas.microsoft.com/office/drawing/2014/main" id="{F89CC676-DE10-43FA-901A-837AAD2208CC}"/>
                </a:ext>
              </a:extLst>
            </p:cNvPr>
            <p:cNvGrpSpPr/>
            <p:nvPr/>
          </p:nvGrpSpPr>
          <p:grpSpPr>
            <a:xfrm>
              <a:off x="6875807" y="4786837"/>
              <a:ext cx="3421643" cy="785267"/>
              <a:chOff x="14667413" y="5284718"/>
              <a:chExt cx="6523239" cy="1497082"/>
            </a:xfrm>
          </p:grpSpPr>
          <p:sp>
            <p:nvSpPr>
              <p:cNvPr id="98" name="Freeform 6">
                <a:extLst>
                  <a:ext uri="{FF2B5EF4-FFF2-40B4-BE49-F238E27FC236}">
                    <a16:creationId xmlns:a16="http://schemas.microsoft.com/office/drawing/2014/main" id="{2C691923-11AC-46C8-A1E0-4338B5063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67413" y="5284718"/>
                <a:ext cx="6523239" cy="1497082"/>
              </a:xfrm>
              <a:custGeom>
                <a:avLst/>
                <a:gdLst>
                  <a:gd name="T0" fmla="*/ 403 w 459"/>
                  <a:gd name="T1" fmla="*/ 0 h 114"/>
                  <a:gd name="T2" fmla="*/ 57 w 459"/>
                  <a:gd name="T3" fmla="*/ 0 h 114"/>
                  <a:gd name="T4" fmla="*/ 0 w 459"/>
                  <a:gd name="T5" fmla="*/ 57 h 114"/>
                  <a:gd name="T6" fmla="*/ 57 w 459"/>
                  <a:gd name="T7" fmla="*/ 114 h 114"/>
                  <a:gd name="T8" fmla="*/ 403 w 459"/>
                  <a:gd name="T9" fmla="*/ 114 h 114"/>
                  <a:gd name="T10" fmla="*/ 459 w 459"/>
                  <a:gd name="T11" fmla="*/ 57 h 114"/>
                  <a:gd name="T12" fmla="*/ 403 w 459"/>
                  <a:gd name="T1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9" h="114">
                    <a:moveTo>
                      <a:pt x="403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25" y="0"/>
                      <a:pt x="0" y="26"/>
                      <a:pt x="0" y="57"/>
                    </a:cubicBezTo>
                    <a:cubicBezTo>
                      <a:pt x="0" y="89"/>
                      <a:pt x="25" y="114"/>
                      <a:pt x="57" y="114"/>
                    </a:cubicBezTo>
                    <a:cubicBezTo>
                      <a:pt x="403" y="114"/>
                      <a:pt x="403" y="114"/>
                      <a:pt x="403" y="114"/>
                    </a:cubicBezTo>
                    <a:cubicBezTo>
                      <a:pt x="434" y="114"/>
                      <a:pt x="459" y="89"/>
                      <a:pt x="459" y="57"/>
                    </a:cubicBezTo>
                    <a:cubicBezTo>
                      <a:pt x="459" y="26"/>
                      <a:pt x="434" y="0"/>
                      <a:pt x="40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1000"/>
              </a:p>
            </p:txBody>
          </p:sp>
          <p:sp>
            <p:nvSpPr>
              <p:cNvPr id="99" name="Oval 14">
                <a:extLst>
                  <a:ext uri="{FF2B5EF4-FFF2-40B4-BE49-F238E27FC236}">
                    <a16:creationId xmlns:a16="http://schemas.microsoft.com/office/drawing/2014/main" id="{0A9DACF9-91E6-44B0-9E82-9222CC372E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44118" y="5447536"/>
                <a:ext cx="1191918" cy="1191918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1000"/>
              </a:p>
            </p:txBody>
          </p: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CC0992F0-AF8A-439E-880D-33D8A28F2768}"/>
                  </a:ext>
                </a:extLst>
              </p:cNvPr>
              <p:cNvSpPr txBox="1"/>
              <p:nvPr/>
            </p:nvSpPr>
            <p:spPr bwMode="auto">
              <a:xfrm>
                <a:off x="16408048" y="5566144"/>
                <a:ext cx="4782604" cy="9286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182843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b="1" dirty="0">
                    <a:solidFill>
                      <a:schemeClr val="bg1"/>
                    </a:solidFill>
                    <a:latin typeface="Lato" pitchFamily="34" charset="0"/>
                    <a:ea typeface="Lato" pitchFamily="34" charset="0"/>
                    <a:cs typeface="Lato" pitchFamily="34" charset="0"/>
                  </a:rPr>
                  <a:t>Your Title Here</a:t>
                </a:r>
                <a:endParaRPr lang="id-ID" b="1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Lato" pitchFamily="34" charset="0"/>
                </a:endParaRPr>
              </a:p>
            </p:txBody>
          </p:sp>
        </p:grp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B2D2FBCB-1F24-4142-AADA-09F3294F1687}"/>
                </a:ext>
              </a:extLst>
            </p:cNvPr>
            <p:cNvSpPr txBox="1"/>
            <p:nvPr/>
          </p:nvSpPr>
          <p:spPr>
            <a:xfrm>
              <a:off x="6914697" y="5035408"/>
              <a:ext cx="802770" cy="4059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chemeClr val="tx2"/>
                  </a:solidFill>
                  <a:latin typeface="Gilroy-Black" panose="00000A00000000000000" pitchFamily="2" charset="0"/>
                  <a:ea typeface="Lato" pitchFamily="34" charset="0"/>
                  <a:cs typeface="Lato" pitchFamily="34" charset="0"/>
                </a:rPr>
                <a:t>40%</a:t>
              </a:r>
              <a:endParaRPr lang="id-ID" sz="1400" b="1" dirty="0">
                <a:solidFill>
                  <a:schemeClr val="tx2"/>
                </a:solidFill>
                <a:latin typeface="Gilroy-Black" panose="00000A00000000000000" pitchFamily="2" charset="0"/>
                <a:ea typeface="Lato" pitchFamily="34" charset="0"/>
                <a:cs typeface="Lato" pitchFamily="34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CF5D8FF-D235-4F59-9EFC-FDABAB705EF4}"/>
              </a:ext>
            </a:extLst>
          </p:cNvPr>
          <p:cNvGrpSpPr/>
          <p:nvPr/>
        </p:nvGrpSpPr>
        <p:grpSpPr>
          <a:xfrm>
            <a:off x="8584338" y="3617655"/>
            <a:ext cx="2594268" cy="595384"/>
            <a:chOff x="6875807" y="3669683"/>
            <a:chExt cx="3421643" cy="785267"/>
          </a:xfrm>
        </p:grpSpPr>
        <p:grpSp>
          <p:nvGrpSpPr>
            <p:cNvPr id="101" name="กลุ่ม 172">
              <a:extLst>
                <a:ext uri="{FF2B5EF4-FFF2-40B4-BE49-F238E27FC236}">
                  <a16:creationId xmlns:a16="http://schemas.microsoft.com/office/drawing/2014/main" id="{0DA8ADCF-BDE4-4C11-AEBA-937A6DDCB189}"/>
                </a:ext>
              </a:extLst>
            </p:cNvPr>
            <p:cNvGrpSpPr/>
            <p:nvPr/>
          </p:nvGrpSpPr>
          <p:grpSpPr>
            <a:xfrm>
              <a:off x="6875807" y="3669683"/>
              <a:ext cx="3421643" cy="785267"/>
              <a:chOff x="14667413" y="5284718"/>
              <a:chExt cx="6523239" cy="1497082"/>
            </a:xfrm>
          </p:grpSpPr>
          <p:sp>
            <p:nvSpPr>
              <p:cNvPr id="102" name="Freeform 6">
                <a:extLst>
                  <a:ext uri="{FF2B5EF4-FFF2-40B4-BE49-F238E27FC236}">
                    <a16:creationId xmlns:a16="http://schemas.microsoft.com/office/drawing/2014/main" id="{D2BCAB4B-98B9-4524-8555-1CB865DFD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67413" y="5284718"/>
                <a:ext cx="6523239" cy="1497082"/>
              </a:xfrm>
              <a:custGeom>
                <a:avLst/>
                <a:gdLst>
                  <a:gd name="T0" fmla="*/ 403 w 459"/>
                  <a:gd name="T1" fmla="*/ 0 h 114"/>
                  <a:gd name="T2" fmla="*/ 57 w 459"/>
                  <a:gd name="T3" fmla="*/ 0 h 114"/>
                  <a:gd name="T4" fmla="*/ 0 w 459"/>
                  <a:gd name="T5" fmla="*/ 57 h 114"/>
                  <a:gd name="T6" fmla="*/ 57 w 459"/>
                  <a:gd name="T7" fmla="*/ 114 h 114"/>
                  <a:gd name="T8" fmla="*/ 403 w 459"/>
                  <a:gd name="T9" fmla="*/ 114 h 114"/>
                  <a:gd name="T10" fmla="*/ 459 w 459"/>
                  <a:gd name="T11" fmla="*/ 57 h 114"/>
                  <a:gd name="T12" fmla="*/ 403 w 459"/>
                  <a:gd name="T1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9" h="114">
                    <a:moveTo>
                      <a:pt x="403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25" y="0"/>
                      <a:pt x="0" y="26"/>
                      <a:pt x="0" y="57"/>
                    </a:cubicBezTo>
                    <a:cubicBezTo>
                      <a:pt x="0" y="89"/>
                      <a:pt x="25" y="114"/>
                      <a:pt x="57" y="114"/>
                    </a:cubicBezTo>
                    <a:cubicBezTo>
                      <a:pt x="403" y="114"/>
                      <a:pt x="403" y="114"/>
                      <a:pt x="403" y="114"/>
                    </a:cubicBezTo>
                    <a:cubicBezTo>
                      <a:pt x="434" y="114"/>
                      <a:pt x="459" y="89"/>
                      <a:pt x="459" y="57"/>
                    </a:cubicBezTo>
                    <a:cubicBezTo>
                      <a:pt x="459" y="26"/>
                      <a:pt x="434" y="0"/>
                      <a:pt x="4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1000"/>
              </a:p>
            </p:txBody>
          </p:sp>
          <p:sp>
            <p:nvSpPr>
              <p:cNvPr id="103" name="Oval 14">
                <a:extLst>
                  <a:ext uri="{FF2B5EF4-FFF2-40B4-BE49-F238E27FC236}">
                    <a16:creationId xmlns:a16="http://schemas.microsoft.com/office/drawing/2014/main" id="{0FFB4FC8-7E44-4C71-B9E0-62D4C204D6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44118" y="5447536"/>
                <a:ext cx="1191918" cy="1191918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1000"/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0105547F-92B4-4E98-9CC9-710045107AFF}"/>
                  </a:ext>
                </a:extLst>
              </p:cNvPr>
              <p:cNvSpPr txBox="1"/>
              <p:nvPr/>
            </p:nvSpPr>
            <p:spPr bwMode="auto">
              <a:xfrm>
                <a:off x="16408048" y="5566144"/>
                <a:ext cx="4782604" cy="9286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182843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b="1" dirty="0">
                    <a:solidFill>
                      <a:schemeClr val="bg1"/>
                    </a:solidFill>
                    <a:latin typeface="Lato" pitchFamily="34" charset="0"/>
                    <a:ea typeface="Lato" pitchFamily="34" charset="0"/>
                    <a:cs typeface="Lato" pitchFamily="34" charset="0"/>
                  </a:rPr>
                  <a:t>Your Title Here</a:t>
                </a:r>
                <a:endParaRPr lang="id-ID" b="1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Lato" pitchFamily="34" charset="0"/>
                </a:endParaRPr>
              </a:p>
            </p:txBody>
          </p:sp>
        </p:grp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87AE564D-7E0E-4AB6-81FF-4AFE0DFE5EDF}"/>
                </a:ext>
              </a:extLst>
            </p:cNvPr>
            <p:cNvSpPr txBox="1"/>
            <p:nvPr/>
          </p:nvSpPr>
          <p:spPr>
            <a:xfrm>
              <a:off x="6914697" y="3918254"/>
              <a:ext cx="802770" cy="4059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chemeClr val="tx2"/>
                  </a:solidFill>
                  <a:latin typeface="Gilroy-Black" panose="00000A00000000000000" pitchFamily="2" charset="0"/>
                  <a:ea typeface="Lato" pitchFamily="34" charset="0"/>
                  <a:cs typeface="Lato" pitchFamily="34" charset="0"/>
                </a:rPr>
                <a:t>30%</a:t>
              </a:r>
              <a:endParaRPr lang="id-ID" sz="1400" b="1" dirty="0">
                <a:solidFill>
                  <a:schemeClr val="tx2"/>
                </a:solidFill>
                <a:latin typeface="Gilroy-Black" panose="00000A00000000000000" pitchFamily="2" charset="0"/>
                <a:ea typeface="Lato" pitchFamily="34" charset="0"/>
                <a:cs typeface="Lato" pitchFamily="34" charset="0"/>
              </a:endParaRPr>
            </a:p>
          </p:txBody>
        </p:sp>
      </p:grpSp>
      <p:sp>
        <p:nvSpPr>
          <p:cNvPr id="107" name="TextBox 106">
            <a:extLst>
              <a:ext uri="{FF2B5EF4-FFF2-40B4-BE49-F238E27FC236}">
                <a16:creationId xmlns:a16="http://schemas.microsoft.com/office/drawing/2014/main" id="{88E608EC-B75B-4CA8-B78E-ADC1D601EBE3}"/>
              </a:ext>
            </a:extLst>
          </p:cNvPr>
          <p:cNvSpPr txBox="1"/>
          <p:nvPr/>
        </p:nvSpPr>
        <p:spPr>
          <a:xfrm>
            <a:off x="5502480" y="1431928"/>
            <a:ext cx="33201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latin typeface="Gilroy-Black" panose="00000A00000000000000" pitchFamily="2" charset="0"/>
              </a:rPr>
              <a:t>Our Target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2C85BDD-C799-4C36-9F40-1E47C5ADD606}"/>
              </a:ext>
            </a:extLst>
          </p:cNvPr>
          <p:cNvSpPr txBox="1"/>
          <p:nvPr/>
        </p:nvSpPr>
        <p:spPr>
          <a:xfrm>
            <a:off x="5421818" y="2197328"/>
            <a:ext cx="3800661" cy="115463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tx2"/>
                </a:solidFill>
                <a:latin typeface="Gilroy-Regular" panose="00000500000000000000" pitchFamily="2" charset="0"/>
              </a:rPr>
              <a:t>Lorem ipsum dolor sit </a:t>
            </a:r>
            <a:r>
              <a:rPr lang="en-US" sz="1400" dirty="0" err="1">
                <a:solidFill>
                  <a:schemeClr val="tx2"/>
                </a:solidFill>
                <a:latin typeface="Gilroy-Regular" panose="00000500000000000000" pitchFamily="2" charset="0"/>
              </a:rPr>
              <a:t>amet</a:t>
            </a:r>
            <a:r>
              <a:rPr lang="en-US" sz="1400" dirty="0">
                <a:solidFill>
                  <a:schemeClr val="tx2"/>
                </a:solidFill>
                <a:latin typeface="Gilroy-Regular" panose="00000500000000000000" pitchFamily="2" charset="0"/>
              </a:rPr>
              <a:t>, </a:t>
            </a:r>
            <a:r>
              <a:rPr lang="en-US" sz="1400" dirty="0" err="1">
                <a:solidFill>
                  <a:schemeClr val="tx2"/>
                </a:solidFill>
                <a:latin typeface="Gilroy-Regular" panose="00000500000000000000" pitchFamily="2" charset="0"/>
              </a:rPr>
              <a:t>consectetur</a:t>
            </a:r>
            <a:r>
              <a:rPr lang="en-US" sz="1400" dirty="0">
                <a:solidFill>
                  <a:schemeClr val="tx2"/>
                </a:solidFill>
                <a:latin typeface="Gilroy-Regular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Gilroy-Regular" panose="00000500000000000000" pitchFamily="2" charset="0"/>
              </a:rPr>
              <a:t>adipiscing</a:t>
            </a:r>
            <a:r>
              <a:rPr lang="en-US" sz="1400" dirty="0">
                <a:solidFill>
                  <a:schemeClr val="tx2"/>
                </a:solidFill>
                <a:latin typeface="Gilroy-Regular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Gilroy-Regular" panose="00000500000000000000" pitchFamily="2" charset="0"/>
              </a:rPr>
              <a:t>elit</a:t>
            </a:r>
            <a:r>
              <a:rPr lang="en-US" sz="1400" dirty="0">
                <a:solidFill>
                  <a:schemeClr val="tx2"/>
                </a:solidFill>
                <a:latin typeface="Gilroy-Regular" panose="00000500000000000000" pitchFamily="2" charset="0"/>
              </a:rPr>
              <a:t>, sed do </a:t>
            </a:r>
            <a:r>
              <a:rPr lang="en-US" sz="1400" dirty="0" err="1">
                <a:solidFill>
                  <a:schemeClr val="tx2"/>
                </a:solidFill>
                <a:latin typeface="Gilroy-Regular" panose="00000500000000000000" pitchFamily="2" charset="0"/>
              </a:rPr>
              <a:t>eiusmod</a:t>
            </a:r>
            <a:r>
              <a:rPr lang="en-US" sz="1400" dirty="0">
                <a:solidFill>
                  <a:schemeClr val="tx2"/>
                </a:solidFill>
                <a:latin typeface="Gilroy-Regular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Gilroy-Regular" panose="00000500000000000000" pitchFamily="2" charset="0"/>
              </a:rPr>
              <a:t>tempor</a:t>
            </a:r>
            <a:r>
              <a:rPr lang="en-US" sz="1400" dirty="0">
                <a:solidFill>
                  <a:schemeClr val="tx2"/>
                </a:solidFill>
                <a:latin typeface="Gilroy-Regular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Gilroy-Regular" panose="00000500000000000000" pitchFamily="2" charset="0"/>
              </a:rPr>
              <a:t>incididunt</a:t>
            </a:r>
            <a:r>
              <a:rPr lang="en-US" sz="1400" dirty="0">
                <a:solidFill>
                  <a:schemeClr val="tx2"/>
                </a:solidFill>
                <a:latin typeface="Gilroy-Regular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Gilroy-Regular" panose="00000500000000000000" pitchFamily="2" charset="0"/>
              </a:rPr>
              <a:t>ut</a:t>
            </a:r>
            <a:r>
              <a:rPr lang="en-US" sz="1400" dirty="0">
                <a:solidFill>
                  <a:schemeClr val="tx2"/>
                </a:solidFill>
                <a:latin typeface="Gilroy-Regular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Gilroy-Regular" panose="00000500000000000000" pitchFamily="2" charset="0"/>
              </a:rPr>
              <a:t>labore</a:t>
            </a:r>
            <a:r>
              <a:rPr lang="en-US" sz="1400" dirty="0">
                <a:solidFill>
                  <a:schemeClr val="tx2"/>
                </a:solidFill>
                <a:latin typeface="Gilroy-Regular" panose="00000500000000000000" pitchFamily="2" charset="0"/>
              </a:rPr>
              <a:t> et dolore magna.</a:t>
            </a:r>
            <a:endParaRPr lang="en-US" sz="1200" dirty="0">
              <a:solidFill>
                <a:schemeClr val="tx2"/>
              </a:solidFill>
              <a:latin typeface="Gilroy-Regular" panose="000005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94333"/>
      </p:ext>
    </p:extLst>
  </p:cSld>
  <p:clrMapOvr>
    <a:masterClrMapping/>
  </p:clrMapOvr>
  <p:transition spd="slow" advClick="0" advTm="4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00" fill="hold"/>
                                        <p:tgtEl>
                                          <p:spTgt spid="5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repeatCount="indefinite" accel="50000" decel="5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3" dur="1000" fill="hold"/>
                                        <p:tgtEl>
                                          <p:spTgt spid="5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5" dur="1000" fill="hold"/>
                                        <p:tgtEl>
                                          <p:spTgt spid="5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indefinite" accel="50000" decel="50000" autoRev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7" dur="1000" fill="hold"/>
                                        <p:tgtEl>
                                          <p:spTgt spid="5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repeatCount="indefinite" accel="50000" decel="50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9" dur="1000" fill="hold"/>
                                        <p:tgtEl>
                                          <p:spTgt spid="5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" presetClass="entr" presetSubtype="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8" presetClass="entr" presetSubtype="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5" grpId="0" animBg="1"/>
      <p:bldP spid="55" grpId="1" animBg="1"/>
      <p:bldP spid="107" grpId="0"/>
      <p:bldP spid="10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Oval 49">
            <a:extLst>
              <a:ext uri="{FF2B5EF4-FFF2-40B4-BE49-F238E27FC236}">
                <a16:creationId xmlns:a16="http://schemas.microsoft.com/office/drawing/2014/main" id="{ADDC5058-5A26-493B-AD53-C7A9E27FB65E}"/>
              </a:ext>
            </a:extLst>
          </p:cNvPr>
          <p:cNvSpPr/>
          <p:nvPr/>
        </p:nvSpPr>
        <p:spPr>
          <a:xfrm>
            <a:off x="3981450" y="663183"/>
            <a:ext cx="152400" cy="152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4E694C89-4717-4969-BF65-FF19EEB13E00}"/>
              </a:ext>
            </a:extLst>
          </p:cNvPr>
          <p:cNvSpPr/>
          <p:nvPr/>
        </p:nvSpPr>
        <p:spPr>
          <a:xfrm>
            <a:off x="1068672" y="5232334"/>
            <a:ext cx="152400" cy="152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24B45F8D-3232-422F-AB4E-AEB8CD5C538F}"/>
              </a:ext>
            </a:extLst>
          </p:cNvPr>
          <p:cNvSpPr/>
          <p:nvPr/>
        </p:nvSpPr>
        <p:spPr>
          <a:xfrm>
            <a:off x="6723407" y="6106287"/>
            <a:ext cx="152400" cy="152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2A69771C-6F2B-41DB-ADAF-26D824D8280C}"/>
              </a:ext>
            </a:extLst>
          </p:cNvPr>
          <p:cNvSpPr/>
          <p:nvPr/>
        </p:nvSpPr>
        <p:spPr>
          <a:xfrm>
            <a:off x="11047128" y="2300608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A98290F3-CB08-494D-BFE3-F32479B0E7A0}"/>
              </a:ext>
            </a:extLst>
          </p:cNvPr>
          <p:cNvSpPr/>
          <p:nvPr/>
        </p:nvSpPr>
        <p:spPr>
          <a:xfrm>
            <a:off x="9095591" y="1507651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EFF99FCF-D2C1-48F6-A625-1DC023FE2C58}"/>
              </a:ext>
            </a:extLst>
          </p:cNvPr>
          <p:cNvSpPr/>
          <p:nvPr/>
        </p:nvSpPr>
        <p:spPr>
          <a:xfrm>
            <a:off x="11047128" y="841503"/>
            <a:ext cx="152400" cy="1524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A44E6CF-D40F-4B9C-A5A1-9CC92BB33E4D}"/>
              </a:ext>
            </a:extLst>
          </p:cNvPr>
          <p:cNvGrpSpPr/>
          <p:nvPr/>
        </p:nvGrpSpPr>
        <p:grpSpPr>
          <a:xfrm>
            <a:off x="552589" y="1315074"/>
            <a:ext cx="7362996" cy="4202816"/>
            <a:chOff x="2484697" y="1101677"/>
            <a:chExt cx="7570607" cy="4321322"/>
          </a:xfrm>
          <a:scene3d>
            <a:camera prst="isometricOffAxis1Top">
              <a:rot lat="18894383" lon="19842220" rev="2303186"/>
            </a:camera>
            <a:lightRig rig="balanced" dir="t">
              <a:rot lat="0" lon="0" rev="3600000"/>
            </a:lightRig>
          </a:scene3d>
        </p:grpSpPr>
        <p:sp>
          <p:nvSpPr>
            <p:cNvPr id="116" name="Freeform 9">
              <a:extLst>
                <a:ext uri="{FF2B5EF4-FFF2-40B4-BE49-F238E27FC236}">
                  <a16:creationId xmlns:a16="http://schemas.microsoft.com/office/drawing/2014/main" id="{093BB29D-6C6D-4FB1-92A6-E8D902047C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0140" y="3287929"/>
              <a:ext cx="1862337" cy="1836745"/>
            </a:xfrm>
            <a:custGeom>
              <a:avLst/>
              <a:gdLst>
                <a:gd name="T0" fmla="*/ 82 w 145"/>
                <a:gd name="T1" fmla="*/ 0 h 143"/>
                <a:gd name="T2" fmla="*/ 0 w 145"/>
                <a:gd name="T3" fmla="*/ 80 h 143"/>
                <a:gd name="T4" fmla="*/ 0 w 145"/>
                <a:gd name="T5" fmla="*/ 143 h 143"/>
                <a:gd name="T6" fmla="*/ 145 w 145"/>
                <a:gd name="T7" fmla="*/ 0 h 143"/>
                <a:gd name="T8" fmla="*/ 82 w 145"/>
                <a:gd name="T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143">
                  <a:moveTo>
                    <a:pt x="82" y="0"/>
                  </a:moveTo>
                  <a:cubicBezTo>
                    <a:pt x="81" y="44"/>
                    <a:pt x="45" y="80"/>
                    <a:pt x="0" y="80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80" y="143"/>
                    <a:pt x="144" y="79"/>
                    <a:pt x="145" y="0"/>
                  </a:cubicBezTo>
                  <a:lnTo>
                    <a:pt x="8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sp3d extrusionH="1651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latin typeface="Gilroy-Black" panose="00000A00000000000000" pitchFamily="2" charset="0"/>
              </a:endParaRPr>
            </a:p>
          </p:txBody>
        </p:sp>
        <p:sp>
          <p:nvSpPr>
            <p:cNvPr id="108" name="Freeform 10">
              <a:extLst>
                <a:ext uri="{FF2B5EF4-FFF2-40B4-BE49-F238E27FC236}">
                  <a16:creationId xmlns:a16="http://schemas.microsoft.com/office/drawing/2014/main" id="{24AA5F8C-9C21-4532-AD6D-6DB2EB80897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6914" y="1400001"/>
              <a:ext cx="1785562" cy="1887928"/>
            </a:xfrm>
            <a:custGeom>
              <a:avLst/>
              <a:gdLst>
                <a:gd name="T0" fmla="*/ 0 w 139"/>
                <a:gd name="T1" fmla="*/ 64 h 147"/>
                <a:gd name="T2" fmla="*/ 76 w 139"/>
                <a:gd name="T3" fmla="*/ 145 h 147"/>
                <a:gd name="T4" fmla="*/ 76 w 139"/>
                <a:gd name="T5" fmla="*/ 147 h 147"/>
                <a:gd name="T6" fmla="*/ 139 w 139"/>
                <a:gd name="T7" fmla="*/ 147 h 147"/>
                <a:gd name="T8" fmla="*/ 139 w 139"/>
                <a:gd name="T9" fmla="*/ 145 h 147"/>
                <a:gd name="T10" fmla="*/ 0 w 139"/>
                <a:gd name="T11" fmla="*/ 0 h 147"/>
                <a:gd name="T12" fmla="*/ 0 w 139"/>
                <a:gd name="T13" fmla="*/ 6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47">
                  <a:moveTo>
                    <a:pt x="0" y="64"/>
                  </a:moveTo>
                  <a:cubicBezTo>
                    <a:pt x="42" y="67"/>
                    <a:pt x="76" y="102"/>
                    <a:pt x="76" y="145"/>
                  </a:cubicBezTo>
                  <a:cubicBezTo>
                    <a:pt x="76" y="146"/>
                    <a:pt x="76" y="146"/>
                    <a:pt x="76" y="147"/>
                  </a:cubicBezTo>
                  <a:cubicBezTo>
                    <a:pt x="139" y="147"/>
                    <a:pt x="139" y="147"/>
                    <a:pt x="139" y="147"/>
                  </a:cubicBezTo>
                  <a:cubicBezTo>
                    <a:pt x="139" y="146"/>
                    <a:pt x="139" y="146"/>
                    <a:pt x="139" y="145"/>
                  </a:cubicBezTo>
                  <a:cubicBezTo>
                    <a:pt x="139" y="67"/>
                    <a:pt x="77" y="3"/>
                    <a:pt x="0" y="0"/>
                  </a:cubicBezTo>
                  <a:lnTo>
                    <a:pt x="0" y="6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sp3d extrusionH="1651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latin typeface="Gilroy-Black" panose="00000A00000000000000" pitchFamily="2" charset="0"/>
              </a:endParaRPr>
            </a:p>
          </p:txBody>
        </p:sp>
        <p:sp>
          <p:nvSpPr>
            <p:cNvPr id="109" name="sad">
              <a:extLst>
                <a:ext uri="{FF2B5EF4-FFF2-40B4-BE49-F238E27FC236}">
                  <a16:creationId xmlns:a16="http://schemas.microsoft.com/office/drawing/2014/main" id="{9AE37663-13BC-4454-9742-D50ED4BC5B5D}"/>
                </a:ext>
              </a:extLst>
            </p:cNvPr>
            <p:cNvSpPr/>
            <p:nvPr/>
          </p:nvSpPr>
          <p:spPr>
            <a:xfrm>
              <a:off x="9044151" y="3014464"/>
              <a:ext cx="596650" cy="596650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bg1"/>
              </a:solidFill>
            </a:ln>
            <a:sp3d extrusionH="165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700" dirty="0">
                <a:latin typeface="Gilroy-Black" panose="00000A00000000000000" pitchFamily="2" charset="0"/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3BB825C9-E5AC-4388-8FFA-DFF97700361B}"/>
                </a:ext>
              </a:extLst>
            </p:cNvPr>
            <p:cNvSpPr txBox="1"/>
            <p:nvPr/>
          </p:nvSpPr>
          <p:spPr bwMode="auto">
            <a:xfrm>
              <a:off x="8623388" y="3136493"/>
              <a:ext cx="1431916" cy="316455"/>
            </a:xfrm>
            <a:prstGeom prst="rect">
              <a:avLst/>
            </a:prstGeom>
            <a:noFill/>
            <a:sp3d extrusionH="165100"/>
          </p:spPr>
          <p:txBody>
            <a:bodyPr wrap="square">
              <a:spAutoFit/>
            </a:bodyPr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chemeClr val="bg1"/>
                  </a:solidFill>
                  <a:latin typeface="Gilroy-Black" panose="00000A00000000000000" pitchFamily="2" charset="0"/>
                  <a:ea typeface="Lato" pitchFamily="34" charset="0"/>
                  <a:cs typeface="Lato" pitchFamily="34" charset="0"/>
                </a:rPr>
                <a:t>10%</a:t>
              </a:r>
              <a:endParaRPr lang="id-ID" sz="1400" b="1" dirty="0">
                <a:solidFill>
                  <a:schemeClr val="bg1"/>
                </a:solidFill>
                <a:latin typeface="Gilroy-Black" panose="00000A00000000000000" pitchFamily="2" charset="0"/>
                <a:ea typeface="Lato" pitchFamily="34" charset="0"/>
                <a:cs typeface="Lato" pitchFamily="34" charset="0"/>
              </a:endParaRPr>
            </a:p>
          </p:txBody>
        </p:sp>
        <p:sp>
          <p:nvSpPr>
            <p:cNvPr id="104" name="Freeform 11">
              <a:extLst>
                <a:ext uri="{FF2B5EF4-FFF2-40B4-BE49-F238E27FC236}">
                  <a16:creationId xmlns:a16="http://schemas.microsoft.com/office/drawing/2014/main" id="{45F89A79-7857-4592-8924-39CFCE13F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7801" y="1400002"/>
              <a:ext cx="1939112" cy="1862337"/>
            </a:xfrm>
            <a:custGeom>
              <a:avLst/>
              <a:gdLst>
                <a:gd name="T0" fmla="*/ 151 w 151"/>
                <a:gd name="T1" fmla="*/ 64 h 145"/>
                <a:gd name="T2" fmla="*/ 151 w 151"/>
                <a:gd name="T3" fmla="*/ 0 h 145"/>
                <a:gd name="T4" fmla="*/ 145 w 151"/>
                <a:gd name="T5" fmla="*/ 0 h 145"/>
                <a:gd name="T6" fmla="*/ 0 w 151"/>
                <a:gd name="T7" fmla="*/ 145 h 145"/>
                <a:gd name="T8" fmla="*/ 0 w 151"/>
                <a:gd name="T9" fmla="*/ 145 h 145"/>
                <a:gd name="T10" fmla="*/ 64 w 151"/>
                <a:gd name="T11" fmla="*/ 145 h 145"/>
                <a:gd name="T12" fmla="*/ 64 w 151"/>
                <a:gd name="T13" fmla="*/ 145 h 145"/>
                <a:gd name="T14" fmla="*/ 145 w 151"/>
                <a:gd name="T15" fmla="*/ 64 h 145"/>
                <a:gd name="T16" fmla="*/ 151 w 151"/>
                <a:gd name="T17" fmla="*/ 6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45">
                  <a:moveTo>
                    <a:pt x="151" y="64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49" y="0"/>
                    <a:pt x="147" y="0"/>
                    <a:pt x="145" y="0"/>
                  </a:cubicBezTo>
                  <a:cubicBezTo>
                    <a:pt x="66" y="0"/>
                    <a:pt x="0" y="6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64" y="145"/>
                    <a:pt x="64" y="145"/>
                    <a:pt x="64" y="145"/>
                  </a:cubicBezTo>
                  <a:cubicBezTo>
                    <a:pt x="64" y="145"/>
                    <a:pt x="64" y="145"/>
                    <a:pt x="64" y="145"/>
                  </a:cubicBezTo>
                  <a:cubicBezTo>
                    <a:pt x="64" y="100"/>
                    <a:pt x="101" y="64"/>
                    <a:pt x="145" y="64"/>
                  </a:cubicBezTo>
                  <a:cubicBezTo>
                    <a:pt x="147" y="64"/>
                    <a:pt x="149" y="64"/>
                    <a:pt x="151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sp3d extrusionH="1651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latin typeface="Gilroy-Black" panose="00000A00000000000000" pitchFamily="2" charset="0"/>
              </a:endParaRPr>
            </a:p>
          </p:txBody>
        </p:sp>
        <p:sp>
          <p:nvSpPr>
            <p:cNvPr id="105" name="sad">
              <a:extLst>
                <a:ext uri="{FF2B5EF4-FFF2-40B4-BE49-F238E27FC236}">
                  <a16:creationId xmlns:a16="http://schemas.microsoft.com/office/drawing/2014/main" id="{EB6546F2-0FA2-4412-AF4F-030868F87438}"/>
                </a:ext>
              </a:extLst>
            </p:cNvPr>
            <p:cNvSpPr/>
            <p:nvPr/>
          </p:nvSpPr>
          <p:spPr>
            <a:xfrm>
              <a:off x="7258588" y="1101677"/>
              <a:ext cx="596650" cy="596650"/>
            </a:xfrm>
            <a:prstGeom prst="ellipse">
              <a:avLst/>
            </a:prstGeom>
            <a:solidFill>
              <a:schemeClr val="accent3"/>
            </a:solidFill>
            <a:ln w="57150">
              <a:solidFill>
                <a:schemeClr val="bg1"/>
              </a:solidFill>
            </a:ln>
            <a:sp3d extrusionH="165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700" dirty="0">
                <a:latin typeface="Gilroy-Black" panose="00000A00000000000000" pitchFamily="2" charset="0"/>
              </a:endParaRP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9134C9E2-F84E-446E-9062-E5F59130C756}"/>
                </a:ext>
              </a:extLst>
            </p:cNvPr>
            <p:cNvSpPr txBox="1"/>
            <p:nvPr/>
          </p:nvSpPr>
          <p:spPr bwMode="auto">
            <a:xfrm>
              <a:off x="7197644" y="1212883"/>
              <a:ext cx="708046" cy="316455"/>
            </a:xfrm>
            <a:prstGeom prst="rect">
              <a:avLst/>
            </a:prstGeom>
            <a:noFill/>
            <a:sp3d extrusionH="165100"/>
          </p:spPr>
          <p:txBody>
            <a:bodyPr wrap="square">
              <a:spAutoFit/>
            </a:bodyPr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chemeClr val="bg1"/>
                  </a:solidFill>
                  <a:latin typeface="Gilroy-Black" panose="00000A00000000000000" pitchFamily="2" charset="0"/>
                  <a:ea typeface="Lato" pitchFamily="34" charset="0"/>
                  <a:cs typeface="Lato" pitchFamily="34" charset="0"/>
                </a:rPr>
                <a:t>25%</a:t>
              </a:r>
              <a:endParaRPr lang="id-ID" sz="1400" b="1" dirty="0">
                <a:solidFill>
                  <a:schemeClr val="bg1"/>
                </a:solidFill>
                <a:latin typeface="Gilroy-Black" panose="00000A00000000000000" pitchFamily="2" charset="0"/>
                <a:ea typeface="Lato" pitchFamily="34" charset="0"/>
                <a:cs typeface="Lato" pitchFamily="34" charset="0"/>
              </a:endParaRPr>
            </a:p>
          </p:txBody>
        </p:sp>
        <p:sp>
          <p:nvSpPr>
            <p:cNvPr id="98" name="Freeform 8">
              <a:extLst>
                <a:ext uri="{FF2B5EF4-FFF2-40B4-BE49-F238E27FC236}">
                  <a16:creationId xmlns:a16="http://schemas.microsoft.com/office/drawing/2014/main" id="{FA5D2F64-440C-4B75-9DA5-7FF79A86DB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9751" y="3262338"/>
              <a:ext cx="1836745" cy="1862337"/>
            </a:xfrm>
            <a:custGeom>
              <a:avLst/>
              <a:gdLst>
                <a:gd name="T0" fmla="*/ 80 w 143"/>
                <a:gd name="T1" fmla="*/ 0 h 145"/>
                <a:gd name="T2" fmla="*/ 80 w 143"/>
                <a:gd name="T3" fmla="*/ 0 h 145"/>
                <a:gd name="T4" fmla="*/ 0 w 143"/>
                <a:gd name="T5" fmla="*/ 82 h 145"/>
                <a:gd name="T6" fmla="*/ 0 w 143"/>
                <a:gd name="T7" fmla="*/ 145 h 145"/>
                <a:gd name="T8" fmla="*/ 143 w 143"/>
                <a:gd name="T9" fmla="*/ 0 h 145"/>
                <a:gd name="T10" fmla="*/ 143 w 143"/>
                <a:gd name="T11" fmla="*/ 0 h 145"/>
                <a:gd name="T12" fmla="*/ 80 w 143"/>
                <a:gd name="T1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45">
                  <a:moveTo>
                    <a:pt x="80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80" y="45"/>
                    <a:pt x="44" y="81"/>
                    <a:pt x="0" y="82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79" y="144"/>
                    <a:pt x="143" y="8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sp3d extrusionH="1651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latin typeface="Gilroy-Black" panose="00000A00000000000000" pitchFamily="2" charset="0"/>
              </a:endParaRPr>
            </a:p>
          </p:txBody>
        </p:sp>
        <p:sp>
          <p:nvSpPr>
            <p:cNvPr id="99" name="sad">
              <a:extLst>
                <a:ext uri="{FF2B5EF4-FFF2-40B4-BE49-F238E27FC236}">
                  <a16:creationId xmlns:a16="http://schemas.microsoft.com/office/drawing/2014/main" id="{04F6D4C3-AD00-461A-B398-954C474502B4}"/>
                </a:ext>
              </a:extLst>
            </p:cNvPr>
            <p:cNvSpPr/>
            <p:nvPr/>
          </p:nvSpPr>
          <p:spPr>
            <a:xfrm>
              <a:off x="5740592" y="2964013"/>
              <a:ext cx="596650" cy="596650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</a:ln>
            <a:sp3d extrusionH="165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700" dirty="0">
                <a:latin typeface="Gilroy-Black" panose="00000A00000000000000" pitchFamily="2" charset="0"/>
              </a:endParaRP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0DF9641B-FA63-41BA-82E5-320B30A2A37C}"/>
                </a:ext>
              </a:extLst>
            </p:cNvPr>
            <p:cNvSpPr txBox="1"/>
            <p:nvPr/>
          </p:nvSpPr>
          <p:spPr bwMode="auto">
            <a:xfrm>
              <a:off x="5739613" y="3092149"/>
              <a:ext cx="597630" cy="316455"/>
            </a:xfrm>
            <a:prstGeom prst="rect">
              <a:avLst/>
            </a:prstGeom>
            <a:noFill/>
            <a:sp3d extrusionH="165100"/>
          </p:spPr>
          <p:txBody>
            <a:bodyPr wrap="square">
              <a:spAutoFit/>
            </a:bodyPr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chemeClr val="bg1"/>
                  </a:solidFill>
                  <a:latin typeface="Gilroy-Black" panose="00000A00000000000000" pitchFamily="2" charset="0"/>
                  <a:ea typeface="Lato" pitchFamily="34" charset="0"/>
                  <a:cs typeface="Lato" pitchFamily="34" charset="0"/>
                </a:rPr>
                <a:t>15%</a:t>
              </a:r>
              <a:endParaRPr lang="id-ID" sz="1400" b="1" dirty="0">
                <a:solidFill>
                  <a:schemeClr val="bg1"/>
                </a:solidFill>
                <a:latin typeface="Gilroy-Black" panose="00000A00000000000000" pitchFamily="2" charset="0"/>
                <a:ea typeface="Lato" pitchFamily="34" charset="0"/>
                <a:cs typeface="Lato" pitchFamily="34" charset="0"/>
              </a:endParaRPr>
            </a:p>
          </p:txBody>
        </p:sp>
        <p:sp>
          <p:nvSpPr>
            <p:cNvPr id="85" name="Freeform 7">
              <a:extLst>
                <a:ext uri="{FF2B5EF4-FFF2-40B4-BE49-F238E27FC236}">
                  <a16:creationId xmlns:a16="http://schemas.microsoft.com/office/drawing/2014/main" id="{1D447042-93B9-4DE9-8BF9-2FA6B1DDFD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8878" y="3262338"/>
              <a:ext cx="1875500" cy="1862337"/>
            </a:xfrm>
            <a:custGeom>
              <a:avLst/>
              <a:gdLst>
                <a:gd name="T0" fmla="*/ 146 w 146"/>
                <a:gd name="T1" fmla="*/ 82 h 145"/>
                <a:gd name="T2" fmla="*/ 145 w 146"/>
                <a:gd name="T3" fmla="*/ 82 h 145"/>
                <a:gd name="T4" fmla="*/ 64 w 146"/>
                <a:gd name="T5" fmla="*/ 0 h 145"/>
                <a:gd name="T6" fmla="*/ 64 w 146"/>
                <a:gd name="T7" fmla="*/ 0 h 145"/>
                <a:gd name="T8" fmla="*/ 0 w 146"/>
                <a:gd name="T9" fmla="*/ 0 h 145"/>
                <a:gd name="T10" fmla="*/ 0 w 146"/>
                <a:gd name="T11" fmla="*/ 0 h 145"/>
                <a:gd name="T12" fmla="*/ 145 w 146"/>
                <a:gd name="T13" fmla="*/ 145 h 145"/>
                <a:gd name="T14" fmla="*/ 146 w 146"/>
                <a:gd name="T15" fmla="*/ 145 h 145"/>
                <a:gd name="T16" fmla="*/ 146 w 146"/>
                <a:gd name="T17" fmla="*/ 8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145">
                  <a:moveTo>
                    <a:pt x="146" y="82"/>
                  </a:moveTo>
                  <a:cubicBezTo>
                    <a:pt x="146" y="82"/>
                    <a:pt x="146" y="82"/>
                    <a:pt x="145" y="82"/>
                  </a:cubicBezTo>
                  <a:cubicBezTo>
                    <a:pt x="100" y="82"/>
                    <a:pt x="64" y="45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0"/>
                    <a:pt x="65" y="145"/>
                    <a:pt x="145" y="145"/>
                  </a:cubicBezTo>
                  <a:cubicBezTo>
                    <a:pt x="146" y="145"/>
                    <a:pt x="146" y="145"/>
                    <a:pt x="146" y="145"/>
                  </a:cubicBezTo>
                  <a:lnTo>
                    <a:pt x="146" y="8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sp3d extrusionH="1651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latin typeface="Gilroy-Black" panose="00000A00000000000000" pitchFamily="2" charset="0"/>
              </a:endParaRPr>
            </a:p>
          </p:txBody>
        </p:sp>
        <p:sp>
          <p:nvSpPr>
            <p:cNvPr id="86" name="sad">
              <a:extLst>
                <a:ext uri="{FF2B5EF4-FFF2-40B4-BE49-F238E27FC236}">
                  <a16:creationId xmlns:a16="http://schemas.microsoft.com/office/drawing/2014/main" id="{2F812C31-3155-4EEE-8E86-5F1C08C2A8A3}"/>
                </a:ext>
              </a:extLst>
            </p:cNvPr>
            <p:cNvSpPr/>
            <p:nvPr/>
          </p:nvSpPr>
          <p:spPr>
            <a:xfrm>
              <a:off x="4306053" y="4826349"/>
              <a:ext cx="596650" cy="596650"/>
            </a:xfrm>
            <a:prstGeom prst="ellipse">
              <a:avLst/>
            </a:prstGeom>
            <a:solidFill>
              <a:schemeClr val="accent5"/>
            </a:solidFill>
            <a:ln w="57150">
              <a:solidFill>
                <a:schemeClr val="bg1"/>
              </a:solidFill>
            </a:ln>
            <a:sp3d extrusionH="165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700" dirty="0">
                <a:latin typeface="Gilroy-Black" panose="00000A00000000000000" pitchFamily="2" charset="0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51587FC7-4487-42C4-9E12-F727EB9CF106}"/>
                </a:ext>
              </a:extLst>
            </p:cNvPr>
            <p:cNvSpPr txBox="1"/>
            <p:nvPr/>
          </p:nvSpPr>
          <p:spPr bwMode="auto">
            <a:xfrm>
              <a:off x="4236706" y="4957370"/>
              <a:ext cx="735344" cy="316455"/>
            </a:xfrm>
            <a:prstGeom prst="rect">
              <a:avLst/>
            </a:prstGeom>
            <a:noFill/>
            <a:sp3d extrusionH="165100"/>
          </p:spPr>
          <p:txBody>
            <a:bodyPr wrap="square">
              <a:spAutoFit/>
            </a:bodyPr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chemeClr val="bg1"/>
                  </a:solidFill>
                  <a:latin typeface="Gilroy-Black" panose="00000A00000000000000" pitchFamily="2" charset="0"/>
                  <a:ea typeface="Lato" pitchFamily="34" charset="0"/>
                  <a:cs typeface="Lato" pitchFamily="34" charset="0"/>
                </a:rPr>
                <a:t>10%</a:t>
              </a:r>
              <a:endParaRPr lang="id-ID" sz="1400" b="1" dirty="0">
                <a:solidFill>
                  <a:schemeClr val="bg1"/>
                </a:solidFill>
                <a:latin typeface="Gilroy-Black" panose="00000A00000000000000" pitchFamily="2" charset="0"/>
                <a:ea typeface="Lato" pitchFamily="34" charset="0"/>
                <a:cs typeface="Lato" pitchFamily="34" charset="0"/>
              </a:endParaRPr>
            </a:p>
          </p:txBody>
        </p:sp>
        <p:sp>
          <p:nvSpPr>
            <p:cNvPr id="82" name="Freeform 6">
              <a:extLst>
                <a:ext uri="{FF2B5EF4-FFF2-40B4-BE49-F238E27FC236}">
                  <a16:creationId xmlns:a16="http://schemas.microsoft.com/office/drawing/2014/main" id="{3D69ABC5-1226-423B-BF69-54A406003E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8876" y="1400001"/>
              <a:ext cx="1862337" cy="1862337"/>
            </a:xfrm>
            <a:custGeom>
              <a:avLst/>
              <a:gdLst>
                <a:gd name="T0" fmla="*/ 64 w 145"/>
                <a:gd name="T1" fmla="*/ 145 h 145"/>
                <a:gd name="T2" fmla="*/ 145 w 145"/>
                <a:gd name="T3" fmla="*/ 64 h 145"/>
                <a:gd name="T4" fmla="*/ 145 w 145"/>
                <a:gd name="T5" fmla="*/ 0 h 145"/>
                <a:gd name="T6" fmla="*/ 0 w 145"/>
                <a:gd name="T7" fmla="*/ 145 h 145"/>
                <a:gd name="T8" fmla="*/ 64 w 145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145">
                  <a:moveTo>
                    <a:pt x="64" y="145"/>
                  </a:moveTo>
                  <a:cubicBezTo>
                    <a:pt x="64" y="100"/>
                    <a:pt x="100" y="64"/>
                    <a:pt x="145" y="64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65" y="0"/>
                    <a:pt x="1" y="65"/>
                    <a:pt x="0" y="145"/>
                  </a:cubicBezTo>
                  <a:lnTo>
                    <a:pt x="64" y="14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sp3d extrusionH="1651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latin typeface="Gilroy-Black" panose="00000A00000000000000" pitchFamily="2" charset="0"/>
              </a:endParaRPr>
            </a:p>
          </p:txBody>
        </p:sp>
        <p:sp>
          <p:nvSpPr>
            <p:cNvPr id="83" name="sad">
              <a:extLst>
                <a:ext uri="{FF2B5EF4-FFF2-40B4-BE49-F238E27FC236}">
                  <a16:creationId xmlns:a16="http://schemas.microsoft.com/office/drawing/2014/main" id="{4AF19CDB-79F0-46EC-932E-AC80CD8D5145}"/>
                </a:ext>
              </a:extLst>
            </p:cNvPr>
            <p:cNvSpPr/>
            <p:nvPr/>
          </p:nvSpPr>
          <p:spPr>
            <a:xfrm>
              <a:off x="2498553" y="2979367"/>
              <a:ext cx="596650" cy="596650"/>
            </a:xfrm>
            <a:prstGeom prst="ellipse">
              <a:avLst/>
            </a:prstGeom>
            <a:solidFill>
              <a:schemeClr val="accent5"/>
            </a:solidFill>
            <a:ln w="57150">
              <a:solidFill>
                <a:schemeClr val="bg1"/>
              </a:solidFill>
            </a:ln>
            <a:sp3d extrusionH="165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700" dirty="0">
                <a:latin typeface="Gilroy-Black" panose="00000A00000000000000" pitchFamily="2" charset="0"/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50F1A37C-1FD3-4D8C-BA60-3FEE9FDD0F6A}"/>
                </a:ext>
              </a:extLst>
            </p:cNvPr>
            <p:cNvSpPr txBox="1"/>
            <p:nvPr/>
          </p:nvSpPr>
          <p:spPr bwMode="auto">
            <a:xfrm>
              <a:off x="2484697" y="3108788"/>
              <a:ext cx="596651" cy="316455"/>
            </a:xfrm>
            <a:prstGeom prst="rect">
              <a:avLst/>
            </a:prstGeom>
            <a:noFill/>
            <a:sp3d extrusionH="165100"/>
          </p:spPr>
          <p:txBody>
            <a:bodyPr wrap="square">
              <a:spAutoFit/>
            </a:bodyPr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chemeClr val="bg1"/>
                  </a:solidFill>
                  <a:latin typeface="Gilroy-Black" panose="00000A00000000000000" pitchFamily="2" charset="0"/>
                  <a:ea typeface="Lato" pitchFamily="34" charset="0"/>
                  <a:cs typeface="Lato" pitchFamily="34" charset="0"/>
                </a:rPr>
                <a:t>20%</a:t>
              </a:r>
              <a:endParaRPr lang="id-ID" sz="1400" b="1" dirty="0">
                <a:solidFill>
                  <a:schemeClr val="bg1"/>
                </a:solidFill>
                <a:latin typeface="Gilroy-Black" panose="00000A00000000000000" pitchFamily="2" charset="0"/>
                <a:ea typeface="Lato" pitchFamily="34" charset="0"/>
                <a:cs typeface="Lato" pitchFamily="34" charset="0"/>
              </a:endParaRPr>
            </a:p>
          </p:txBody>
        </p:sp>
        <p:sp>
          <p:nvSpPr>
            <p:cNvPr id="122" name="sad">
              <a:extLst>
                <a:ext uri="{FF2B5EF4-FFF2-40B4-BE49-F238E27FC236}">
                  <a16:creationId xmlns:a16="http://schemas.microsoft.com/office/drawing/2014/main" id="{E06CEA76-5E1E-4B8D-94FA-9094853617A3}"/>
                </a:ext>
              </a:extLst>
            </p:cNvPr>
            <p:cNvSpPr/>
            <p:nvPr/>
          </p:nvSpPr>
          <p:spPr>
            <a:xfrm>
              <a:off x="7187061" y="4405166"/>
              <a:ext cx="596650" cy="596650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  <a:sp3d extrusionH="165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700" dirty="0">
                <a:latin typeface="Gilroy-Black" panose="00000A00000000000000" pitchFamily="2" charset="0"/>
              </a:endParaRP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4F8B73D3-07BF-447D-A5C6-A0845D00C7DB}"/>
                </a:ext>
              </a:extLst>
            </p:cNvPr>
            <p:cNvSpPr txBox="1"/>
            <p:nvPr/>
          </p:nvSpPr>
          <p:spPr bwMode="auto">
            <a:xfrm>
              <a:off x="7153827" y="4541200"/>
              <a:ext cx="708046" cy="316455"/>
            </a:xfrm>
            <a:prstGeom prst="rect">
              <a:avLst/>
            </a:prstGeom>
            <a:noFill/>
            <a:sp3d extrusionH="165100"/>
          </p:spPr>
          <p:txBody>
            <a:bodyPr wrap="square">
              <a:spAutoFit/>
            </a:bodyPr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chemeClr val="bg1"/>
                  </a:solidFill>
                  <a:latin typeface="Gilroy-Black" panose="00000A00000000000000" pitchFamily="2" charset="0"/>
                  <a:ea typeface="Lato" pitchFamily="34" charset="0"/>
                  <a:cs typeface="Lato" pitchFamily="34" charset="0"/>
                </a:rPr>
                <a:t>20%</a:t>
              </a:r>
              <a:endParaRPr lang="id-ID" sz="1400" b="1" dirty="0">
                <a:solidFill>
                  <a:schemeClr val="bg1"/>
                </a:solidFill>
                <a:latin typeface="Gilroy-Black" panose="00000A00000000000000" pitchFamily="2" charset="0"/>
                <a:ea typeface="Lato" pitchFamily="34" charset="0"/>
                <a:cs typeface="Lato" pitchFamily="34" charset="0"/>
              </a:endParaRPr>
            </a:p>
          </p:txBody>
        </p:sp>
      </p:grpSp>
      <p:sp>
        <p:nvSpPr>
          <p:cNvPr id="124" name="TextBox 123">
            <a:extLst>
              <a:ext uri="{FF2B5EF4-FFF2-40B4-BE49-F238E27FC236}">
                <a16:creationId xmlns:a16="http://schemas.microsoft.com/office/drawing/2014/main" id="{4754F0F4-72EA-476A-9AE1-963359E14453}"/>
              </a:ext>
            </a:extLst>
          </p:cNvPr>
          <p:cNvSpPr txBox="1"/>
          <p:nvPr/>
        </p:nvSpPr>
        <p:spPr>
          <a:xfrm>
            <a:off x="7750504" y="2675683"/>
            <a:ext cx="4443257" cy="100491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roy-Black" panose="00000A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Lorem ipsum dolor sit </a:t>
            </a:r>
            <a:r>
              <a:rPr lang="en-US" b="1" i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roy-Black" panose="00000A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amet</a:t>
            </a:r>
            <a:r>
              <a:rPr lang="en-US" b="1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roy-Black" panose="00000A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, </a:t>
            </a:r>
            <a:r>
              <a:rPr lang="en-US" b="1" i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roy-Black" panose="00000A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consectetur</a:t>
            </a:r>
            <a:r>
              <a:rPr lang="en-US" b="1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roy-Black" panose="00000A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 </a:t>
            </a:r>
            <a:r>
              <a:rPr lang="en-US" b="1" i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roy-Black" panose="00000A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adipiscing</a:t>
            </a:r>
            <a:r>
              <a:rPr lang="en-US" b="1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roy-Black" panose="00000A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 </a:t>
            </a:r>
            <a:r>
              <a:rPr lang="en-US" b="1" i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roy-Black" panose="00000A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elit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roy-Black" panose="00000A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3BF3B1DC-C938-426A-B1A4-228B67F3B9B2}"/>
              </a:ext>
            </a:extLst>
          </p:cNvPr>
          <p:cNvSpPr txBox="1"/>
          <p:nvPr/>
        </p:nvSpPr>
        <p:spPr>
          <a:xfrm>
            <a:off x="7720735" y="1315074"/>
            <a:ext cx="4242573" cy="169279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roy-Black" panose="00000A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50%</a:t>
            </a:r>
            <a:endParaRPr lang="en-US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roy-Black" panose="00000A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7D7FB31-7666-4B72-A527-18216FD65312}"/>
              </a:ext>
            </a:extLst>
          </p:cNvPr>
          <p:cNvGrpSpPr/>
          <p:nvPr/>
        </p:nvGrpSpPr>
        <p:grpSpPr>
          <a:xfrm>
            <a:off x="7982852" y="3819789"/>
            <a:ext cx="1358308" cy="1358306"/>
            <a:chOff x="7945931" y="4052787"/>
            <a:chExt cx="1432150" cy="1432148"/>
          </a:xfrm>
        </p:grpSpPr>
        <p:sp>
          <p:nvSpPr>
            <p:cNvPr id="127" name="Rectangle 6">
              <a:extLst>
                <a:ext uri="{FF2B5EF4-FFF2-40B4-BE49-F238E27FC236}">
                  <a16:creationId xmlns:a16="http://schemas.microsoft.com/office/drawing/2014/main" id="{AA6D83DC-8677-40B2-853F-52A3601E00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5931" y="4052787"/>
              <a:ext cx="1432150" cy="1432148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200"/>
            </a:p>
          </p:txBody>
        </p:sp>
        <p:pic>
          <p:nvPicPr>
            <p:cNvPr id="4" name="Graphic 3" descr="Bar chart">
              <a:extLst>
                <a:ext uri="{FF2B5EF4-FFF2-40B4-BE49-F238E27FC236}">
                  <a16:creationId xmlns:a16="http://schemas.microsoft.com/office/drawing/2014/main" id="{E93BA53D-FB2D-461E-A47F-C7BFAA5D48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8179910" y="4314623"/>
              <a:ext cx="914400" cy="914400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C2FF1493-4A0C-4B5E-BB44-8C0FF4C51EA6}"/>
              </a:ext>
            </a:extLst>
          </p:cNvPr>
          <p:cNvGrpSpPr/>
          <p:nvPr/>
        </p:nvGrpSpPr>
        <p:grpSpPr>
          <a:xfrm>
            <a:off x="9563075" y="3812490"/>
            <a:ext cx="1358308" cy="1372904"/>
            <a:chOff x="9592085" y="4045946"/>
            <a:chExt cx="1432150" cy="1447540"/>
          </a:xfrm>
        </p:grpSpPr>
        <p:sp>
          <p:nvSpPr>
            <p:cNvPr id="126" name="Rectangle 8">
              <a:extLst>
                <a:ext uri="{FF2B5EF4-FFF2-40B4-BE49-F238E27FC236}">
                  <a16:creationId xmlns:a16="http://schemas.microsoft.com/office/drawing/2014/main" id="{1608116A-E3E0-4E34-AC6D-D7D9635E16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92085" y="4045946"/>
              <a:ext cx="1432150" cy="1447540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200"/>
            </a:p>
          </p:txBody>
        </p:sp>
        <p:pic>
          <p:nvPicPr>
            <p:cNvPr id="6" name="Graphic 5" descr="Pie chart">
              <a:extLst>
                <a:ext uri="{FF2B5EF4-FFF2-40B4-BE49-F238E27FC236}">
                  <a16:creationId xmlns:a16="http://schemas.microsoft.com/office/drawing/2014/main" id="{87ED693D-39CD-417E-BC13-44BCD47A64D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9868003" y="4313021"/>
              <a:ext cx="914400" cy="914400"/>
            </a:xfrm>
            <a:prstGeom prst="rect">
              <a:avLst/>
            </a:prstGeom>
          </p:spPr>
        </p:pic>
      </p:grpSp>
      <p:sp>
        <p:nvSpPr>
          <p:cNvPr id="128" name="Rectangle 127">
            <a:extLst>
              <a:ext uri="{FF2B5EF4-FFF2-40B4-BE49-F238E27FC236}">
                <a16:creationId xmlns:a16="http://schemas.microsoft.com/office/drawing/2014/main" id="{9767F9CF-B0DE-4CB2-80D8-4C5387D0FF0A}"/>
              </a:ext>
            </a:extLst>
          </p:cNvPr>
          <p:cNvSpPr/>
          <p:nvPr/>
        </p:nvSpPr>
        <p:spPr>
          <a:xfrm>
            <a:off x="-43891" y="946118"/>
            <a:ext cx="833963" cy="4594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C8612660-46A8-49A9-A86C-D2991C239331}"/>
              </a:ext>
            </a:extLst>
          </p:cNvPr>
          <p:cNvSpPr txBox="1"/>
          <p:nvPr/>
        </p:nvSpPr>
        <p:spPr>
          <a:xfrm>
            <a:off x="968648" y="745400"/>
            <a:ext cx="28344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latin typeface="Gilroy-Black" panose="00000A00000000000000" pitchFamily="2" charset="0"/>
              </a:rPr>
              <a:t>Analytics</a:t>
            </a:r>
          </a:p>
        </p:txBody>
      </p:sp>
    </p:spTree>
    <p:extLst>
      <p:ext uri="{BB962C8B-B14F-4D97-AF65-F5344CB8AC3E}">
        <p14:creationId xmlns:p14="http://schemas.microsoft.com/office/powerpoint/2010/main" val="3568013155"/>
      </p:ext>
    </p:extLst>
  </p:cSld>
  <p:clrMapOvr>
    <a:masterClrMapping/>
  </p:clrMapOvr>
  <p:transition spd="slow" advClick="0" advTm="4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5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repeatCount="indefinite" accel="50000" decel="5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5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5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indefinite" accel="50000" decel="50000" autoRev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5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repeatCount="indefinite" accel="50000" decel="50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5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4" dur="1000" fill="hold"/>
                                        <p:tgtEl>
                                          <p:spTgt spid="5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" presetClass="entr" presetSubtype="8" decel="10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de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8" presetClass="entr" presetSubtype="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7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2" decel="10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decel="10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124" grpId="0"/>
      <p:bldP spid="125" grpId="0"/>
      <p:bldP spid="128" grpId="0" animBg="1"/>
      <p:bldP spid="1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CB1D073-7857-4C60-BAB3-CD2121EADAE0}"/>
              </a:ext>
            </a:extLst>
          </p:cNvPr>
          <p:cNvGrpSpPr/>
          <p:nvPr/>
        </p:nvGrpSpPr>
        <p:grpSpPr>
          <a:xfrm>
            <a:off x="4029020" y="1452223"/>
            <a:ext cx="1928032" cy="1411467"/>
            <a:chOff x="4029020" y="1452223"/>
            <a:chExt cx="1928032" cy="1411467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C6E4E94-7A7D-47BC-9151-AFDE31757B76}"/>
                </a:ext>
              </a:extLst>
            </p:cNvPr>
            <p:cNvSpPr txBox="1"/>
            <p:nvPr/>
          </p:nvSpPr>
          <p:spPr bwMode="auto">
            <a:xfrm>
              <a:off x="4218547" y="1452223"/>
              <a:ext cx="1553630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latin typeface="Gilroy-Black" panose="00000A00000000000000" pitchFamily="2" charset="0"/>
                  <a:ea typeface="Lato" pitchFamily="34" charset="0"/>
                  <a:cs typeface="Lato" pitchFamily="34" charset="0"/>
                </a:rPr>
                <a:t>Your Title</a:t>
              </a:r>
              <a:endParaRPr lang="id-ID" sz="2400" b="1" dirty="0">
                <a:latin typeface="Gilroy-Black" panose="00000A00000000000000" pitchFamily="2" charset="0"/>
                <a:ea typeface="Lato" pitchFamily="34" charset="0"/>
                <a:cs typeface="Lato" pitchFamily="34" charset="0"/>
              </a:endParaRPr>
            </a:p>
          </p:txBody>
        </p:sp>
        <p:sp>
          <p:nvSpPr>
            <p:cNvPr id="24" name="Rectangle 8">
              <a:extLst>
                <a:ext uri="{FF2B5EF4-FFF2-40B4-BE49-F238E27FC236}">
                  <a16:creationId xmlns:a16="http://schemas.microsoft.com/office/drawing/2014/main" id="{C53A15EF-32BA-4C35-A320-F943218A1A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2520" y="1869601"/>
              <a:ext cx="1330353" cy="4571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20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42C7E38-681D-4764-82EB-AC072A4BC474}"/>
                </a:ext>
              </a:extLst>
            </p:cNvPr>
            <p:cNvSpPr txBox="1"/>
            <p:nvPr/>
          </p:nvSpPr>
          <p:spPr>
            <a:xfrm>
              <a:off x="4029020" y="1903463"/>
              <a:ext cx="1928032" cy="960227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pPr algn="ctr"/>
              <a:r>
                <a:rPr lang="en-US" sz="1200" dirty="0">
                  <a:latin typeface="Gilroy-Regular" panose="00000500000000000000" pitchFamily="2" charset="0"/>
                </a:rPr>
                <a:t>Lorem ipsum dolor sit </a:t>
              </a:r>
              <a:r>
                <a:rPr lang="en-US" sz="1200" dirty="0" err="1">
                  <a:latin typeface="Gilroy-Regular" panose="00000500000000000000" pitchFamily="2" charset="0"/>
                </a:rPr>
                <a:t>amet</a:t>
              </a:r>
              <a:r>
                <a:rPr lang="en-US" sz="1200" dirty="0">
                  <a:latin typeface="Gilroy-Regular" panose="00000500000000000000" pitchFamily="2" charset="0"/>
                </a:rPr>
                <a:t>, </a:t>
              </a:r>
              <a:r>
                <a:rPr lang="en-US" sz="1200" dirty="0" err="1">
                  <a:latin typeface="Gilroy-Regular" panose="00000500000000000000" pitchFamily="2" charset="0"/>
                </a:rPr>
                <a:t>consectetur</a:t>
              </a:r>
              <a:r>
                <a:rPr lang="en-US" sz="1200" dirty="0">
                  <a:latin typeface="Gilroy-Regular" panose="00000500000000000000" pitchFamily="2" charset="0"/>
                </a:rPr>
                <a:t> </a:t>
              </a:r>
              <a:r>
                <a:rPr lang="en-US" sz="1200" dirty="0" err="1">
                  <a:latin typeface="Gilroy-Regular" panose="00000500000000000000" pitchFamily="2" charset="0"/>
                </a:rPr>
                <a:t>adipiscing</a:t>
              </a:r>
              <a:r>
                <a:rPr lang="en-US" sz="1200" dirty="0">
                  <a:latin typeface="Gilroy-Regular" panose="00000500000000000000" pitchFamily="2" charset="0"/>
                </a:rPr>
                <a:t> </a:t>
              </a:r>
              <a:r>
                <a:rPr lang="en-US" sz="1200" dirty="0" err="1">
                  <a:latin typeface="Gilroy-Regular" panose="00000500000000000000" pitchFamily="2" charset="0"/>
                </a:rPr>
                <a:t>elit</a:t>
              </a:r>
              <a:r>
                <a:rPr lang="en-US" sz="1200" dirty="0">
                  <a:latin typeface="Gilroy-Regular" panose="00000500000000000000" pitchFamily="2" charset="0"/>
                </a:rPr>
                <a:t>, sed do </a:t>
              </a:r>
              <a:r>
                <a:rPr lang="en-US" sz="1200" dirty="0" err="1">
                  <a:latin typeface="Gilroy-Regular" panose="00000500000000000000" pitchFamily="2" charset="0"/>
                </a:rPr>
                <a:t>eiusmod</a:t>
              </a:r>
              <a:r>
                <a:rPr lang="en-US" sz="1200" dirty="0">
                  <a:latin typeface="Gilroy-Regular" panose="00000500000000000000" pitchFamily="2" charset="0"/>
                </a:rPr>
                <a:t> </a:t>
              </a:r>
              <a:r>
                <a:rPr lang="en-US" sz="1200" dirty="0" err="1">
                  <a:latin typeface="Gilroy-Regular" panose="00000500000000000000" pitchFamily="2" charset="0"/>
                </a:rPr>
                <a:t>tempor</a:t>
              </a:r>
              <a:endParaRPr lang="en-US" sz="1200" dirty="0">
                <a:latin typeface="Lato" pitchFamily="34" charset="0"/>
                <a:ea typeface="Lato" pitchFamily="34" charset="0"/>
                <a:cs typeface="Lato" pitchFamily="34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0397932-F3BD-4B78-8C0B-30FB775C0DDB}"/>
              </a:ext>
            </a:extLst>
          </p:cNvPr>
          <p:cNvGrpSpPr/>
          <p:nvPr/>
        </p:nvGrpSpPr>
        <p:grpSpPr>
          <a:xfrm>
            <a:off x="1779438" y="3818177"/>
            <a:ext cx="1928032" cy="1411467"/>
            <a:chOff x="1779438" y="3818177"/>
            <a:chExt cx="1928032" cy="141146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D2A628E-29CA-43A5-A024-F56BFD9AA778}"/>
                </a:ext>
              </a:extLst>
            </p:cNvPr>
            <p:cNvSpPr txBox="1"/>
            <p:nvPr/>
          </p:nvSpPr>
          <p:spPr bwMode="auto">
            <a:xfrm>
              <a:off x="1968965" y="3818177"/>
              <a:ext cx="1553630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latin typeface="Gilroy-Black" panose="00000A00000000000000" pitchFamily="2" charset="0"/>
                  <a:ea typeface="Lato" pitchFamily="34" charset="0"/>
                  <a:cs typeface="Lato" pitchFamily="34" charset="0"/>
                </a:rPr>
                <a:t>Your Title</a:t>
              </a:r>
              <a:endParaRPr lang="id-ID" sz="2400" b="1" dirty="0">
                <a:latin typeface="Gilroy-Black" panose="00000A00000000000000" pitchFamily="2" charset="0"/>
                <a:ea typeface="Lato" pitchFamily="34" charset="0"/>
                <a:cs typeface="Lato" pitchFamily="34" charset="0"/>
              </a:endParaRPr>
            </a:p>
          </p:txBody>
        </p:sp>
        <p:sp>
          <p:nvSpPr>
            <p:cNvPr id="21" name="Rectangle 8">
              <a:extLst>
                <a:ext uri="{FF2B5EF4-FFF2-40B4-BE49-F238E27FC236}">
                  <a16:creationId xmlns:a16="http://schemas.microsoft.com/office/drawing/2014/main" id="{98AE4FFD-6600-40CA-976A-D6524C28BC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2938" y="4235555"/>
              <a:ext cx="1330353" cy="4571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20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2E2A942-B0E1-499B-B705-0099FF609268}"/>
                </a:ext>
              </a:extLst>
            </p:cNvPr>
            <p:cNvSpPr txBox="1"/>
            <p:nvPr/>
          </p:nvSpPr>
          <p:spPr>
            <a:xfrm>
              <a:off x="1779438" y="4269417"/>
              <a:ext cx="1928032" cy="960227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ilroy-Regular" panose="000005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Gilroy-Regular" panose="00000500000000000000" pitchFamily="2" charset="0"/>
                </a:rPr>
                <a:t>amet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ilroy-Regular" panose="00000500000000000000" pitchFamily="2" charset="0"/>
                </a:rPr>
                <a:t>,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Gilroy-Regular" panose="00000500000000000000" pitchFamily="2" charset="0"/>
                </a:rPr>
                <a:t>consectetur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ilroy-Regular" panose="00000500000000000000" pitchFamily="2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Gilroy-Regular" panose="00000500000000000000" pitchFamily="2" charset="0"/>
                </a:rPr>
                <a:t>adipiscing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ilroy-Regular" panose="00000500000000000000" pitchFamily="2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Gilroy-Regular" panose="00000500000000000000" pitchFamily="2" charset="0"/>
                </a:rPr>
                <a:t>elit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ilroy-Regular" panose="00000500000000000000" pitchFamily="2" charset="0"/>
                </a:rPr>
                <a:t>, sed do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Gilroy-Regular" panose="00000500000000000000" pitchFamily="2" charset="0"/>
                </a:rPr>
                <a:t>eiusmod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ilroy-Regular" panose="00000500000000000000" pitchFamily="2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Gilroy-Regular" panose="00000500000000000000" pitchFamily="2" charset="0"/>
                </a:rPr>
                <a:t>tempor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itchFamily="34" charset="0"/>
                <a:ea typeface="Lato" pitchFamily="34" charset="0"/>
                <a:cs typeface="Lato" pitchFamily="34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B313FB1-E49E-45EF-A08B-C34E8C6B0B25}"/>
              </a:ext>
            </a:extLst>
          </p:cNvPr>
          <p:cNvGrpSpPr/>
          <p:nvPr/>
        </p:nvGrpSpPr>
        <p:grpSpPr>
          <a:xfrm>
            <a:off x="6332788" y="3820375"/>
            <a:ext cx="1928032" cy="1411467"/>
            <a:chOff x="6332788" y="3820375"/>
            <a:chExt cx="1928032" cy="1411467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01065A3-299A-4A65-B039-CA5535CD0933}"/>
                </a:ext>
              </a:extLst>
            </p:cNvPr>
            <p:cNvSpPr txBox="1"/>
            <p:nvPr/>
          </p:nvSpPr>
          <p:spPr bwMode="auto">
            <a:xfrm>
              <a:off x="6522315" y="3820375"/>
              <a:ext cx="1553630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latin typeface="Gilroy-Black" panose="00000A00000000000000" pitchFamily="2" charset="0"/>
                  <a:ea typeface="Lato" pitchFamily="34" charset="0"/>
                  <a:cs typeface="Lato" pitchFamily="34" charset="0"/>
                </a:rPr>
                <a:t>Your Title</a:t>
              </a:r>
              <a:endParaRPr lang="id-ID" sz="2400" b="1" dirty="0">
                <a:latin typeface="Gilroy-Black" panose="00000A00000000000000" pitchFamily="2" charset="0"/>
                <a:ea typeface="Lato" pitchFamily="34" charset="0"/>
                <a:cs typeface="Lato" pitchFamily="34" charset="0"/>
              </a:endParaRPr>
            </a:p>
          </p:txBody>
        </p:sp>
        <p:sp>
          <p:nvSpPr>
            <p:cNvPr id="18" name="Rectangle 8">
              <a:extLst>
                <a:ext uri="{FF2B5EF4-FFF2-40B4-BE49-F238E27FC236}">
                  <a16:creationId xmlns:a16="http://schemas.microsoft.com/office/drawing/2014/main" id="{4FBC7BB8-2D8A-48E8-82FC-68662B7C20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6288" y="4237753"/>
              <a:ext cx="1330353" cy="4571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20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D9E164F-2DDB-43A1-8087-522C65C912A8}"/>
                </a:ext>
              </a:extLst>
            </p:cNvPr>
            <p:cNvSpPr txBox="1"/>
            <p:nvPr/>
          </p:nvSpPr>
          <p:spPr>
            <a:xfrm>
              <a:off x="6332788" y="4271615"/>
              <a:ext cx="1928032" cy="960227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pPr algn="ctr"/>
              <a:r>
                <a:rPr lang="en-US" sz="1200" dirty="0">
                  <a:latin typeface="Gilroy-Regular" panose="00000500000000000000" pitchFamily="2" charset="0"/>
                </a:rPr>
                <a:t>Lorem ipsum dolor sit </a:t>
              </a:r>
              <a:r>
                <a:rPr lang="en-US" sz="1200" dirty="0" err="1">
                  <a:latin typeface="Gilroy-Regular" panose="00000500000000000000" pitchFamily="2" charset="0"/>
                </a:rPr>
                <a:t>amet</a:t>
              </a:r>
              <a:r>
                <a:rPr lang="en-US" sz="1200" dirty="0">
                  <a:latin typeface="Gilroy-Regular" panose="00000500000000000000" pitchFamily="2" charset="0"/>
                </a:rPr>
                <a:t>, </a:t>
              </a:r>
              <a:r>
                <a:rPr lang="en-US" sz="1200" dirty="0" err="1">
                  <a:latin typeface="Gilroy-Regular" panose="00000500000000000000" pitchFamily="2" charset="0"/>
                </a:rPr>
                <a:t>consectetur</a:t>
              </a:r>
              <a:r>
                <a:rPr lang="en-US" sz="1200" dirty="0">
                  <a:latin typeface="Gilroy-Regular" panose="00000500000000000000" pitchFamily="2" charset="0"/>
                </a:rPr>
                <a:t> </a:t>
              </a:r>
              <a:r>
                <a:rPr lang="en-US" sz="1200" dirty="0" err="1">
                  <a:latin typeface="Gilroy-Regular" panose="00000500000000000000" pitchFamily="2" charset="0"/>
                </a:rPr>
                <a:t>adipiscing</a:t>
              </a:r>
              <a:r>
                <a:rPr lang="en-US" sz="1200" dirty="0">
                  <a:latin typeface="Gilroy-Regular" panose="00000500000000000000" pitchFamily="2" charset="0"/>
                </a:rPr>
                <a:t> </a:t>
              </a:r>
              <a:r>
                <a:rPr lang="en-US" sz="1200" dirty="0" err="1">
                  <a:latin typeface="Gilroy-Regular" panose="00000500000000000000" pitchFamily="2" charset="0"/>
                </a:rPr>
                <a:t>elit</a:t>
              </a:r>
              <a:r>
                <a:rPr lang="en-US" sz="1200" dirty="0">
                  <a:latin typeface="Gilroy-Regular" panose="00000500000000000000" pitchFamily="2" charset="0"/>
                </a:rPr>
                <a:t>, sed do </a:t>
              </a:r>
              <a:r>
                <a:rPr lang="en-US" sz="1200" dirty="0" err="1">
                  <a:latin typeface="Gilroy-Regular" panose="00000500000000000000" pitchFamily="2" charset="0"/>
                </a:rPr>
                <a:t>eiusmod</a:t>
              </a:r>
              <a:r>
                <a:rPr lang="en-US" sz="1200" dirty="0">
                  <a:latin typeface="Gilroy-Regular" panose="00000500000000000000" pitchFamily="2" charset="0"/>
                </a:rPr>
                <a:t> </a:t>
              </a:r>
              <a:r>
                <a:rPr lang="en-US" sz="1200" dirty="0" err="1">
                  <a:latin typeface="Gilroy-Regular" panose="00000500000000000000" pitchFamily="2" charset="0"/>
                </a:rPr>
                <a:t>tempor</a:t>
              </a:r>
              <a:endParaRPr lang="en-US" sz="1200" dirty="0">
                <a:latin typeface="Lato" pitchFamily="34" charset="0"/>
                <a:ea typeface="Lato" pitchFamily="34" charset="0"/>
                <a:cs typeface="Lato" pitchFamily="34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0728E2E2-7EE2-43A9-88B3-23CE73AAC209}"/>
              </a:ext>
            </a:extLst>
          </p:cNvPr>
          <p:cNvGrpSpPr/>
          <p:nvPr/>
        </p:nvGrpSpPr>
        <p:grpSpPr>
          <a:xfrm>
            <a:off x="8439888" y="1496863"/>
            <a:ext cx="1928032" cy="1411467"/>
            <a:chOff x="8439888" y="1496863"/>
            <a:chExt cx="1928032" cy="1411467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BBBC3E3-6DA9-4EEC-8BD9-87B9444B28C4}"/>
                </a:ext>
              </a:extLst>
            </p:cNvPr>
            <p:cNvSpPr txBox="1"/>
            <p:nvPr/>
          </p:nvSpPr>
          <p:spPr bwMode="auto">
            <a:xfrm>
              <a:off x="8629415" y="1496863"/>
              <a:ext cx="1553630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latin typeface="Gilroy-Black" panose="00000A00000000000000" pitchFamily="2" charset="0"/>
                  <a:ea typeface="Lato" pitchFamily="34" charset="0"/>
                  <a:cs typeface="Lato" pitchFamily="34" charset="0"/>
                </a:rPr>
                <a:t>Your Title</a:t>
              </a:r>
              <a:endParaRPr lang="id-ID" sz="2400" b="1" dirty="0">
                <a:latin typeface="Gilroy-Black" panose="00000A00000000000000" pitchFamily="2" charset="0"/>
                <a:ea typeface="Lato" pitchFamily="34" charset="0"/>
                <a:cs typeface="Lato" pitchFamily="34" charset="0"/>
              </a:endParaRPr>
            </a:p>
          </p:txBody>
        </p:sp>
        <p:sp>
          <p:nvSpPr>
            <p:cNvPr id="15" name="Rectangle 8">
              <a:extLst>
                <a:ext uri="{FF2B5EF4-FFF2-40B4-BE49-F238E27FC236}">
                  <a16:creationId xmlns:a16="http://schemas.microsoft.com/office/drawing/2014/main" id="{7C03DBB6-F8E2-4173-8329-1917379937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53388" y="1914241"/>
              <a:ext cx="1330353" cy="4571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20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DC95EEF-CE58-46E6-90CA-FF754279812A}"/>
                </a:ext>
              </a:extLst>
            </p:cNvPr>
            <p:cNvSpPr txBox="1"/>
            <p:nvPr/>
          </p:nvSpPr>
          <p:spPr>
            <a:xfrm>
              <a:off x="8439888" y="1948103"/>
              <a:ext cx="1928032" cy="960227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pPr algn="ctr"/>
              <a:r>
                <a:rPr lang="en-US" sz="1200" dirty="0">
                  <a:latin typeface="Gilroy-Regular" panose="00000500000000000000" pitchFamily="2" charset="0"/>
                </a:rPr>
                <a:t>Lorem ipsum dolor sit </a:t>
              </a:r>
              <a:r>
                <a:rPr lang="en-US" sz="1200" dirty="0" err="1">
                  <a:latin typeface="Gilroy-Regular" panose="00000500000000000000" pitchFamily="2" charset="0"/>
                </a:rPr>
                <a:t>amet</a:t>
              </a:r>
              <a:r>
                <a:rPr lang="en-US" sz="1200" dirty="0">
                  <a:latin typeface="Gilroy-Regular" panose="00000500000000000000" pitchFamily="2" charset="0"/>
                </a:rPr>
                <a:t>, </a:t>
              </a:r>
              <a:r>
                <a:rPr lang="en-US" sz="1200" dirty="0" err="1">
                  <a:latin typeface="Gilroy-Regular" panose="00000500000000000000" pitchFamily="2" charset="0"/>
                </a:rPr>
                <a:t>consectetur</a:t>
              </a:r>
              <a:r>
                <a:rPr lang="en-US" sz="1200" dirty="0">
                  <a:latin typeface="Gilroy-Regular" panose="00000500000000000000" pitchFamily="2" charset="0"/>
                </a:rPr>
                <a:t> </a:t>
              </a:r>
              <a:r>
                <a:rPr lang="en-US" sz="1200" dirty="0" err="1">
                  <a:latin typeface="Gilroy-Regular" panose="00000500000000000000" pitchFamily="2" charset="0"/>
                </a:rPr>
                <a:t>adipiscing</a:t>
              </a:r>
              <a:r>
                <a:rPr lang="en-US" sz="1200" dirty="0">
                  <a:latin typeface="Gilroy-Regular" panose="00000500000000000000" pitchFamily="2" charset="0"/>
                </a:rPr>
                <a:t> </a:t>
              </a:r>
              <a:r>
                <a:rPr lang="en-US" sz="1200" dirty="0" err="1">
                  <a:latin typeface="Gilroy-Regular" panose="00000500000000000000" pitchFamily="2" charset="0"/>
                </a:rPr>
                <a:t>elit</a:t>
              </a:r>
              <a:r>
                <a:rPr lang="en-US" sz="1200" dirty="0">
                  <a:latin typeface="Gilroy-Regular" panose="00000500000000000000" pitchFamily="2" charset="0"/>
                </a:rPr>
                <a:t>, sed do </a:t>
              </a:r>
              <a:r>
                <a:rPr lang="en-US" sz="1200" dirty="0" err="1">
                  <a:latin typeface="Gilroy-Regular" panose="00000500000000000000" pitchFamily="2" charset="0"/>
                </a:rPr>
                <a:t>eiusmod</a:t>
              </a:r>
              <a:r>
                <a:rPr lang="en-US" sz="1200" dirty="0">
                  <a:latin typeface="Gilroy-Regular" panose="00000500000000000000" pitchFamily="2" charset="0"/>
                </a:rPr>
                <a:t> </a:t>
              </a:r>
              <a:r>
                <a:rPr lang="en-US" sz="1200" dirty="0" err="1">
                  <a:latin typeface="Gilroy-Regular" panose="00000500000000000000" pitchFamily="2" charset="0"/>
                </a:rPr>
                <a:t>tempor</a:t>
              </a:r>
              <a:endParaRPr lang="en-US" sz="1200" dirty="0">
                <a:latin typeface="Lato" pitchFamily="34" charset="0"/>
                <a:ea typeface="Lato" pitchFamily="34" charset="0"/>
                <a:cs typeface="Lato" pitchFamily="34" charset="0"/>
              </a:endParaRPr>
            </a:p>
          </p:txBody>
        </p:sp>
      </p:grpSp>
      <p:sp>
        <p:nvSpPr>
          <p:cNvPr id="51" name="Oval 50">
            <a:extLst>
              <a:ext uri="{FF2B5EF4-FFF2-40B4-BE49-F238E27FC236}">
                <a16:creationId xmlns:a16="http://schemas.microsoft.com/office/drawing/2014/main" id="{D6877CC9-8FA2-4B12-9E65-B637ECC77A0B}"/>
              </a:ext>
            </a:extLst>
          </p:cNvPr>
          <p:cNvSpPr/>
          <p:nvPr/>
        </p:nvSpPr>
        <p:spPr>
          <a:xfrm>
            <a:off x="3981450" y="663183"/>
            <a:ext cx="152400" cy="152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9CD15B65-0C7F-4163-A3A4-0FA4693E64C4}"/>
              </a:ext>
            </a:extLst>
          </p:cNvPr>
          <p:cNvSpPr/>
          <p:nvPr/>
        </p:nvSpPr>
        <p:spPr>
          <a:xfrm>
            <a:off x="1068672" y="5232334"/>
            <a:ext cx="152400" cy="152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04AE77AB-1162-4007-B513-96B5B460AEE1}"/>
              </a:ext>
            </a:extLst>
          </p:cNvPr>
          <p:cNvSpPr/>
          <p:nvPr/>
        </p:nvSpPr>
        <p:spPr>
          <a:xfrm>
            <a:off x="6723407" y="6019203"/>
            <a:ext cx="152400" cy="152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B5A7D127-D976-41B6-A41E-084BB05E2F7C}"/>
              </a:ext>
            </a:extLst>
          </p:cNvPr>
          <p:cNvSpPr/>
          <p:nvPr/>
        </p:nvSpPr>
        <p:spPr>
          <a:xfrm>
            <a:off x="11072965" y="4673330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B5303ED2-5F0D-463E-B871-3C41D3ED2E5A}"/>
              </a:ext>
            </a:extLst>
          </p:cNvPr>
          <p:cNvSpPr/>
          <p:nvPr/>
        </p:nvSpPr>
        <p:spPr>
          <a:xfrm>
            <a:off x="8680855" y="2945965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E9CB33A2-7CB3-4FD3-BC49-FB8A267EE358}"/>
              </a:ext>
            </a:extLst>
          </p:cNvPr>
          <p:cNvSpPr/>
          <p:nvPr/>
        </p:nvSpPr>
        <p:spPr>
          <a:xfrm>
            <a:off x="11047128" y="841503"/>
            <a:ext cx="152400" cy="1524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A2F99564-2BB4-4E3B-9B3A-99A547B46C3F}"/>
              </a:ext>
            </a:extLst>
          </p:cNvPr>
          <p:cNvGrpSpPr/>
          <p:nvPr/>
        </p:nvGrpSpPr>
        <p:grpSpPr>
          <a:xfrm>
            <a:off x="3938067" y="3454471"/>
            <a:ext cx="2109940" cy="2132614"/>
            <a:chOff x="3906081" y="3422141"/>
            <a:chExt cx="2173912" cy="2197274"/>
          </a:xfrm>
          <a:scene3d>
            <a:camera prst="isometricOffAxis2Top">
              <a:rot lat="19785167" lon="1365578" rev="20046640"/>
            </a:camera>
            <a:lightRig rig="balanced" dir="t">
              <a:rot lat="0" lon="0" rev="0"/>
            </a:lightRig>
          </a:scene3d>
        </p:grpSpPr>
        <p:grpSp>
          <p:nvGrpSpPr>
            <p:cNvPr id="36" name="กลุ่ม 13">
              <a:extLst>
                <a:ext uri="{FF2B5EF4-FFF2-40B4-BE49-F238E27FC236}">
                  <a16:creationId xmlns:a16="http://schemas.microsoft.com/office/drawing/2014/main" id="{93B0E836-937F-468D-9979-59E2F9E0F105}"/>
                </a:ext>
              </a:extLst>
            </p:cNvPr>
            <p:cNvGrpSpPr/>
            <p:nvPr/>
          </p:nvGrpSpPr>
          <p:grpSpPr>
            <a:xfrm>
              <a:off x="3906081" y="3422141"/>
              <a:ext cx="2173912" cy="2197274"/>
              <a:chOff x="9082088" y="4829174"/>
              <a:chExt cx="2954337" cy="2986088"/>
            </a:xfrm>
          </p:grpSpPr>
          <p:sp>
            <p:nvSpPr>
              <p:cNvPr id="38" name="Rectangle 8">
                <a:extLst>
                  <a:ext uri="{FF2B5EF4-FFF2-40B4-BE49-F238E27FC236}">
                    <a16:creationId xmlns:a16="http://schemas.microsoft.com/office/drawing/2014/main" id="{7649406C-C4BC-4CFB-BB9E-2C9831DAD7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82088" y="4829174"/>
                <a:ext cx="2954337" cy="2986088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  <a:sp3d extrusionH="152400" prstMaterial="matt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120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9" name="Freeform 9">
                <a:extLst>
                  <a:ext uri="{FF2B5EF4-FFF2-40B4-BE49-F238E27FC236}">
                    <a16:creationId xmlns:a16="http://schemas.microsoft.com/office/drawing/2014/main" id="{52A07493-A37D-4B52-96E9-B6A989591F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36112" y="5283199"/>
                <a:ext cx="2046287" cy="2078038"/>
              </a:xfrm>
              <a:custGeom>
                <a:avLst/>
                <a:gdLst>
                  <a:gd name="T0" fmla="*/ 31 w 63"/>
                  <a:gd name="T1" fmla="*/ 64 h 64"/>
                  <a:gd name="T2" fmla="*/ 0 w 63"/>
                  <a:gd name="T3" fmla="*/ 32 h 64"/>
                  <a:gd name="T4" fmla="*/ 31 w 63"/>
                  <a:gd name="T5" fmla="*/ 0 h 64"/>
                  <a:gd name="T6" fmla="*/ 63 w 63"/>
                  <a:gd name="T7" fmla="*/ 32 h 64"/>
                  <a:gd name="T8" fmla="*/ 31 w 63"/>
                  <a:gd name="T9" fmla="*/ 64 h 64"/>
                  <a:gd name="T10" fmla="*/ 31 w 63"/>
                  <a:gd name="T11" fmla="*/ 3 h 64"/>
                  <a:gd name="T12" fmla="*/ 2 w 63"/>
                  <a:gd name="T13" fmla="*/ 32 h 64"/>
                  <a:gd name="T14" fmla="*/ 31 w 63"/>
                  <a:gd name="T15" fmla="*/ 61 h 64"/>
                  <a:gd name="T16" fmla="*/ 61 w 63"/>
                  <a:gd name="T17" fmla="*/ 32 h 64"/>
                  <a:gd name="T18" fmla="*/ 31 w 63"/>
                  <a:gd name="T19" fmla="*/ 3 h 64"/>
                  <a:gd name="T20" fmla="*/ 31 w 63"/>
                  <a:gd name="T21" fmla="*/ 3 h 64"/>
                  <a:gd name="T22" fmla="*/ 31 w 63"/>
                  <a:gd name="T23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64">
                    <a:moveTo>
                      <a:pt x="31" y="64"/>
                    </a:moveTo>
                    <a:cubicBezTo>
                      <a:pt x="14" y="64"/>
                      <a:pt x="0" y="49"/>
                      <a:pt x="0" y="32"/>
                    </a:cubicBezTo>
                    <a:cubicBezTo>
                      <a:pt x="0" y="15"/>
                      <a:pt x="14" y="0"/>
                      <a:pt x="31" y="0"/>
                    </a:cubicBezTo>
                    <a:cubicBezTo>
                      <a:pt x="49" y="0"/>
                      <a:pt x="63" y="15"/>
                      <a:pt x="63" y="32"/>
                    </a:cubicBezTo>
                    <a:cubicBezTo>
                      <a:pt x="63" y="49"/>
                      <a:pt x="49" y="64"/>
                      <a:pt x="31" y="64"/>
                    </a:cubicBezTo>
                    <a:close/>
                    <a:moveTo>
                      <a:pt x="31" y="3"/>
                    </a:moveTo>
                    <a:cubicBezTo>
                      <a:pt x="15" y="3"/>
                      <a:pt x="2" y="16"/>
                      <a:pt x="2" y="32"/>
                    </a:cubicBezTo>
                    <a:cubicBezTo>
                      <a:pt x="2" y="48"/>
                      <a:pt x="15" y="61"/>
                      <a:pt x="31" y="61"/>
                    </a:cubicBezTo>
                    <a:cubicBezTo>
                      <a:pt x="48" y="61"/>
                      <a:pt x="61" y="48"/>
                      <a:pt x="61" y="32"/>
                    </a:cubicBezTo>
                    <a:cubicBezTo>
                      <a:pt x="61" y="16"/>
                      <a:pt x="48" y="3"/>
                      <a:pt x="31" y="3"/>
                    </a:cubicBezTo>
                    <a:close/>
                    <a:moveTo>
                      <a:pt x="31" y="3"/>
                    </a:moveTo>
                    <a:cubicBezTo>
                      <a:pt x="31" y="3"/>
                      <a:pt x="31" y="3"/>
                      <a:pt x="31" y="3"/>
                    </a:cubicBezTo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sp3d prstMaterial="matt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1200"/>
              </a:p>
            </p:txBody>
          </p:sp>
        </p:grpSp>
        <p:pic>
          <p:nvPicPr>
            <p:cNvPr id="58" name="Graphic 57" descr="Presentation with pie chart">
              <a:extLst>
                <a:ext uri="{FF2B5EF4-FFF2-40B4-BE49-F238E27FC236}">
                  <a16:creationId xmlns:a16="http://schemas.microsoft.com/office/drawing/2014/main" id="{7D434AC6-4EBF-4E65-A578-65DBCE6C59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4550496" y="4080771"/>
              <a:ext cx="914400" cy="914400"/>
            </a:xfrm>
            <a:prstGeom prst="rect">
              <a:avLst/>
            </a:prstGeom>
            <a:sp3d prstMaterial="matte"/>
          </p:spPr>
        </p:pic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CAFC63ED-0A99-4ACC-A421-AD3710AFFC43}"/>
              </a:ext>
            </a:extLst>
          </p:cNvPr>
          <p:cNvGrpSpPr/>
          <p:nvPr/>
        </p:nvGrpSpPr>
        <p:grpSpPr>
          <a:xfrm>
            <a:off x="8306541" y="3477491"/>
            <a:ext cx="2109940" cy="2109938"/>
            <a:chOff x="8274555" y="3445504"/>
            <a:chExt cx="2173912" cy="2173911"/>
          </a:xfrm>
          <a:scene3d>
            <a:camera prst="isometricOffAxis2Top">
              <a:rot lat="19785167" lon="1365578" rev="20046640"/>
            </a:camera>
            <a:lightRig rig="balanced" dir="t">
              <a:rot lat="0" lon="0" rev="0"/>
            </a:lightRig>
          </a:scene3d>
        </p:grpSpPr>
        <p:grpSp>
          <p:nvGrpSpPr>
            <p:cNvPr id="40" name="กลุ่ม 15">
              <a:extLst>
                <a:ext uri="{FF2B5EF4-FFF2-40B4-BE49-F238E27FC236}">
                  <a16:creationId xmlns:a16="http://schemas.microsoft.com/office/drawing/2014/main" id="{C17D2F6B-167A-40B4-857C-4F32B41E9AD8}"/>
                </a:ext>
              </a:extLst>
            </p:cNvPr>
            <p:cNvGrpSpPr/>
            <p:nvPr/>
          </p:nvGrpSpPr>
          <p:grpSpPr>
            <a:xfrm>
              <a:off x="8274555" y="3445504"/>
              <a:ext cx="2173912" cy="2173911"/>
              <a:chOff x="16370300" y="4894262"/>
              <a:chExt cx="2954337" cy="2954338"/>
            </a:xfrm>
          </p:grpSpPr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1E0FF420-C2A6-45C5-A75C-E3FF51CB04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370300" y="4894262"/>
                <a:ext cx="2954337" cy="2954338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  <a:sp3d extrusionH="152400" prstMaterial="matt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1200"/>
              </a:p>
            </p:txBody>
          </p:sp>
          <p:sp>
            <p:nvSpPr>
              <p:cNvPr id="43" name="Freeform 17">
                <a:extLst>
                  <a:ext uri="{FF2B5EF4-FFF2-40B4-BE49-F238E27FC236}">
                    <a16:creationId xmlns:a16="http://schemas.microsoft.com/office/drawing/2014/main" id="{381E5CFD-8ACB-45B7-BE71-E648687CB9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824325" y="5348287"/>
                <a:ext cx="2046287" cy="2046288"/>
              </a:xfrm>
              <a:custGeom>
                <a:avLst/>
                <a:gdLst>
                  <a:gd name="T0" fmla="*/ 32 w 63"/>
                  <a:gd name="T1" fmla="*/ 63 h 63"/>
                  <a:gd name="T2" fmla="*/ 0 w 63"/>
                  <a:gd name="T3" fmla="*/ 31 h 63"/>
                  <a:gd name="T4" fmla="*/ 32 w 63"/>
                  <a:gd name="T5" fmla="*/ 0 h 63"/>
                  <a:gd name="T6" fmla="*/ 63 w 63"/>
                  <a:gd name="T7" fmla="*/ 31 h 63"/>
                  <a:gd name="T8" fmla="*/ 32 w 63"/>
                  <a:gd name="T9" fmla="*/ 63 h 63"/>
                  <a:gd name="T10" fmla="*/ 32 w 63"/>
                  <a:gd name="T11" fmla="*/ 2 h 63"/>
                  <a:gd name="T12" fmla="*/ 2 w 63"/>
                  <a:gd name="T13" fmla="*/ 31 h 63"/>
                  <a:gd name="T14" fmla="*/ 32 w 63"/>
                  <a:gd name="T15" fmla="*/ 61 h 63"/>
                  <a:gd name="T16" fmla="*/ 61 w 63"/>
                  <a:gd name="T17" fmla="*/ 31 h 63"/>
                  <a:gd name="T18" fmla="*/ 32 w 63"/>
                  <a:gd name="T19" fmla="*/ 2 h 63"/>
                  <a:gd name="T20" fmla="*/ 32 w 63"/>
                  <a:gd name="T21" fmla="*/ 2 h 63"/>
                  <a:gd name="T22" fmla="*/ 32 w 63"/>
                  <a:gd name="T23" fmla="*/ 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63">
                    <a:moveTo>
                      <a:pt x="32" y="63"/>
                    </a:moveTo>
                    <a:cubicBezTo>
                      <a:pt x="14" y="63"/>
                      <a:pt x="0" y="49"/>
                      <a:pt x="0" y="31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1"/>
                    </a:cubicBezTo>
                    <a:cubicBezTo>
                      <a:pt x="63" y="49"/>
                      <a:pt x="49" y="63"/>
                      <a:pt x="32" y="63"/>
                    </a:cubicBezTo>
                    <a:close/>
                    <a:moveTo>
                      <a:pt x="32" y="2"/>
                    </a:moveTo>
                    <a:cubicBezTo>
                      <a:pt x="15" y="2"/>
                      <a:pt x="2" y="15"/>
                      <a:pt x="2" y="31"/>
                    </a:cubicBezTo>
                    <a:cubicBezTo>
                      <a:pt x="2" y="47"/>
                      <a:pt x="15" y="61"/>
                      <a:pt x="32" y="61"/>
                    </a:cubicBezTo>
                    <a:cubicBezTo>
                      <a:pt x="48" y="61"/>
                      <a:pt x="61" y="47"/>
                      <a:pt x="61" y="31"/>
                    </a:cubicBezTo>
                    <a:cubicBezTo>
                      <a:pt x="61" y="15"/>
                      <a:pt x="48" y="2"/>
                      <a:pt x="32" y="2"/>
                    </a:cubicBezTo>
                    <a:close/>
                    <a:moveTo>
                      <a:pt x="32" y="2"/>
                    </a:moveTo>
                    <a:cubicBezTo>
                      <a:pt x="32" y="2"/>
                      <a:pt x="32" y="2"/>
                      <a:pt x="32" y="2"/>
                    </a:cubicBezTo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sp3d prstMaterial="matt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1200"/>
              </a:p>
            </p:txBody>
          </p:sp>
        </p:grpSp>
        <p:pic>
          <p:nvPicPr>
            <p:cNvPr id="60" name="Graphic 59" descr="Stopwatch">
              <a:extLst>
                <a:ext uri="{FF2B5EF4-FFF2-40B4-BE49-F238E27FC236}">
                  <a16:creationId xmlns:a16="http://schemas.microsoft.com/office/drawing/2014/main" id="{6B31EC9E-8725-4283-BBE6-1A262886B4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8904311" y="4063577"/>
              <a:ext cx="914400" cy="914400"/>
            </a:xfrm>
            <a:prstGeom prst="rect">
              <a:avLst/>
            </a:prstGeom>
            <a:sp3d prstMaterial="matte"/>
          </p:spPr>
        </p:pic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4A3F0331-B623-4175-A288-FAF133510128}"/>
              </a:ext>
            </a:extLst>
          </p:cNvPr>
          <p:cNvGrpSpPr/>
          <p:nvPr/>
        </p:nvGrpSpPr>
        <p:grpSpPr>
          <a:xfrm>
            <a:off x="6132630" y="1280217"/>
            <a:ext cx="2109940" cy="2109938"/>
            <a:chOff x="6100644" y="1248230"/>
            <a:chExt cx="2173912" cy="2173911"/>
          </a:xfrm>
          <a:scene3d>
            <a:camera prst="isometricOffAxis2Top">
              <a:rot lat="19785167" lon="1365578" rev="20046640"/>
            </a:camera>
            <a:lightRig rig="balanced" dir="t">
              <a:rot lat="0" lon="0" rev="0"/>
            </a:lightRig>
          </a:scene3d>
        </p:grpSpPr>
        <p:grpSp>
          <p:nvGrpSpPr>
            <p:cNvPr id="44" name="กลุ่ม 14">
              <a:extLst>
                <a:ext uri="{FF2B5EF4-FFF2-40B4-BE49-F238E27FC236}">
                  <a16:creationId xmlns:a16="http://schemas.microsoft.com/office/drawing/2014/main" id="{966EDA91-6A3D-4B46-951C-75BF59D479C8}"/>
                </a:ext>
              </a:extLst>
            </p:cNvPr>
            <p:cNvGrpSpPr/>
            <p:nvPr/>
          </p:nvGrpSpPr>
          <p:grpSpPr>
            <a:xfrm>
              <a:off x="6100644" y="1248230"/>
              <a:ext cx="2173912" cy="2173911"/>
              <a:chOff x="12668250" y="4860924"/>
              <a:chExt cx="2954337" cy="2954338"/>
            </a:xfrm>
          </p:grpSpPr>
          <p:sp>
            <p:nvSpPr>
              <p:cNvPr id="49" name="Rectangle 10">
                <a:extLst>
                  <a:ext uri="{FF2B5EF4-FFF2-40B4-BE49-F238E27FC236}">
                    <a16:creationId xmlns:a16="http://schemas.microsoft.com/office/drawing/2014/main" id="{C004BB64-3986-4CFE-9923-7AF1EB803A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68250" y="4860924"/>
                <a:ext cx="2954337" cy="2954338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  <a:sp3d extrusionH="152400" prstMaterial="matt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1200"/>
              </a:p>
            </p:txBody>
          </p:sp>
          <p:sp>
            <p:nvSpPr>
              <p:cNvPr id="50" name="Freeform 11">
                <a:extLst>
                  <a:ext uri="{FF2B5EF4-FFF2-40B4-BE49-F238E27FC236}">
                    <a16:creationId xmlns:a16="http://schemas.microsoft.com/office/drawing/2014/main" id="{1917D8AA-330D-43EF-A12C-E34F6A82D8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122275" y="5314949"/>
                <a:ext cx="2046287" cy="2046288"/>
              </a:xfrm>
              <a:custGeom>
                <a:avLst/>
                <a:gdLst>
                  <a:gd name="T0" fmla="*/ 32 w 63"/>
                  <a:gd name="T1" fmla="*/ 63 h 63"/>
                  <a:gd name="T2" fmla="*/ 0 w 63"/>
                  <a:gd name="T3" fmla="*/ 31 h 63"/>
                  <a:gd name="T4" fmla="*/ 32 w 63"/>
                  <a:gd name="T5" fmla="*/ 0 h 63"/>
                  <a:gd name="T6" fmla="*/ 63 w 63"/>
                  <a:gd name="T7" fmla="*/ 31 h 63"/>
                  <a:gd name="T8" fmla="*/ 32 w 63"/>
                  <a:gd name="T9" fmla="*/ 63 h 63"/>
                  <a:gd name="T10" fmla="*/ 32 w 63"/>
                  <a:gd name="T11" fmla="*/ 2 h 63"/>
                  <a:gd name="T12" fmla="*/ 2 w 63"/>
                  <a:gd name="T13" fmla="*/ 31 h 63"/>
                  <a:gd name="T14" fmla="*/ 32 w 63"/>
                  <a:gd name="T15" fmla="*/ 61 h 63"/>
                  <a:gd name="T16" fmla="*/ 61 w 63"/>
                  <a:gd name="T17" fmla="*/ 31 h 63"/>
                  <a:gd name="T18" fmla="*/ 32 w 63"/>
                  <a:gd name="T19" fmla="*/ 2 h 63"/>
                  <a:gd name="T20" fmla="*/ 32 w 63"/>
                  <a:gd name="T21" fmla="*/ 2 h 63"/>
                  <a:gd name="T22" fmla="*/ 32 w 63"/>
                  <a:gd name="T23" fmla="*/ 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63">
                    <a:moveTo>
                      <a:pt x="32" y="63"/>
                    </a:moveTo>
                    <a:cubicBezTo>
                      <a:pt x="14" y="63"/>
                      <a:pt x="0" y="49"/>
                      <a:pt x="0" y="31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1"/>
                    </a:cubicBezTo>
                    <a:cubicBezTo>
                      <a:pt x="63" y="49"/>
                      <a:pt x="49" y="63"/>
                      <a:pt x="32" y="63"/>
                    </a:cubicBezTo>
                    <a:close/>
                    <a:moveTo>
                      <a:pt x="32" y="2"/>
                    </a:moveTo>
                    <a:cubicBezTo>
                      <a:pt x="16" y="2"/>
                      <a:pt x="2" y="15"/>
                      <a:pt x="2" y="31"/>
                    </a:cubicBezTo>
                    <a:cubicBezTo>
                      <a:pt x="2" y="48"/>
                      <a:pt x="16" y="61"/>
                      <a:pt x="32" y="61"/>
                    </a:cubicBezTo>
                    <a:cubicBezTo>
                      <a:pt x="48" y="61"/>
                      <a:pt x="61" y="48"/>
                      <a:pt x="61" y="31"/>
                    </a:cubicBezTo>
                    <a:cubicBezTo>
                      <a:pt x="61" y="15"/>
                      <a:pt x="48" y="2"/>
                      <a:pt x="32" y="2"/>
                    </a:cubicBezTo>
                    <a:close/>
                    <a:moveTo>
                      <a:pt x="32" y="2"/>
                    </a:moveTo>
                    <a:cubicBezTo>
                      <a:pt x="32" y="2"/>
                      <a:pt x="32" y="2"/>
                      <a:pt x="32" y="2"/>
                    </a:cubicBezTo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sp3d prstMaterial="matt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1200"/>
              </a:p>
            </p:txBody>
          </p:sp>
        </p:grpSp>
        <p:pic>
          <p:nvPicPr>
            <p:cNvPr id="62" name="Graphic 61" descr="Lightbulb">
              <a:extLst>
                <a:ext uri="{FF2B5EF4-FFF2-40B4-BE49-F238E27FC236}">
                  <a16:creationId xmlns:a16="http://schemas.microsoft.com/office/drawing/2014/main" id="{216A3F41-95A1-4194-BF4C-00AB8D1D650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6730400" y="1911659"/>
              <a:ext cx="914400" cy="914400"/>
            </a:xfrm>
            <a:prstGeom prst="rect">
              <a:avLst/>
            </a:prstGeom>
            <a:sp3d prstMaterial="matte"/>
          </p:spPr>
        </p:pic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8966672-222C-40AA-9748-5DE23EB51A8E}"/>
              </a:ext>
            </a:extLst>
          </p:cNvPr>
          <p:cNvGrpSpPr/>
          <p:nvPr/>
        </p:nvGrpSpPr>
        <p:grpSpPr>
          <a:xfrm>
            <a:off x="1775519" y="1290530"/>
            <a:ext cx="2109940" cy="2109938"/>
            <a:chOff x="1743533" y="1258543"/>
            <a:chExt cx="2173912" cy="2173911"/>
          </a:xfrm>
          <a:scene3d>
            <a:camera prst="isometricOffAxis2Top">
              <a:rot lat="19785167" lon="1365578" rev="20046640"/>
            </a:camera>
            <a:lightRig rig="balanced" dir="t">
              <a:rot lat="0" lon="0" rev="0"/>
            </a:lightRig>
          </a:scene3d>
        </p:grpSpPr>
        <p:grpSp>
          <p:nvGrpSpPr>
            <p:cNvPr id="26" name="กลุ่ม 12">
              <a:extLst>
                <a:ext uri="{FF2B5EF4-FFF2-40B4-BE49-F238E27FC236}">
                  <a16:creationId xmlns:a16="http://schemas.microsoft.com/office/drawing/2014/main" id="{8275CB8B-70FD-4DBB-B528-7841E389CCA9}"/>
                </a:ext>
              </a:extLst>
            </p:cNvPr>
            <p:cNvGrpSpPr/>
            <p:nvPr/>
          </p:nvGrpSpPr>
          <p:grpSpPr>
            <a:xfrm>
              <a:off x="1743533" y="1258543"/>
              <a:ext cx="2173912" cy="2173911"/>
              <a:chOff x="5380037" y="4829174"/>
              <a:chExt cx="2954337" cy="2954338"/>
            </a:xfrm>
          </p:grpSpPr>
          <p:sp>
            <p:nvSpPr>
              <p:cNvPr id="34" name="Rectangle 6">
                <a:extLst>
                  <a:ext uri="{FF2B5EF4-FFF2-40B4-BE49-F238E27FC236}">
                    <a16:creationId xmlns:a16="http://schemas.microsoft.com/office/drawing/2014/main" id="{5C44E7FD-79FE-4666-99AF-6179FE8783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0037" y="4829174"/>
                <a:ext cx="2954337" cy="2954338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sp3d extrusionH="152400" prstMaterial="matt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1200" dirty="0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:a16="http://schemas.microsoft.com/office/drawing/2014/main" id="{FEDFA74C-C138-43F1-BD9F-27156C64104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34062" y="5283199"/>
                <a:ext cx="2046287" cy="2046288"/>
              </a:xfrm>
              <a:custGeom>
                <a:avLst/>
                <a:gdLst>
                  <a:gd name="T0" fmla="*/ 32 w 63"/>
                  <a:gd name="T1" fmla="*/ 63 h 63"/>
                  <a:gd name="T2" fmla="*/ 0 w 63"/>
                  <a:gd name="T3" fmla="*/ 31 h 63"/>
                  <a:gd name="T4" fmla="*/ 32 w 63"/>
                  <a:gd name="T5" fmla="*/ 0 h 63"/>
                  <a:gd name="T6" fmla="*/ 63 w 63"/>
                  <a:gd name="T7" fmla="*/ 31 h 63"/>
                  <a:gd name="T8" fmla="*/ 32 w 63"/>
                  <a:gd name="T9" fmla="*/ 63 h 63"/>
                  <a:gd name="T10" fmla="*/ 32 w 63"/>
                  <a:gd name="T11" fmla="*/ 2 h 63"/>
                  <a:gd name="T12" fmla="*/ 2 w 63"/>
                  <a:gd name="T13" fmla="*/ 31 h 63"/>
                  <a:gd name="T14" fmla="*/ 32 w 63"/>
                  <a:gd name="T15" fmla="*/ 61 h 63"/>
                  <a:gd name="T16" fmla="*/ 61 w 63"/>
                  <a:gd name="T17" fmla="*/ 31 h 63"/>
                  <a:gd name="T18" fmla="*/ 32 w 63"/>
                  <a:gd name="T19" fmla="*/ 2 h 63"/>
                  <a:gd name="T20" fmla="*/ 32 w 63"/>
                  <a:gd name="T21" fmla="*/ 2 h 63"/>
                  <a:gd name="T22" fmla="*/ 32 w 63"/>
                  <a:gd name="T23" fmla="*/ 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63">
                    <a:moveTo>
                      <a:pt x="32" y="63"/>
                    </a:moveTo>
                    <a:cubicBezTo>
                      <a:pt x="14" y="63"/>
                      <a:pt x="0" y="49"/>
                      <a:pt x="0" y="31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1"/>
                    </a:cubicBezTo>
                    <a:cubicBezTo>
                      <a:pt x="63" y="49"/>
                      <a:pt x="49" y="63"/>
                      <a:pt x="32" y="63"/>
                    </a:cubicBezTo>
                    <a:close/>
                    <a:moveTo>
                      <a:pt x="32" y="2"/>
                    </a:moveTo>
                    <a:cubicBezTo>
                      <a:pt x="15" y="2"/>
                      <a:pt x="2" y="15"/>
                      <a:pt x="2" y="31"/>
                    </a:cubicBezTo>
                    <a:cubicBezTo>
                      <a:pt x="2" y="47"/>
                      <a:pt x="15" y="61"/>
                      <a:pt x="32" y="61"/>
                    </a:cubicBezTo>
                    <a:cubicBezTo>
                      <a:pt x="48" y="61"/>
                      <a:pt x="61" y="47"/>
                      <a:pt x="61" y="31"/>
                    </a:cubicBezTo>
                    <a:cubicBezTo>
                      <a:pt x="61" y="15"/>
                      <a:pt x="48" y="2"/>
                      <a:pt x="32" y="2"/>
                    </a:cubicBezTo>
                    <a:close/>
                    <a:moveTo>
                      <a:pt x="32" y="2"/>
                    </a:moveTo>
                    <a:cubicBezTo>
                      <a:pt x="32" y="2"/>
                      <a:pt x="32" y="2"/>
                      <a:pt x="32" y="2"/>
                    </a:cubicBezTo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sp3d prstMaterial="matt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1200"/>
              </a:p>
            </p:txBody>
          </p:sp>
        </p:grpSp>
        <p:pic>
          <p:nvPicPr>
            <p:cNvPr id="64" name="Graphic 63" descr="Research">
              <a:extLst>
                <a:ext uri="{FF2B5EF4-FFF2-40B4-BE49-F238E27FC236}">
                  <a16:creationId xmlns:a16="http://schemas.microsoft.com/office/drawing/2014/main" id="{016AF52A-A985-49B7-9C71-BA612EEA5EE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2389187" y="1911659"/>
              <a:ext cx="914400" cy="914400"/>
            </a:xfrm>
            <a:prstGeom prst="rect">
              <a:avLst/>
            </a:prstGeom>
            <a:sp3d prstMaterial="matte"/>
          </p:spPr>
        </p:pic>
      </p:grpSp>
    </p:spTree>
    <p:extLst>
      <p:ext uri="{BB962C8B-B14F-4D97-AF65-F5344CB8AC3E}">
        <p14:creationId xmlns:p14="http://schemas.microsoft.com/office/powerpoint/2010/main" val="3896921371"/>
      </p:ext>
    </p:extLst>
  </p:cSld>
  <p:clrMapOvr>
    <a:masterClrMapping/>
  </p:clrMapOvr>
  <p:transition spd="slow" advClick="0" advTm="4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5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repeatCount="indefinite" accel="50000" decel="5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5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5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indefinite" accel="50000" decel="50000" autoRev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5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repeatCount="indefinite" accel="50000" decel="50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5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4" dur="1000" fill="hold"/>
                                        <p:tgtEl>
                                          <p:spTgt spid="5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8" presetClass="entr" presetSubtype="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4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8" presetClass="entr" presetSubtype="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decel="10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8" presetClass="entr" presetSubtype="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>
            <a:extLst>
              <a:ext uri="{FF2B5EF4-FFF2-40B4-BE49-F238E27FC236}">
                <a16:creationId xmlns:a16="http://schemas.microsoft.com/office/drawing/2014/main" id="{0D36A295-18B6-428D-AC9E-643EC55E1ED1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032000" y="2614217"/>
            <a:ext cx="8128000" cy="905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 sz="700"/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D7E641DB-7DE7-47DE-9AE7-86B1A91D19DF}"/>
              </a:ext>
            </a:extLst>
          </p:cNvPr>
          <p:cNvGrpSpPr/>
          <p:nvPr/>
        </p:nvGrpSpPr>
        <p:grpSpPr>
          <a:xfrm rot="21085761">
            <a:off x="1434697" y="3560999"/>
            <a:ext cx="9322604" cy="1135406"/>
            <a:chOff x="2032000" y="2614217"/>
            <a:chExt cx="8128000" cy="905170"/>
          </a:xfrm>
          <a:scene3d>
            <a:camera prst="isometricOffAxis2Top">
              <a:rot lat="19664683" lon="1171171" rev="20168903"/>
            </a:camera>
            <a:lightRig rig="balanced" dir="t"/>
          </a:scene3d>
        </p:grpSpPr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D6490357-7120-4CBF-BC0A-DFE8F0ED2512}"/>
                </a:ext>
              </a:extLst>
            </p:cNvPr>
            <p:cNvGrpSpPr/>
            <p:nvPr/>
          </p:nvGrpSpPr>
          <p:grpSpPr>
            <a:xfrm>
              <a:off x="6009608" y="2614217"/>
              <a:ext cx="2155908" cy="905170"/>
              <a:chOff x="6009608" y="2614217"/>
              <a:chExt cx="2155908" cy="905170"/>
            </a:xfrm>
          </p:grpSpPr>
          <p:grpSp>
            <p:nvGrpSpPr>
              <p:cNvPr id="8" name="กลุ่ม 116">
                <a:extLst>
                  <a:ext uri="{FF2B5EF4-FFF2-40B4-BE49-F238E27FC236}">
                    <a16:creationId xmlns:a16="http://schemas.microsoft.com/office/drawing/2014/main" id="{9D269459-A8EA-418D-9C7F-A3E25C408E63}"/>
                  </a:ext>
                </a:extLst>
              </p:cNvPr>
              <p:cNvGrpSpPr/>
              <p:nvPr/>
            </p:nvGrpSpPr>
            <p:grpSpPr>
              <a:xfrm>
                <a:off x="6009608" y="2614217"/>
                <a:ext cx="2155908" cy="905170"/>
                <a:chOff x="12114212" y="6207125"/>
                <a:chExt cx="5724525" cy="2403475"/>
              </a:xfrm>
            </p:grpSpPr>
            <p:sp>
              <p:nvSpPr>
                <p:cNvPr id="48" name="Freeform 13">
                  <a:extLst>
                    <a:ext uri="{FF2B5EF4-FFF2-40B4-BE49-F238E27FC236}">
                      <a16:creationId xmlns:a16="http://schemas.microsoft.com/office/drawing/2014/main" id="{70D3EA8C-DFBD-4DE2-BA22-0BED0FADBB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114212" y="6207125"/>
                  <a:ext cx="5724525" cy="2403475"/>
                </a:xfrm>
                <a:custGeom>
                  <a:avLst/>
                  <a:gdLst>
                    <a:gd name="T0" fmla="*/ 183 w 200"/>
                    <a:gd name="T1" fmla="*/ 29 h 84"/>
                    <a:gd name="T2" fmla="*/ 179 w 200"/>
                    <a:gd name="T3" fmla="*/ 26 h 84"/>
                    <a:gd name="T4" fmla="*/ 166 w 200"/>
                    <a:gd name="T5" fmla="*/ 15 h 84"/>
                    <a:gd name="T6" fmla="*/ 166 w 200"/>
                    <a:gd name="T7" fmla="*/ 21 h 84"/>
                    <a:gd name="T8" fmla="*/ 151 w 200"/>
                    <a:gd name="T9" fmla="*/ 21 h 84"/>
                    <a:gd name="T10" fmla="*/ 151 w 200"/>
                    <a:gd name="T11" fmla="*/ 10 h 84"/>
                    <a:gd name="T12" fmla="*/ 142 w 200"/>
                    <a:gd name="T13" fmla="*/ 0 h 84"/>
                    <a:gd name="T14" fmla="*/ 10 w 200"/>
                    <a:gd name="T15" fmla="*/ 0 h 84"/>
                    <a:gd name="T16" fmla="*/ 0 w 200"/>
                    <a:gd name="T17" fmla="*/ 10 h 84"/>
                    <a:gd name="T18" fmla="*/ 0 w 200"/>
                    <a:gd name="T19" fmla="*/ 26 h 84"/>
                    <a:gd name="T20" fmla="*/ 4 w 200"/>
                    <a:gd name="T21" fmla="*/ 29 h 84"/>
                    <a:gd name="T22" fmla="*/ 21 w 200"/>
                    <a:gd name="T23" fmla="*/ 42 h 84"/>
                    <a:gd name="T24" fmla="*/ 4 w 200"/>
                    <a:gd name="T25" fmla="*/ 56 h 84"/>
                    <a:gd name="T26" fmla="*/ 0 w 200"/>
                    <a:gd name="T27" fmla="*/ 59 h 84"/>
                    <a:gd name="T28" fmla="*/ 0 w 200"/>
                    <a:gd name="T29" fmla="*/ 75 h 84"/>
                    <a:gd name="T30" fmla="*/ 10 w 200"/>
                    <a:gd name="T31" fmla="*/ 84 h 84"/>
                    <a:gd name="T32" fmla="*/ 142 w 200"/>
                    <a:gd name="T33" fmla="*/ 84 h 84"/>
                    <a:gd name="T34" fmla="*/ 151 w 200"/>
                    <a:gd name="T35" fmla="*/ 75 h 84"/>
                    <a:gd name="T36" fmla="*/ 151 w 200"/>
                    <a:gd name="T37" fmla="*/ 63 h 84"/>
                    <a:gd name="T38" fmla="*/ 166 w 200"/>
                    <a:gd name="T39" fmla="*/ 63 h 84"/>
                    <a:gd name="T40" fmla="*/ 166 w 200"/>
                    <a:gd name="T41" fmla="*/ 69 h 84"/>
                    <a:gd name="T42" fmla="*/ 179 w 200"/>
                    <a:gd name="T43" fmla="*/ 59 h 84"/>
                    <a:gd name="T44" fmla="*/ 183 w 200"/>
                    <a:gd name="T45" fmla="*/ 56 h 84"/>
                    <a:gd name="T46" fmla="*/ 200 w 200"/>
                    <a:gd name="T47" fmla="*/ 42 h 84"/>
                    <a:gd name="T48" fmla="*/ 183 w 200"/>
                    <a:gd name="T49" fmla="*/ 29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00" h="84">
                      <a:moveTo>
                        <a:pt x="183" y="29"/>
                      </a:moveTo>
                      <a:cubicBezTo>
                        <a:pt x="179" y="26"/>
                        <a:pt x="179" y="26"/>
                        <a:pt x="179" y="26"/>
                      </a:cubicBezTo>
                      <a:cubicBezTo>
                        <a:pt x="166" y="15"/>
                        <a:pt x="166" y="15"/>
                        <a:pt x="166" y="15"/>
                      </a:cubicBezTo>
                      <a:cubicBezTo>
                        <a:pt x="166" y="21"/>
                        <a:pt x="166" y="21"/>
                        <a:pt x="166" y="21"/>
                      </a:cubicBezTo>
                      <a:cubicBezTo>
                        <a:pt x="151" y="21"/>
                        <a:pt x="151" y="21"/>
                        <a:pt x="151" y="21"/>
                      </a:cubicBezTo>
                      <a:cubicBezTo>
                        <a:pt x="151" y="10"/>
                        <a:pt x="151" y="10"/>
                        <a:pt x="151" y="10"/>
                      </a:cubicBezTo>
                      <a:cubicBezTo>
                        <a:pt x="151" y="4"/>
                        <a:pt x="147" y="0"/>
                        <a:pt x="142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5" y="0"/>
                        <a:pt x="0" y="4"/>
                        <a:pt x="0" y="10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21" y="42"/>
                        <a:pt x="21" y="42"/>
                        <a:pt x="21" y="42"/>
                      </a:cubicBezTo>
                      <a:cubicBezTo>
                        <a:pt x="4" y="56"/>
                        <a:pt x="4" y="56"/>
                        <a:pt x="4" y="56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80"/>
                        <a:pt x="5" y="84"/>
                        <a:pt x="10" y="84"/>
                      </a:cubicBezTo>
                      <a:cubicBezTo>
                        <a:pt x="142" y="84"/>
                        <a:pt x="142" y="84"/>
                        <a:pt x="142" y="84"/>
                      </a:cubicBezTo>
                      <a:cubicBezTo>
                        <a:pt x="147" y="84"/>
                        <a:pt x="151" y="80"/>
                        <a:pt x="151" y="75"/>
                      </a:cubicBezTo>
                      <a:cubicBezTo>
                        <a:pt x="151" y="63"/>
                        <a:pt x="151" y="63"/>
                        <a:pt x="151" y="63"/>
                      </a:cubicBezTo>
                      <a:cubicBezTo>
                        <a:pt x="166" y="63"/>
                        <a:pt x="166" y="63"/>
                        <a:pt x="166" y="63"/>
                      </a:cubicBezTo>
                      <a:cubicBezTo>
                        <a:pt x="166" y="69"/>
                        <a:pt x="166" y="69"/>
                        <a:pt x="166" y="69"/>
                      </a:cubicBezTo>
                      <a:cubicBezTo>
                        <a:pt x="179" y="59"/>
                        <a:pt x="179" y="59"/>
                        <a:pt x="179" y="59"/>
                      </a:cubicBezTo>
                      <a:cubicBezTo>
                        <a:pt x="183" y="56"/>
                        <a:pt x="183" y="56"/>
                        <a:pt x="183" y="56"/>
                      </a:cubicBezTo>
                      <a:cubicBezTo>
                        <a:pt x="200" y="42"/>
                        <a:pt x="200" y="42"/>
                        <a:pt x="200" y="42"/>
                      </a:cubicBezTo>
                      <a:lnTo>
                        <a:pt x="183" y="29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sp3d extrusionH="317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900">
                    <a:latin typeface="Gilroy-Black" panose="00000A00000000000000" pitchFamily="2" charset="0"/>
                  </a:endParaRPr>
                </a:p>
              </p:txBody>
            </p:sp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3E90DBB4-1AE3-472C-A61B-02DAD37B55D2}"/>
                    </a:ext>
                  </a:extLst>
                </p:cNvPr>
                <p:cNvSpPr txBox="1"/>
                <p:nvPr/>
              </p:nvSpPr>
              <p:spPr bwMode="auto">
                <a:xfrm>
                  <a:off x="13262751" y="7448290"/>
                  <a:ext cx="2030657" cy="977272"/>
                </a:xfrm>
                <a:prstGeom prst="rect">
                  <a:avLst/>
                </a:prstGeom>
                <a:noFill/>
                <a:sp3d prstMaterial="matte"/>
              </p:spPr>
              <p:txBody>
                <a:bodyPr wrap="none">
                  <a:spAutoFit/>
                </a:bodyPr>
                <a:lstStyle/>
                <a:p>
                  <a:pPr algn="ctr" defTabSz="182843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2400" b="1" dirty="0">
                      <a:latin typeface="Gilroy-Black" panose="00000A00000000000000" pitchFamily="2" charset="0"/>
                      <a:ea typeface="Lato Black" pitchFamily="34" charset="0"/>
                      <a:cs typeface="Lato Black" pitchFamily="34" charset="0"/>
                    </a:rPr>
                    <a:t>2023</a:t>
                  </a:r>
                  <a:endParaRPr lang="id-ID" sz="2400" b="1" dirty="0">
                    <a:latin typeface="Gilroy-Black" panose="00000A00000000000000" pitchFamily="2" charset="0"/>
                    <a:ea typeface="Lato Black" pitchFamily="34" charset="0"/>
                    <a:cs typeface="Lato Black" pitchFamily="34" charset="0"/>
                  </a:endParaRPr>
                </a:p>
              </p:txBody>
            </p:sp>
          </p:grpSp>
          <p:pic>
            <p:nvPicPr>
              <p:cNvPr id="58" name="Graphic 57" descr="Gears">
                <a:extLst>
                  <a:ext uri="{FF2B5EF4-FFF2-40B4-BE49-F238E27FC236}">
                    <a16:creationId xmlns:a16="http://schemas.microsoft.com/office/drawing/2014/main" id="{5FA2BB74-A07C-4AF3-AAE2-6B602A0BB0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p:blipFill>
            <p:spPr>
              <a:xfrm>
                <a:off x="6619006" y="2688513"/>
                <a:ext cx="433498" cy="433498"/>
              </a:xfrm>
              <a:prstGeom prst="rect">
                <a:avLst/>
              </a:prstGeom>
              <a:sp3d prstMaterial="matte"/>
            </p:spPr>
          </p:pic>
        </p:grp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6608E002-6BF2-4611-B18F-71323F5F6F39}"/>
                </a:ext>
              </a:extLst>
            </p:cNvPr>
            <p:cNvGrpSpPr/>
            <p:nvPr/>
          </p:nvGrpSpPr>
          <p:grpSpPr>
            <a:xfrm>
              <a:off x="4025886" y="2614217"/>
              <a:ext cx="2145744" cy="905170"/>
              <a:chOff x="4025886" y="2614217"/>
              <a:chExt cx="2145744" cy="905170"/>
            </a:xfrm>
          </p:grpSpPr>
          <p:grpSp>
            <p:nvGrpSpPr>
              <p:cNvPr id="7" name="กลุ่ม 113">
                <a:extLst>
                  <a:ext uri="{FF2B5EF4-FFF2-40B4-BE49-F238E27FC236}">
                    <a16:creationId xmlns:a16="http://schemas.microsoft.com/office/drawing/2014/main" id="{4A09AA99-557E-4155-85CC-230E3A99138A}"/>
                  </a:ext>
                </a:extLst>
              </p:cNvPr>
              <p:cNvGrpSpPr/>
              <p:nvPr/>
            </p:nvGrpSpPr>
            <p:grpSpPr>
              <a:xfrm>
                <a:off x="4025886" y="2614217"/>
                <a:ext cx="2145744" cy="905170"/>
                <a:chOff x="6846887" y="6207125"/>
                <a:chExt cx="5697538" cy="2403475"/>
              </a:xfrm>
            </p:grpSpPr>
            <p:sp>
              <p:nvSpPr>
                <p:cNvPr id="50" name="Freeform 7">
                  <a:extLst>
                    <a:ext uri="{FF2B5EF4-FFF2-40B4-BE49-F238E27FC236}">
                      <a16:creationId xmlns:a16="http://schemas.microsoft.com/office/drawing/2014/main" id="{12F8CB20-BD0E-423B-A0FE-67B0490A62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46887" y="6207125"/>
                  <a:ext cx="5697538" cy="2403475"/>
                </a:xfrm>
                <a:custGeom>
                  <a:avLst/>
                  <a:gdLst>
                    <a:gd name="T0" fmla="*/ 182 w 199"/>
                    <a:gd name="T1" fmla="*/ 29 h 84"/>
                    <a:gd name="T2" fmla="*/ 178 w 199"/>
                    <a:gd name="T3" fmla="*/ 26 h 84"/>
                    <a:gd name="T4" fmla="*/ 165 w 199"/>
                    <a:gd name="T5" fmla="*/ 15 h 84"/>
                    <a:gd name="T6" fmla="*/ 165 w 199"/>
                    <a:gd name="T7" fmla="*/ 21 h 84"/>
                    <a:gd name="T8" fmla="*/ 150 w 199"/>
                    <a:gd name="T9" fmla="*/ 21 h 84"/>
                    <a:gd name="T10" fmla="*/ 150 w 199"/>
                    <a:gd name="T11" fmla="*/ 10 h 84"/>
                    <a:gd name="T12" fmla="*/ 141 w 199"/>
                    <a:gd name="T13" fmla="*/ 0 h 84"/>
                    <a:gd name="T14" fmla="*/ 9 w 199"/>
                    <a:gd name="T15" fmla="*/ 0 h 84"/>
                    <a:gd name="T16" fmla="*/ 0 w 199"/>
                    <a:gd name="T17" fmla="*/ 10 h 84"/>
                    <a:gd name="T18" fmla="*/ 0 w 199"/>
                    <a:gd name="T19" fmla="*/ 26 h 84"/>
                    <a:gd name="T20" fmla="*/ 3 w 199"/>
                    <a:gd name="T21" fmla="*/ 29 h 84"/>
                    <a:gd name="T22" fmla="*/ 20 w 199"/>
                    <a:gd name="T23" fmla="*/ 42 h 84"/>
                    <a:gd name="T24" fmla="*/ 3 w 199"/>
                    <a:gd name="T25" fmla="*/ 56 h 84"/>
                    <a:gd name="T26" fmla="*/ 0 w 199"/>
                    <a:gd name="T27" fmla="*/ 59 h 84"/>
                    <a:gd name="T28" fmla="*/ 0 w 199"/>
                    <a:gd name="T29" fmla="*/ 75 h 84"/>
                    <a:gd name="T30" fmla="*/ 9 w 199"/>
                    <a:gd name="T31" fmla="*/ 84 h 84"/>
                    <a:gd name="T32" fmla="*/ 141 w 199"/>
                    <a:gd name="T33" fmla="*/ 84 h 84"/>
                    <a:gd name="T34" fmla="*/ 150 w 199"/>
                    <a:gd name="T35" fmla="*/ 75 h 84"/>
                    <a:gd name="T36" fmla="*/ 150 w 199"/>
                    <a:gd name="T37" fmla="*/ 63 h 84"/>
                    <a:gd name="T38" fmla="*/ 165 w 199"/>
                    <a:gd name="T39" fmla="*/ 63 h 84"/>
                    <a:gd name="T40" fmla="*/ 165 w 199"/>
                    <a:gd name="T41" fmla="*/ 69 h 84"/>
                    <a:gd name="T42" fmla="*/ 178 w 199"/>
                    <a:gd name="T43" fmla="*/ 59 h 84"/>
                    <a:gd name="T44" fmla="*/ 182 w 199"/>
                    <a:gd name="T45" fmla="*/ 56 h 84"/>
                    <a:gd name="T46" fmla="*/ 199 w 199"/>
                    <a:gd name="T47" fmla="*/ 42 h 84"/>
                    <a:gd name="T48" fmla="*/ 182 w 199"/>
                    <a:gd name="T49" fmla="*/ 29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99" h="84">
                      <a:moveTo>
                        <a:pt x="182" y="29"/>
                      </a:moveTo>
                      <a:cubicBezTo>
                        <a:pt x="178" y="26"/>
                        <a:pt x="178" y="26"/>
                        <a:pt x="178" y="26"/>
                      </a:cubicBezTo>
                      <a:cubicBezTo>
                        <a:pt x="165" y="15"/>
                        <a:pt x="165" y="15"/>
                        <a:pt x="165" y="15"/>
                      </a:cubicBezTo>
                      <a:cubicBezTo>
                        <a:pt x="165" y="21"/>
                        <a:pt x="165" y="21"/>
                        <a:pt x="165" y="21"/>
                      </a:cubicBezTo>
                      <a:cubicBezTo>
                        <a:pt x="150" y="21"/>
                        <a:pt x="150" y="21"/>
                        <a:pt x="150" y="21"/>
                      </a:cubicBezTo>
                      <a:cubicBezTo>
                        <a:pt x="150" y="10"/>
                        <a:pt x="150" y="10"/>
                        <a:pt x="150" y="10"/>
                      </a:cubicBezTo>
                      <a:cubicBezTo>
                        <a:pt x="150" y="4"/>
                        <a:pt x="146" y="0"/>
                        <a:pt x="141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10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20" y="42"/>
                        <a:pt x="20" y="42"/>
                        <a:pt x="20" y="42"/>
                      </a:cubicBezTo>
                      <a:cubicBezTo>
                        <a:pt x="3" y="56"/>
                        <a:pt x="3" y="56"/>
                        <a:pt x="3" y="56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80"/>
                        <a:pt x="4" y="84"/>
                        <a:pt x="9" y="84"/>
                      </a:cubicBezTo>
                      <a:cubicBezTo>
                        <a:pt x="141" y="84"/>
                        <a:pt x="141" y="84"/>
                        <a:pt x="141" y="84"/>
                      </a:cubicBezTo>
                      <a:cubicBezTo>
                        <a:pt x="146" y="84"/>
                        <a:pt x="150" y="80"/>
                        <a:pt x="150" y="75"/>
                      </a:cubicBezTo>
                      <a:cubicBezTo>
                        <a:pt x="150" y="63"/>
                        <a:pt x="150" y="63"/>
                        <a:pt x="150" y="63"/>
                      </a:cubicBezTo>
                      <a:cubicBezTo>
                        <a:pt x="165" y="63"/>
                        <a:pt x="165" y="63"/>
                        <a:pt x="165" y="63"/>
                      </a:cubicBezTo>
                      <a:cubicBezTo>
                        <a:pt x="165" y="69"/>
                        <a:pt x="165" y="69"/>
                        <a:pt x="165" y="69"/>
                      </a:cubicBezTo>
                      <a:cubicBezTo>
                        <a:pt x="178" y="59"/>
                        <a:pt x="178" y="59"/>
                        <a:pt x="178" y="59"/>
                      </a:cubicBezTo>
                      <a:cubicBezTo>
                        <a:pt x="182" y="56"/>
                        <a:pt x="182" y="56"/>
                        <a:pt x="182" y="56"/>
                      </a:cubicBezTo>
                      <a:cubicBezTo>
                        <a:pt x="199" y="42"/>
                        <a:pt x="199" y="42"/>
                        <a:pt x="199" y="42"/>
                      </a:cubicBezTo>
                      <a:lnTo>
                        <a:pt x="182" y="29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sp3d extrusionH="317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900">
                    <a:latin typeface="Gilroy-Black" panose="00000A00000000000000" pitchFamily="2" charset="0"/>
                  </a:endParaRPr>
                </a:p>
              </p:txBody>
            </p:sp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99E55B62-8771-467B-BF44-AC7131B8AC27}"/>
                    </a:ext>
                  </a:extLst>
                </p:cNvPr>
                <p:cNvSpPr txBox="1"/>
                <p:nvPr/>
              </p:nvSpPr>
              <p:spPr bwMode="auto">
                <a:xfrm>
                  <a:off x="8119586" y="7448292"/>
                  <a:ext cx="2023235" cy="977272"/>
                </a:xfrm>
                <a:prstGeom prst="rect">
                  <a:avLst/>
                </a:prstGeom>
                <a:noFill/>
                <a:sp3d prstMaterial="matte"/>
              </p:spPr>
              <p:txBody>
                <a:bodyPr wrap="none">
                  <a:spAutoFit/>
                </a:bodyPr>
                <a:lstStyle/>
                <a:p>
                  <a:pPr algn="ctr" defTabSz="182843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2400" b="1" dirty="0">
                      <a:latin typeface="Gilroy-Black" panose="00000A00000000000000" pitchFamily="2" charset="0"/>
                      <a:ea typeface="Lato Black" pitchFamily="34" charset="0"/>
                      <a:cs typeface="Lato Black" pitchFamily="34" charset="0"/>
                    </a:rPr>
                    <a:t>2022</a:t>
                  </a:r>
                  <a:endParaRPr lang="id-ID" sz="2400" b="1" dirty="0">
                    <a:latin typeface="Gilroy-Black" panose="00000A00000000000000" pitchFamily="2" charset="0"/>
                    <a:ea typeface="Lato Black" pitchFamily="34" charset="0"/>
                    <a:cs typeface="Lato Black" pitchFamily="34" charset="0"/>
                  </a:endParaRPr>
                </a:p>
              </p:txBody>
            </p:sp>
          </p:grpSp>
          <p:pic>
            <p:nvPicPr>
              <p:cNvPr id="60" name="Graphic 59" descr="Head with gears">
                <a:extLst>
                  <a:ext uri="{FF2B5EF4-FFF2-40B4-BE49-F238E27FC236}">
                    <a16:creationId xmlns:a16="http://schemas.microsoft.com/office/drawing/2014/main" id="{B5C211D2-BA0F-4A96-9514-FB0E7A4FF8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5"/>
                  </a:ext>
                </a:extLst>
              </a:blip>
              <a:stretch>
                <a:fillRect/>
              </a:stretch>
            </p:blipFill>
            <p:spPr>
              <a:xfrm>
                <a:off x="4691468" y="2688513"/>
                <a:ext cx="433498" cy="433498"/>
              </a:xfrm>
              <a:prstGeom prst="rect">
                <a:avLst/>
              </a:prstGeom>
              <a:sp3d prstMaterial="matte"/>
            </p:spPr>
          </p:pic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EABB0DE8-2B5A-4FDD-8115-CA727381C91D}"/>
                </a:ext>
              </a:extLst>
            </p:cNvPr>
            <p:cNvGrpSpPr/>
            <p:nvPr/>
          </p:nvGrpSpPr>
          <p:grpSpPr>
            <a:xfrm>
              <a:off x="2032000" y="2614217"/>
              <a:ext cx="2145146" cy="905170"/>
              <a:chOff x="2032000" y="2614217"/>
              <a:chExt cx="2145146" cy="905170"/>
            </a:xfrm>
          </p:grpSpPr>
          <p:grpSp>
            <p:nvGrpSpPr>
              <p:cNvPr id="6" name="กลุ่ม 110">
                <a:extLst>
                  <a:ext uri="{FF2B5EF4-FFF2-40B4-BE49-F238E27FC236}">
                    <a16:creationId xmlns:a16="http://schemas.microsoft.com/office/drawing/2014/main" id="{513FF0B9-C77D-44AD-86EB-E5D74322EEAA}"/>
                  </a:ext>
                </a:extLst>
              </p:cNvPr>
              <p:cNvGrpSpPr/>
              <p:nvPr/>
            </p:nvGrpSpPr>
            <p:grpSpPr>
              <a:xfrm>
                <a:off x="2032000" y="2614217"/>
                <a:ext cx="2145146" cy="905170"/>
                <a:chOff x="1552574" y="6207125"/>
                <a:chExt cx="5695950" cy="2403475"/>
              </a:xfrm>
            </p:grpSpPr>
            <p:sp>
              <p:nvSpPr>
                <p:cNvPr id="52" name="Freeform 6">
                  <a:extLst>
                    <a:ext uri="{FF2B5EF4-FFF2-40B4-BE49-F238E27FC236}">
                      <a16:creationId xmlns:a16="http://schemas.microsoft.com/office/drawing/2014/main" id="{1CB3DDDB-E622-41EE-8EAB-56C3D1E6C3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52574" y="6207125"/>
                  <a:ext cx="5695950" cy="2403475"/>
                </a:xfrm>
                <a:custGeom>
                  <a:avLst/>
                  <a:gdLst>
                    <a:gd name="T0" fmla="*/ 182 w 199"/>
                    <a:gd name="T1" fmla="*/ 29 h 84"/>
                    <a:gd name="T2" fmla="*/ 179 w 199"/>
                    <a:gd name="T3" fmla="*/ 26 h 84"/>
                    <a:gd name="T4" fmla="*/ 165 w 199"/>
                    <a:gd name="T5" fmla="*/ 15 h 84"/>
                    <a:gd name="T6" fmla="*/ 165 w 199"/>
                    <a:gd name="T7" fmla="*/ 21 h 84"/>
                    <a:gd name="T8" fmla="*/ 151 w 199"/>
                    <a:gd name="T9" fmla="*/ 21 h 84"/>
                    <a:gd name="T10" fmla="*/ 151 w 199"/>
                    <a:gd name="T11" fmla="*/ 10 h 84"/>
                    <a:gd name="T12" fmla="*/ 141 w 199"/>
                    <a:gd name="T13" fmla="*/ 0 h 84"/>
                    <a:gd name="T14" fmla="*/ 9 w 199"/>
                    <a:gd name="T15" fmla="*/ 0 h 84"/>
                    <a:gd name="T16" fmla="*/ 0 w 199"/>
                    <a:gd name="T17" fmla="*/ 10 h 84"/>
                    <a:gd name="T18" fmla="*/ 0 w 199"/>
                    <a:gd name="T19" fmla="*/ 75 h 84"/>
                    <a:gd name="T20" fmla="*/ 9 w 199"/>
                    <a:gd name="T21" fmla="*/ 84 h 84"/>
                    <a:gd name="T22" fmla="*/ 141 w 199"/>
                    <a:gd name="T23" fmla="*/ 84 h 84"/>
                    <a:gd name="T24" fmla="*/ 151 w 199"/>
                    <a:gd name="T25" fmla="*/ 75 h 84"/>
                    <a:gd name="T26" fmla="*/ 151 w 199"/>
                    <a:gd name="T27" fmla="*/ 63 h 84"/>
                    <a:gd name="T28" fmla="*/ 165 w 199"/>
                    <a:gd name="T29" fmla="*/ 63 h 84"/>
                    <a:gd name="T30" fmla="*/ 165 w 199"/>
                    <a:gd name="T31" fmla="*/ 69 h 84"/>
                    <a:gd name="T32" fmla="*/ 179 w 199"/>
                    <a:gd name="T33" fmla="*/ 59 h 84"/>
                    <a:gd name="T34" fmla="*/ 182 w 199"/>
                    <a:gd name="T35" fmla="*/ 56 h 84"/>
                    <a:gd name="T36" fmla="*/ 199 w 199"/>
                    <a:gd name="T37" fmla="*/ 42 h 84"/>
                    <a:gd name="T38" fmla="*/ 182 w 199"/>
                    <a:gd name="T39" fmla="*/ 29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99" h="84">
                      <a:moveTo>
                        <a:pt x="182" y="29"/>
                      </a:moveTo>
                      <a:cubicBezTo>
                        <a:pt x="179" y="26"/>
                        <a:pt x="179" y="26"/>
                        <a:pt x="179" y="26"/>
                      </a:cubicBezTo>
                      <a:cubicBezTo>
                        <a:pt x="165" y="15"/>
                        <a:pt x="165" y="15"/>
                        <a:pt x="165" y="15"/>
                      </a:cubicBezTo>
                      <a:cubicBezTo>
                        <a:pt x="165" y="21"/>
                        <a:pt x="165" y="21"/>
                        <a:pt x="165" y="21"/>
                      </a:cubicBezTo>
                      <a:cubicBezTo>
                        <a:pt x="151" y="21"/>
                        <a:pt x="151" y="21"/>
                        <a:pt x="151" y="21"/>
                      </a:cubicBezTo>
                      <a:cubicBezTo>
                        <a:pt x="151" y="10"/>
                        <a:pt x="151" y="10"/>
                        <a:pt x="151" y="10"/>
                      </a:cubicBezTo>
                      <a:cubicBezTo>
                        <a:pt x="151" y="4"/>
                        <a:pt x="146" y="0"/>
                        <a:pt x="141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1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80"/>
                        <a:pt x="4" y="84"/>
                        <a:pt x="9" y="84"/>
                      </a:cubicBezTo>
                      <a:cubicBezTo>
                        <a:pt x="141" y="84"/>
                        <a:pt x="141" y="84"/>
                        <a:pt x="141" y="84"/>
                      </a:cubicBezTo>
                      <a:cubicBezTo>
                        <a:pt x="146" y="84"/>
                        <a:pt x="151" y="80"/>
                        <a:pt x="151" y="75"/>
                      </a:cubicBezTo>
                      <a:cubicBezTo>
                        <a:pt x="151" y="63"/>
                        <a:pt x="151" y="63"/>
                        <a:pt x="151" y="63"/>
                      </a:cubicBezTo>
                      <a:cubicBezTo>
                        <a:pt x="165" y="63"/>
                        <a:pt x="165" y="63"/>
                        <a:pt x="165" y="63"/>
                      </a:cubicBezTo>
                      <a:cubicBezTo>
                        <a:pt x="165" y="69"/>
                        <a:pt x="165" y="69"/>
                        <a:pt x="165" y="69"/>
                      </a:cubicBezTo>
                      <a:cubicBezTo>
                        <a:pt x="179" y="59"/>
                        <a:pt x="179" y="59"/>
                        <a:pt x="179" y="59"/>
                      </a:cubicBezTo>
                      <a:cubicBezTo>
                        <a:pt x="182" y="56"/>
                        <a:pt x="182" y="56"/>
                        <a:pt x="182" y="56"/>
                      </a:cubicBezTo>
                      <a:cubicBezTo>
                        <a:pt x="199" y="42"/>
                        <a:pt x="199" y="42"/>
                        <a:pt x="199" y="42"/>
                      </a:cubicBezTo>
                      <a:lnTo>
                        <a:pt x="182" y="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sp3d extrusionH="317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900">
                    <a:latin typeface="Gilroy-Black" panose="00000A00000000000000" pitchFamily="2" charset="0"/>
                  </a:endParaRPr>
                </a:p>
              </p:txBody>
            </p:sp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C12F040B-4720-48EB-ACCF-79765A14960E}"/>
                    </a:ext>
                  </a:extLst>
                </p:cNvPr>
                <p:cNvSpPr txBox="1"/>
                <p:nvPr/>
              </p:nvSpPr>
              <p:spPr bwMode="auto">
                <a:xfrm>
                  <a:off x="2719196" y="7448291"/>
                  <a:ext cx="1934171" cy="977272"/>
                </a:xfrm>
                <a:prstGeom prst="rect">
                  <a:avLst/>
                </a:prstGeom>
                <a:noFill/>
                <a:sp3d prstMaterial="matte"/>
              </p:spPr>
              <p:txBody>
                <a:bodyPr wrap="none">
                  <a:spAutoFit/>
                </a:bodyPr>
                <a:lstStyle/>
                <a:p>
                  <a:pPr algn="ctr" defTabSz="182843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2400" b="1" dirty="0">
                      <a:latin typeface="Gilroy-Black" panose="00000A00000000000000" pitchFamily="2" charset="0"/>
                      <a:ea typeface="Lato Black" pitchFamily="34" charset="0"/>
                      <a:cs typeface="Lato Black" pitchFamily="34" charset="0"/>
                    </a:rPr>
                    <a:t>2021</a:t>
                  </a:r>
                  <a:endParaRPr lang="id-ID" sz="2400" b="1" dirty="0">
                    <a:latin typeface="Gilroy-Black" panose="00000A00000000000000" pitchFamily="2" charset="0"/>
                    <a:ea typeface="Lato Black" pitchFamily="34" charset="0"/>
                    <a:cs typeface="Lato Black" pitchFamily="34" charset="0"/>
                  </a:endParaRPr>
                </a:p>
              </p:txBody>
            </p:sp>
          </p:grpSp>
          <p:pic>
            <p:nvPicPr>
              <p:cNvPr id="62" name="Graphic 61" descr="Lightbulb">
                <a:extLst>
                  <a:ext uri="{FF2B5EF4-FFF2-40B4-BE49-F238E27FC236}">
                    <a16:creationId xmlns:a16="http://schemas.microsoft.com/office/drawing/2014/main" id="{829AFA67-4279-45FF-8D0C-272021EBBA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/>
              </a:stretch>
            </p:blipFill>
            <p:spPr>
              <a:xfrm>
                <a:off x="2607544" y="2688513"/>
                <a:ext cx="433498" cy="433498"/>
              </a:xfrm>
              <a:prstGeom prst="rect">
                <a:avLst/>
              </a:prstGeom>
              <a:sp3d prstMaterial="matte"/>
            </p:spPr>
          </p:pic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DE4BC2E9-A4AA-4FBD-BA9F-A5498FAE1E64}"/>
                </a:ext>
              </a:extLst>
            </p:cNvPr>
            <p:cNvGrpSpPr/>
            <p:nvPr/>
          </p:nvGrpSpPr>
          <p:grpSpPr>
            <a:xfrm>
              <a:off x="8004092" y="2614217"/>
              <a:ext cx="2155908" cy="905170"/>
              <a:chOff x="8004092" y="2614217"/>
              <a:chExt cx="2155908" cy="905170"/>
            </a:xfrm>
          </p:grpSpPr>
          <p:grpSp>
            <p:nvGrpSpPr>
              <p:cNvPr id="9" name="กลุ่ม 119">
                <a:extLst>
                  <a:ext uri="{FF2B5EF4-FFF2-40B4-BE49-F238E27FC236}">
                    <a16:creationId xmlns:a16="http://schemas.microsoft.com/office/drawing/2014/main" id="{A98AD48D-7431-495E-AE71-0965D5A5884D}"/>
                  </a:ext>
                </a:extLst>
              </p:cNvPr>
              <p:cNvGrpSpPr/>
              <p:nvPr/>
            </p:nvGrpSpPr>
            <p:grpSpPr>
              <a:xfrm>
                <a:off x="8004092" y="2614217"/>
                <a:ext cx="2155908" cy="905170"/>
                <a:chOff x="17410112" y="6207125"/>
                <a:chExt cx="5724525" cy="2403475"/>
              </a:xfrm>
            </p:grpSpPr>
            <p:sp>
              <p:nvSpPr>
                <p:cNvPr id="46" name="Freeform 8">
                  <a:extLst>
                    <a:ext uri="{FF2B5EF4-FFF2-40B4-BE49-F238E27FC236}">
                      <a16:creationId xmlns:a16="http://schemas.microsoft.com/office/drawing/2014/main" id="{D126ADD7-2594-4919-B11C-DBEBBED7BA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410112" y="6207125"/>
                  <a:ext cx="5724525" cy="2403475"/>
                </a:xfrm>
                <a:custGeom>
                  <a:avLst/>
                  <a:gdLst>
                    <a:gd name="T0" fmla="*/ 183 w 200"/>
                    <a:gd name="T1" fmla="*/ 29 h 84"/>
                    <a:gd name="T2" fmla="*/ 166 w 200"/>
                    <a:gd name="T3" fmla="*/ 15 h 84"/>
                    <a:gd name="T4" fmla="*/ 166 w 200"/>
                    <a:gd name="T5" fmla="*/ 21 h 84"/>
                    <a:gd name="T6" fmla="*/ 151 w 200"/>
                    <a:gd name="T7" fmla="*/ 21 h 84"/>
                    <a:gd name="T8" fmla="*/ 151 w 200"/>
                    <a:gd name="T9" fmla="*/ 10 h 84"/>
                    <a:gd name="T10" fmla="*/ 142 w 200"/>
                    <a:gd name="T11" fmla="*/ 0 h 84"/>
                    <a:gd name="T12" fmla="*/ 10 w 200"/>
                    <a:gd name="T13" fmla="*/ 0 h 84"/>
                    <a:gd name="T14" fmla="*/ 0 w 200"/>
                    <a:gd name="T15" fmla="*/ 10 h 84"/>
                    <a:gd name="T16" fmla="*/ 0 w 200"/>
                    <a:gd name="T17" fmla="*/ 26 h 84"/>
                    <a:gd name="T18" fmla="*/ 4 w 200"/>
                    <a:gd name="T19" fmla="*/ 29 h 84"/>
                    <a:gd name="T20" fmla="*/ 21 w 200"/>
                    <a:gd name="T21" fmla="*/ 42 h 84"/>
                    <a:gd name="T22" fmla="*/ 4 w 200"/>
                    <a:gd name="T23" fmla="*/ 56 h 84"/>
                    <a:gd name="T24" fmla="*/ 0 w 200"/>
                    <a:gd name="T25" fmla="*/ 59 h 84"/>
                    <a:gd name="T26" fmla="*/ 0 w 200"/>
                    <a:gd name="T27" fmla="*/ 75 h 84"/>
                    <a:gd name="T28" fmla="*/ 10 w 200"/>
                    <a:gd name="T29" fmla="*/ 84 h 84"/>
                    <a:gd name="T30" fmla="*/ 142 w 200"/>
                    <a:gd name="T31" fmla="*/ 84 h 84"/>
                    <a:gd name="T32" fmla="*/ 151 w 200"/>
                    <a:gd name="T33" fmla="*/ 75 h 84"/>
                    <a:gd name="T34" fmla="*/ 151 w 200"/>
                    <a:gd name="T35" fmla="*/ 63 h 84"/>
                    <a:gd name="T36" fmla="*/ 166 w 200"/>
                    <a:gd name="T37" fmla="*/ 63 h 84"/>
                    <a:gd name="T38" fmla="*/ 166 w 200"/>
                    <a:gd name="T39" fmla="*/ 69 h 84"/>
                    <a:gd name="T40" fmla="*/ 183 w 200"/>
                    <a:gd name="T41" fmla="*/ 56 h 84"/>
                    <a:gd name="T42" fmla="*/ 200 w 200"/>
                    <a:gd name="T43" fmla="*/ 42 h 84"/>
                    <a:gd name="T44" fmla="*/ 183 w 200"/>
                    <a:gd name="T45" fmla="*/ 29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00" h="84">
                      <a:moveTo>
                        <a:pt x="183" y="29"/>
                      </a:moveTo>
                      <a:cubicBezTo>
                        <a:pt x="166" y="15"/>
                        <a:pt x="166" y="15"/>
                        <a:pt x="166" y="15"/>
                      </a:cubicBezTo>
                      <a:cubicBezTo>
                        <a:pt x="166" y="21"/>
                        <a:pt x="166" y="21"/>
                        <a:pt x="166" y="21"/>
                      </a:cubicBezTo>
                      <a:cubicBezTo>
                        <a:pt x="151" y="21"/>
                        <a:pt x="151" y="21"/>
                        <a:pt x="151" y="21"/>
                      </a:cubicBezTo>
                      <a:cubicBezTo>
                        <a:pt x="151" y="10"/>
                        <a:pt x="151" y="10"/>
                        <a:pt x="151" y="10"/>
                      </a:cubicBezTo>
                      <a:cubicBezTo>
                        <a:pt x="151" y="4"/>
                        <a:pt x="147" y="0"/>
                        <a:pt x="142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5" y="0"/>
                        <a:pt x="0" y="4"/>
                        <a:pt x="0" y="10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21" y="42"/>
                        <a:pt x="21" y="42"/>
                        <a:pt x="21" y="42"/>
                      </a:cubicBezTo>
                      <a:cubicBezTo>
                        <a:pt x="4" y="56"/>
                        <a:pt x="4" y="56"/>
                        <a:pt x="4" y="56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80"/>
                        <a:pt x="5" y="84"/>
                        <a:pt x="10" y="84"/>
                      </a:cubicBezTo>
                      <a:cubicBezTo>
                        <a:pt x="142" y="84"/>
                        <a:pt x="142" y="84"/>
                        <a:pt x="142" y="84"/>
                      </a:cubicBezTo>
                      <a:cubicBezTo>
                        <a:pt x="147" y="84"/>
                        <a:pt x="151" y="80"/>
                        <a:pt x="151" y="75"/>
                      </a:cubicBezTo>
                      <a:cubicBezTo>
                        <a:pt x="151" y="63"/>
                        <a:pt x="151" y="63"/>
                        <a:pt x="151" y="63"/>
                      </a:cubicBezTo>
                      <a:cubicBezTo>
                        <a:pt x="166" y="63"/>
                        <a:pt x="166" y="63"/>
                        <a:pt x="166" y="63"/>
                      </a:cubicBezTo>
                      <a:cubicBezTo>
                        <a:pt x="166" y="69"/>
                        <a:pt x="166" y="69"/>
                        <a:pt x="166" y="69"/>
                      </a:cubicBezTo>
                      <a:cubicBezTo>
                        <a:pt x="183" y="56"/>
                        <a:pt x="183" y="56"/>
                        <a:pt x="183" y="56"/>
                      </a:cubicBezTo>
                      <a:cubicBezTo>
                        <a:pt x="200" y="42"/>
                        <a:pt x="200" y="42"/>
                        <a:pt x="200" y="42"/>
                      </a:cubicBezTo>
                      <a:lnTo>
                        <a:pt x="183" y="29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sp3d extrusionH="317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900">
                    <a:latin typeface="Gilroy-Black" panose="00000A00000000000000" pitchFamily="2" charset="0"/>
                  </a:endParaRPr>
                </a:p>
              </p:txBody>
            </p:sp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7BE6F625-AB6D-40E0-A013-D9334CA1168D}"/>
                    </a:ext>
                  </a:extLst>
                </p:cNvPr>
                <p:cNvSpPr txBox="1"/>
                <p:nvPr/>
              </p:nvSpPr>
              <p:spPr bwMode="auto">
                <a:xfrm>
                  <a:off x="18696540" y="7448291"/>
                  <a:ext cx="2052920" cy="977272"/>
                </a:xfrm>
                <a:prstGeom prst="rect">
                  <a:avLst/>
                </a:prstGeom>
                <a:noFill/>
                <a:sp3d prstMaterial="matte"/>
              </p:spPr>
              <p:txBody>
                <a:bodyPr wrap="none">
                  <a:spAutoFit/>
                </a:bodyPr>
                <a:lstStyle/>
                <a:p>
                  <a:pPr algn="ctr" defTabSz="182843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2400" b="1" dirty="0">
                      <a:latin typeface="Gilroy-Black" panose="00000A00000000000000" pitchFamily="2" charset="0"/>
                      <a:ea typeface="Lato Black" pitchFamily="34" charset="0"/>
                      <a:cs typeface="Lato Black" pitchFamily="34" charset="0"/>
                    </a:rPr>
                    <a:t>2024</a:t>
                  </a:r>
                  <a:endParaRPr lang="id-ID" sz="2400" b="1" dirty="0">
                    <a:latin typeface="Gilroy-Black" panose="00000A00000000000000" pitchFamily="2" charset="0"/>
                    <a:ea typeface="Lato Black" pitchFamily="34" charset="0"/>
                    <a:cs typeface="Lato Black" pitchFamily="34" charset="0"/>
                  </a:endParaRPr>
                </a:p>
              </p:txBody>
            </p:sp>
          </p:grpSp>
          <p:pic>
            <p:nvPicPr>
              <p:cNvPr id="64" name="Graphic 63" descr="Bar graph with upward trend">
                <a:extLst>
                  <a:ext uri="{FF2B5EF4-FFF2-40B4-BE49-F238E27FC236}">
                    <a16:creationId xmlns:a16="http://schemas.microsoft.com/office/drawing/2014/main" id="{D502D369-7EE1-4415-BAA7-B4AEAC1703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9"/>
                  </a:ext>
                </a:extLst>
              </a:blip>
              <a:stretch>
                <a:fillRect/>
              </a:stretch>
            </p:blipFill>
            <p:spPr>
              <a:xfrm>
                <a:off x="8652444" y="2691672"/>
                <a:ext cx="433498" cy="433498"/>
              </a:xfrm>
              <a:prstGeom prst="rect">
                <a:avLst/>
              </a:prstGeom>
              <a:sp3d prstMaterial="matte"/>
            </p:spPr>
          </p:pic>
        </p:grpSp>
      </p:grpSp>
      <p:sp>
        <p:nvSpPr>
          <p:cNvPr id="70" name="Oval 69">
            <a:extLst>
              <a:ext uri="{FF2B5EF4-FFF2-40B4-BE49-F238E27FC236}">
                <a16:creationId xmlns:a16="http://schemas.microsoft.com/office/drawing/2014/main" id="{D98CA46B-D2D3-4FB7-8C51-C443781B8552}"/>
              </a:ext>
            </a:extLst>
          </p:cNvPr>
          <p:cNvSpPr/>
          <p:nvPr/>
        </p:nvSpPr>
        <p:spPr>
          <a:xfrm>
            <a:off x="3981450" y="663183"/>
            <a:ext cx="152400" cy="152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A36FF1DB-D75D-48CF-B240-FFC28E6B044B}"/>
              </a:ext>
            </a:extLst>
          </p:cNvPr>
          <p:cNvSpPr/>
          <p:nvPr/>
        </p:nvSpPr>
        <p:spPr>
          <a:xfrm>
            <a:off x="1068672" y="5232334"/>
            <a:ext cx="152400" cy="152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DADECF32-0986-4632-84F8-CDD3FA21A9F0}"/>
              </a:ext>
            </a:extLst>
          </p:cNvPr>
          <p:cNvSpPr/>
          <p:nvPr/>
        </p:nvSpPr>
        <p:spPr>
          <a:xfrm>
            <a:off x="6723407" y="6106287"/>
            <a:ext cx="152400" cy="152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DEC51B1E-451D-424B-A8A8-3CF5CD52C8B1}"/>
              </a:ext>
            </a:extLst>
          </p:cNvPr>
          <p:cNvSpPr/>
          <p:nvPr/>
        </p:nvSpPr>
        <p:spPr>
          <a:xfrm>
            <a:off x="11322900" y="3012814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4BCC063D-1812-44B4-8FC3-93004F183D8D}"/>
              </a:ext>
            </a:extLst>
          </p:cNvPr>
          <p:cNvSpPr/>
          <p:nvPr/>
        </p:nvSpPr>
        <p:spPr>
          <a:xfrm>
            <a:off x="10007599" y="5175304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8814CCB0-566F-4076-B3CE-4700D5C54598}"/>
              </a:ext>
            </a:extLst>
          </p:cNvPr>
          <p:cNvSpPr/>
          <p:nvPr/>
        </p:nvSpPr>
        <p:spPr>
          <a:xfrm>
            <a:off x="10130253" y="362531"/>
            <a:ext cx="152400" cy="1524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51087DFD-757F-4345-876E-E5D5C912FA97}"/>
              </a:ext>
            </a:extLst>
          </p:cNvPr>
          <p:cNvSpPr txBox="1"/>
          <p:nvPr/>
        </p:nvSpPr>
        <p:spPr>
          <a:xfrm>
            <a:off x="4802214" y="894302"/>
            <a:ext cx="25875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latin typeface="Gilroy-Black" panose="00000A00000000000000" pitchFamily="2" charset="0"/>
              </a:rPr>
              <a:t>Timeline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73B256BC-5C51-4B2D-858D-55700B2D7D8F}"/>
              </a:ext>
            </a:extLst>
          </p:cNvPr>
          <p:cNvSpPr txBox="1"/>
          <p:nvPr/>
        </p:nvSpPr>
        <p:spPr>
          <a:xfrm>
            <a:off x="3062513" y="1473266"/>
            <a:ext cx="6066974" cy="918548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amet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consectetur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adipiscing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elit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, sed do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eiusmod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tempor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incididunt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labore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et dolore magna.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Gilroy-Regular" panose="000005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E78AF33B-C723-4B8B-AE46-D3464F859F62}"/>
              </a:ext>
            </a:extLst>
          </p:cNvPr>
          <p:cNvSpPr txBox="1"/>
          <p:nvPr/>
        </p:nvSpPr>
        <p:spPr>
          <a:xfrm>
            <a:off x="3454398" y="5772839"/>
            <a:ext cx="5283202" cy="446240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*Ut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enim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ad minim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veniam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quis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nostrud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exercitation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ullamco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laboris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nisi 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Gilroy-Regular" panose="000005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710840"/>
      </p:ext>
    </p:extLst>
  </p:cSld>
  <p:clrMapOvr>
    <a:masterClrMapping/>
  </p:clrMapOvr>
  <p:transition spd="slow" advClick="0" advTm="4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7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repeatCount="indefinite" accel="50000" decel="5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7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7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indefinite" accel="50000" decel="50000" autoRev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7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repeatCount="indefinite" accel="50000" decel="50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7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4" dur="1000" fill="hold"/>
                                        <p:tgtEl>
                                          <p:spTgt spid="7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8" presetClass="entr" presetSubtype="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8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8" presetClass="entr" presetSubtype="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/>
      <p:bldP spid="77" grpId="0"/>
      <p:bldP spid="8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oup 71">
            <a:extLst>
              <a:ext uri="{FF2B5EF4-FFF2-40B4-BE49-F238E27FC236}">
                <a16:creationId xmlns:a16="http://schemas.microsoft.com/office/drawing/2014/main" id="{5B58D19F-1AC2-4404-AA1E-88E7598570F5}"/>
              </a:ext>
            </a:extLst>
          </p:cNvPr>
          <p:cNvGrpSpPr/>
          <p:nvPr/>
        </p:nvGrpSpPr>
        <p:grpSpPr>
          <a:xfrm>
            <a:off x="4049485" y="1058208"/>
            <a:ext cx="6995886" cy="4741584"/>
            <a:chOff x="2598057" y="1058208"/>
            <a:chExt cx="6995886" cy="4741584"/>
          </a:xfrm>
          <a:scene3d>
            <a:camera prst="isometricOffAxis1Top">
              <a:rot lat="19302316" lon="19687114" rev="1793445"/>
            </a:camera>
            <a:lightRig rig="balanced" dir="t">
              <a:rot lat="0" lon="0" rev="2400000"/>
            </a:lightRig>
          </a:scene3d>
        </p:grpSpPr>
        <p:sp>
          <p:nvSpPr>
            <p:cNvPr id="44" name="Freeform 8">
              <a:extLst>
                <a:ext uri="{FF2B5EF4-FFF2-40B4-BE49-F238E27FC236}">
                  <a16:creationId xmlns:a16="http://schemas.microsoft.com/office/drawing/2014/main" id="{04D47505-DBD1-4D4B-9C9B-0560BBBB6B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8057" y="3113601"/>
              <a:ext cx="2289295" cy="2639227"/>
            </a:xfrm>
            <a:custGeom>
              <a:avLst/>
              <a:gdLst>
                <a:gd name="T0" fmla="*/ 2486 w 2486"/>
                <a:gd name="T1" fmla="*/ 2156 h 2866"/>
                <a:gd name="T2" fmla="*/ 1243 w 2486"/>
                <a:gd name="T3" fmla="*/ 2866 h 2866"/>
                <a:gd name="T4" fmla="*/ 0 w 2486"/>
                <a:gd name="T5" fmla="*/ 2156 h 2866"/>
                <a:gd name="T6" fmla="*/ 0 w 2486"/>
                <a:gd name="T7" fmla="*/ 723 h 2866"/>
                <a:gd name="T8" fmla="*/ 1243 w 2486"/>
                <a:gd name="T9" fmla="*/ 0 h 2866"/>
                <a:gd name="T10" fmla="*/ 2486 w 2486"/>
                <a:gd name="T11" fmla="*/ 723 h 2866"/>
                <a:gd name="T12" fmla="*/ 2486 w 2486"/>
                <a:gd name="T13" fmla="*/ 2156 h 2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6" h="2866">
                  <a:moveTo>
                    <a:pt x="2486" y="2156"/>
                  </a:moveTo>
                  <a:lnTo>
                    <a:pt x="1243" y="2866"/>
                  </a:lnTo>
                  <a:lnTo>
                    <a:pt x="0" y="2156"/>
                  </a:lnTo>
                  <a:lnTo>
                    <a:pt x="0" y="723"/>
                  </a:lnTo>
                  <a:lnTo>
                    <a:pt x="1243" y="0"/>
                  </a:lnTo>
                  <a:lnTo>
                    <a:pt x="2486" y="723"/>
                  </a:lnTo>
                  <a:lnTo>
                    <a:pt x="2486" y="215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sp3d extrusionH="508000" prstMaterial="flat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900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C44DB31-341C-4E5E-82CE-ABA3B0713AD3}"/>
                </a:ext>
              </a:extLst>
            </p:cNvPr>
            <p:cNvSpPr txBox="1"/>
            <p:nvPr/>
          </p:nvSpPr>
          <p:spPr>
            <a:xfrm>
              <a:off x="3107697" y="4706785"/>
              <a:ext cx="1277914" cy="338554"/>
            </a:xfrm>
            <a:prstGeom prst="rect">
              <a:avLst/>
            </a:prstGeom>
            <a:noFill/>
            <a:sp3d prstMaterial="flat"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2">
                      <a:lumMod val="50000"/>
                    </a:schemeClr>
                  </a:solidFill>
                  <a:latin typeface="Gilroy-Black" panose="00000A00000000000000" pitchFamily="2" charset="0"/>
                  <a:ea typeface="Lato Black" charset="0"/>
                  <a:cs typeface="Lato Black" charset="0"/>
                </a:rPr>
                <a:t>YOUR TITLE</a:t>
              </a:r>
              <a:endParaRPr lang="en-US" sz="1200" b="1" dirty="0">
                <a:solidFill>
                  <a:schemeClr val="bg2">
                    <a:lumMod val="50000"/>
                  </a:schemeClr>
                </a:solidFill>
                <a:latin typeface="Gilroy-Black" panose="00000A00000000000000" pitchFamily="2" charset="0"/>
                <a:ea typeface="Lato Black" charset="0"/>
                <a:cs typeface="Lato Black" charset="0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C1DE97EC-0FBC-48E1-9DEA-D72510655E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5031" y="4595212"/>
              <a:ext cx="1544618" cy="45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p3d prstMaterial="flat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id="{CB906E3E-2D48-4091-8C7C-55A4DC0C4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0720" y="1058208"/>
              <a:ext cx="2301267" cy="2651198"/>
            </a:xfrm>
            <a:custGeom>
              <a:avLst/>
              <a:gdLst>
                <a:gd name="T0" fmla="*/ 2499 w 2499"/>
                <a:gd name="T1" fmla="*/ 2156 h 2879"/>
                <a:gd name="T2" fmla="*/ 1243 w 2499"/>
                <a:gd name="T3" fmla="*/ 2879 h 2879"/>
                <a:gd name="T4" fmla="*/ 0 w 2499"/>
                <a:gd name="T5" fmla="*/ 2156 h 2879"/>
                <a:gd name="T6" fmla="*/ 0 w 2499"/>
                <a:gd name="T7" fmla="*/ 723 h 2879"/>
                <a:gd name="T8" fmla="*/ 1243 w 2499"/>
                <a:gd name="T9" fmla="*/ 0 h 2879"/>
                <a:gd name="T10" fmla="*/ 2499 w 2499"/>
                <a:gd name="T11" fmla="*/ 723 h 2879"/>
                <a:gd name="T12" fmla="*/ 2499 w 2499"/>
                <a:gd name="T13" fmla="*/ 2156 h 2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9" h="2879">
                  <a:moveTo>
                    <a:pt x="2499" y="2156"/>
                  </a:moveTo>
                  <a:lnTo>
                    <a:pt x="1243" y="2879"/>
                  </a:lnTo>
                  <a:lnTo>
                    <a:pt x="0" y="2156"/>
                  </a:lnTo>
                  <a:lnTo>
                    <a:pt x="0" y="723"/>
                  </a:lnTo>
                  <a:lnTo>
                    <a:pt x="1243" y="0"/>
                  </a:lnTo>
                  <a:lnTo>
                    <a:pt x="2499" y="723"/>
                  </a:lnTo>
                  <a:lnTo>
                    <a:pt x="2499" y="215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sp3d extrusionH="508000" prstMaterial="flat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9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DDE02E8-27B6-4F65-91FF-47D04E7EEFD1}"/>
                </a:ext>
              </a:extLst>
            </p:cNvPr>
            <p:cNvSpPr txBox="1"/>
            <p:nvPr/>
          </p:nvSpPr>
          <p:spPr>
            <a:xfrm>
              <a:off x="4313401" y="2685455"/>
              <a:ext cx="1277914" cy="338554"/>
            </a:xfrm>
            <a:prstGeom prst="rect">
              <a:avLst/>
            </a:prstGeom>
            <a:noFill/>
            <a:sp3d prstMaterial="flat"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Gilroy-Black" panose="00000A00000000000000" pitchFamily="2" charset="0"/>
                  <a:ea typeface="Lato Black" charset="0"/>
                  <a:cs typeface="Lato Black" charset="0"/>
                </a:rPr>
                <a:t>YOUR TITLE</a:t>
              </a:r>
              <a:endParaRPr lang="en-US" sz="1200" b="1" dirty="0">
                <a:solidFill>
                  <a:schemeClr val="bg1"/>
                </a:solidFill>
                <a:latin typeface="Gilroy-Black" panose="00000A00000000000000" pitchFamily="2" charset="0"/>
                <a:ea typeface="Lato Black" charset="0"/>
                <a:cs typeface="Lato Black" charset="0"/>
              </a:endParaRPr>
            </a:p>
          </p:txBody>
        </p:sp>
        <p:sp>
          <p:nvSpPr>
            <p:cNvPr id="43" name="Rectangle 12">
              <a:extLst>
                <a:ext uri="{FF2B5EF4-FFF2-40B4-BE49-F238E27FC236}">
                  <a16:creationId xmlns:a16="http://schemas.microsoft.com/office/drawing/2014/main" id="{610A2F11-5953-4B96-A268-F70BA128BD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0736" y="2573882"/>
              <a:ext cx="1544618" cy="45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p3d prstMaterial="flat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25C29A9C-2EFC-4FCA-884B-7EE1B72EA7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0001" y="1081229"/>
              <a:ext cx="2289295" cy="2639227"/>
            </a:xfrm>
            <a:custGeom>
              <a:avLst/>
              <a:gdLst>
                <a:gd name="T0" fmla="*/ 2486 w 2486"/>
                <a:gd name="T1" fmla="*/ 2156 h 2866"/>
                <a:gd name="T2" fmla="*/ 1243 w 2486"/>
                <a:gd name="T3" fmla="*/ 2866 h 2866"/>
                <a:gd name="T4" fmla="*/ 0 w 2486"/>
                <a:gd name="T5" fmla="*/ 2156 h 2866"/>
                <a:gd name="T6" fmla="*/ 0 w 2486"/>
                <a:gd name="T7" fmla="*/ 710 h 2866"/>
                <a:gd name="T8" fmla="*/ 1243 w 2486"/>
                <a:gd name="T9" fmla="*/ 0 h 2866"/>
                <a:gd name="T10" fmla="*/ 2486 w 2486"/>
                <a:gd name="T11" fmla="*/ 710 h 2866"/>
                <a:gd name="T12" fmla="*/ 2486 w 2486"/>
                <a:gd name="T13" fmla="*/ 2156 h 2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6" h="2866">
                  <a:moveTo>
                    <a:pt x="2486" y="2156"/>
                  </a:moveTo>
                  <a:lnTo>
                    <a:pt x="1243" y="2866"/>
                  </a:lnTo>
                  <a:lnTo>
                    <a:pt x="0" y="2156"/>
                  </a:lnTo>
                  <a:lnTo>
                    <a:pt x="0" y="710"/>
                  </a:lnTo>
                  <a:lnTo>
                    <a:pt x="1243" y="0"/>
                  </a:lnTo>
                  <a:lnTo>
                    <a:pt x="2486" y="710"/>
                  </a:lnTo>
                  <a:lnTo>
                    <a:pt x="2486" y="2156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sp3d extrusionH="508000" prstMaterial="flat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90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A581B7F-F513-42AB-B8C1-8A301F8149CD}"/>
                </a:ext>
              </a:extLst>
            </p:cNvPr>
            <p:cNvSpPr txBox="1"/>
            <p:nvPr/>
          </p:nvSpPr>
          <p:spPr>
            <a:xfrm>
              <a:off x="6602459" y="2685456"/>
              <a:ext cx="1277914" cy="338554"/>
            </a:xfrm>
            <a:prstGeom prst="rect">
              <a:avLst/>
            </a:prstGeom>
            <a:noFill/>
            <a:sp3d prstMaterial="flat"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2">
                      <a:lumMod val="50000"/>
                    </a:schemeClr>
                  </a:solidFill>
                  <a:latin typeface="Gilroy-Black" panose="00000A00000000000000" pitchFamily="2" charset="0"/>
                  <a:ea typeface="Lato Black" charset="0"/>
                  <a:cs typeface="Lato Black" charset="0"/>
                </a:rPr>
                <a:t>YOUR TITLE</a:t>
              </a:r>
              <a:endParaRPr lang="en-US" sz="1200" b="1" dirty="0">
                <a:solidFill>
                  <a:schemeClr val="bg2">
                    <a:lumMod val="50000"/>
                  </a:schemeClr>
                </a:solidFill>
                <a:latin typeface="Gilroy-Black" panose="00000A00000000000000" pitchFamily="2" charset="0"/>
                <a:ea typeface="Lato Black" charset="0"/>
                <a:cs typeface="Lato Black" charset="0"/>
              </a:endParaRPr>
            </a:p>
          </p:txBody>
        </p:sp>
        <p:sp>
          <p:nvSpPr>
            <p:cNvPr id="35" name="Rectangle 12">
              <a:extLst>
                <a:ext uri="{FF2B5EF4-FFF2-40B4-BE49-F238E27FC236}">
                  <a16:creationId xmlns:a16="http://schemas.microsoft.com/office/drawing/2014/main" id="{1CC12B90-6A08-4790-BE7C-DBE7193801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09793" y="2573883"/>
              <a:ext cx="1544618" cy="45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p3d prstMaterial="flat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C536CC6E-2617-4A98-842D-D58755DCB0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7338" y="3125572"/>
              <a:ext cx="2289295" cy="2651198"/>
            </a:xfrm>
            <a:custGeom>
              <a:avLst/>
              <a:gdLst>
                <a:gd name="T0" fmla="*/ 2486 w 2486"/>
                <a:gd name="T1" fmla="*/ 2156 h 2879"/>
                <a:gd name="T2" fmla="*/ 1243 w 2486"/>
                <a:gd name="T3" fmla="*/ 2879 h 2879"/>
                <a:gd name="T4" fmla="*/ 0 w 2486"/>
                <a:gd name="T5" fmla="*/ 2156 h 2879"/>
                <a:gd name="T6" fmla="*/ 0 w 2486"/>
                <a:gd name="T7" fmla="*/ 723 h 2879"/>
                <a:gd name="T8" fmla="*/ 1243 w 2486"/>
                <a:gd name="T9" fmla="*/ 0 h 2879"/>
                <a:gd name="T10" fmla="*/ 2486 w 2486"/>
                <a:gd name="T11" fmla="*/ 723 h 2879"/>
                <a:gd name="T12" fmla="*/ 2486 w 2486"/>
                <a:gd name="T13" fmla="*/ 2156 h 2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6" h="2879">
                  <a:moveTo>
                    <a:pt x="2486" y="2156"/>
                  </a:moveTo>
                  <a:lnTo>
                    <a:pt x="1243" y="2879"/>
                  </a:lnTo>
                  <a:lnTo>
                    <a:pt x="0" y="2156"/>
                  </a:lnTo>
                  <a:lnTo>
                    <a:pt x="0" y="723"/>
                  </a:lnTo>
                  <a:lnTo>
                    <a:pt x="1243" y="0"/>
                  </a:lnTo>
                  <a:lnTo>
                    <a:pt x="2486" y="723"/>
                  </a:lnTo>
                  <a:lnTo>
                    <a:pt x="2486" y="215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sp3d extrusionH="508000" prstMaterial="flat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9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76DB4F5-CF91-4C27-B632-455791345BEC}"/>
                </a:ext>
              </a:extLst>
            </p:cNvPr>
            <p:cNvSpPr txBox="1"/>
            <p:nvPr/>
          </p:nvSpPr>
          <p:spPr>
            <a:xfrm>
              <a:off x="5432213" y="4706785"/>
              <a:ext cx="1277914" cy="338554"/>
            </a:xfrm>
            <a:prstGeom prst="rect">
              <a:avLst/>
            </a:prstGeom>
            <a:noFill/>
            <a:sp3d prstMaterial="flat"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Gilroy-Black" panose="00000A00000000000000" pitchFamily="2" charset="0"/>
                  <a:ea typeface="Lato Black" charset="0"/>
                  <a:cs typeface="Lato Black" charset="0"/>
                </a:rPr>
                <a:t>YOUR TITLE</a:t>
              </a:r>
              <a:endParaRPr lang="en-US" sz="1200" b="1" dirty="0">
                <a:solidFill>
                  <a:schemeClr val="bg1"/>
                </a:solidFill>
                <a:latin typeface="Gilroy-Black" panose="00000A00000000000000" pitchFamily="2" charset="0"/>
                <a:ea typeface="Lato Black" charset="0"/>
                <a:cs typeface="Lato Black" charset="0"/>
              </a:endParaRPr>
            </a:p>
          </p:txBody>
        </p:sp>
        <p:sp>
          <p:nvSpPr>
            <p:cNvPr id="27" name="Rectangle 12">
              <a:extLst>
                <a:ext uri="{FF2B5EF4-FFF2-40B4-BE49-F238E27FC236}">
                  <a16:creationId xmlns:a16="http://schemas.microsoft.com/office/drawing/2014/main" id="{A9373ED6-F1D4-4CA4-997F-63B7B072D9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9549" y="4595212"/>
              <a:ext cx="1544618" cy="45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p3d prstMaterial="flat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E4F8C908-65D0-49C3-9508-06B32684F1D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4648" y="3160565"/>
              <a:ext cx="2289295" cy="2639227"/>
            </a:xfrm>
            <a:custGeom>
              <a:avLst/>
              <a:gdLst>
                <a:gd name="T0" fmla="*/ 2486 w 2486"/>
                <a:gd name="T1" fmla="*/ 2156 h 2866"/>
                <a:gd name="T2" fmla="*/ 1243 w 2486"/>
                <a:gd name="T3" fmla="*/ 2866 h 2866"/>
                <a:gd name="T4" fmla="*/ 0 w 2486"/>
                <a:gd name="T5" fmla="*/ 2156 h 2866"/>
                <a:gd name="T6" fmla="*/ 0 w 2486"/>
                <a:gd name="T7" fmla="*/ 710 h 2866"/>
                <a:gd name="T8" fmla="*/ 1243 w 2486"/>
                <a:gd name="T9" fmla="*/ 0 h 2866"/>
                <a:gd name="T10" fmla="*/ 2486 w 2486"/>
                <a:gd name="T11" fmla="*/ 710 h 2866"/>
                <a:gd name="T12" fmla="*/ 2486 w 2486"/>
                <a:gd name="T13" fmla="*/ 2156 h 2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6" h="2866">
                  <a:moveTo>
                    <a:pt x="2486" y="2156"/>
                  </a:moveTo>
                  <a:lnTo>
                    <a:pt x="1243" y="2866"/>
                  </a:lnTo>
                  <a:lnTo>
                    <a:pt x="0" y="2156"/>
                  </a:lnTo>
                  <a:lnTo>
                    <a:pt x="0" y="710"/>
                  </a:lnTo>
                  <a:lnTo>
                    <a:pt x="1243" y="0"/>
                  </a:lnTo>
                  <a:lnTo>
                    <a:pt x="2486" y="710"/>
                  </a:lnTo>
                  <a:lnTo>
                    <a:pt x="2486" y="21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sp3d extrusionH="508000" prstMaterial="flat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9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A8E37A2-FBBA-479A-9F14-58FC6B46697B}"/>
                </a:ext>
              </a:extLst>
            </p:cNvPr>
            <p:cNvSpPr txBox="1"/>
            <p:nvPr/>
          </p:nvSpPr>
          <p:spPr>
            <a:xfrm>
              <a:off x="7808163" y="4742247"/>
              <a:ext cx="1277914" cy="338554"/>
            </a:xfrm>
            <a:prstGeom prst="rect">
              <a:avLst/>
            </a:prstGeom>
            <a:noFill/>
            <a:sp3d prstMaterial="flat"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Gilroy-Black" panose="00000A00000000000000" pitchFamily="2" charset="0"/>
                  <a:ea typeface="Lato Black" charset="0"/>
                  <a:cs typeface="Lato Black" charset="0"/>
                </a:rPr>
                <a:t>YOUR TITLE</a:t>
              </a:r>
              <a:endParaRPr lang="en-US" sz="1200" b="1" dirty="0">
                <a:solidFill>
                  <a:schemeClr val="bg1"/>
                </a:solidFill>
                <a:latin typeface="Gilroy-Black" panose="00000A00000000000000" pitchFamily="2" charset="0"/>
                <a:ea typeface="Lato Black" charset="0"/>
                <a:cs typeface="Lato Black" charset="0"/>
              </a:endParaRPr>
            </a:p>
          </p:txBody>
        </p:sp>
        <p:sp>
          <p:nvSpPr>
            <p:cNvPr id="21" name="Rectangle 12">
              <a:extLst>
                <a:ext uri="{FF2B5EF4-FFF2-40B4-BE49-F238E27FC236}">
                  <a16:creationId xmlns:a16="http://schemas.microsoft.com/office/drawing/2014/main" id="{A8779590-2497-4B0E-B148-B807AABE1F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5497" y="4630674"/>
              <a:ext cx="1544618" cy="45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p3d prstMaterial="flat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pic>
          <p:nvPicPr>
            <p:cNvPr id="56" name="Graphic 55" descr="Head with gears">
              <a:extLst>
                <a:ext uri="{FF2B5EF4-FFF2-40B4-BE49-F238E27FC236}">
                  <a16:creationId xmlns:a16="http://schemas.microsoft.com/office/drawing/2014/main" id="{9B14BC28-A961-4E94-ADBC-90B9482072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5664291" y="3614959"/>
              <a:ext cx="914400" cy="914400"/>
            </a:xfrm>
            <a:prstGeom prst="rect">
              <a:avLst/>
            </a:prstGeom>
            <a:sp3d prstMaterial="flat"/>
          </p:spPr>
        </p:pic>
        <p:pic>
          <p:nvPicPr>
            <p:cNvPr id="58" name="Graphic 57" descr="Single gear">
              <a:extLst>
                <a:ext uri="{FF2B5EF4-FFF2-40B4-BE49-F238E27FC236}">
                  <a16:creationId xmlns:a16="http://schemas.microsoft.com/office/drawing/2014/main" id="{DBD4ECC8-66F7-48F7-8E5D-53010FAC88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3330140" y="3658429"/>
              <a:ext cx="914400" cy="914400"/>
            </a:xfrm>
            <a:prstGeom prst="rect">
              <a:avLst/>
            </a:prstGeom>
            <a:sp3d prstMaterial="flat"/>
          </p:spPr>
        </p:pic>
        <p:pic>
          <p:nvPicPr>
            <p:cNvPr id="60" name="Graphic 59" descr="Lightbulb">
              <a:extLst>
                <a:ext uri="{FF2B5EF4-FFF2-40B4-BE49-F238E27FC236}">
                  <a16:creationId xmlns:a16="http://schemas.microsoft.com/office/drawing/2014/main" id="{D81FCDB0-3153-44FB-B92D-0EB6D4C91BE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4494153" y="1573559"/>
              <a:ext cx="914400" cy="914400"/>
            </a:xfrm>
            <a:prstGeom prst="rect">
              <a:avLst/>
            </a:prstGeom>
            <a:sp3d prstMaterial="flat"/>
          </p:spPr>
        </p:pic>
        <p:pic>
          <p:nvPicPr>
            <p:cNvPr id="62" name="Graphic 61" descr="Magnifying glass">
              <a:extLst>
                <a:ext uri="{FF2B5EF4-FFF2-40B4-BE49-F238E27FC236}">
                  <a16:creationId xmlns:a16="http://schemas.microsoft.com/office/drawing/2014/main" id="{A8A9516D-8A5A-46E0-8802-B364D87129C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6784216" y="1519713"/>
              <a:ext cx="914400" cy="914400"/>
            </a:xfrm>
            <a:prstGeom prst="rect">
              <a:avLst/>
            </a:prstGeom>
            <a:sp3d prstMaterial="flat"/>
          </p:spPr>
        </p:pic>
        <p:pic>
          <p:nvPicPr>
            <p:cNvPr id="64" name="Graphic 63" descr="Upward trend">
              <a:extLst>
                <a:ext uri="{FF2B5EF4-FFF2-40B4-BE49-F238E27FC236}">
                  <a16:creationId xmlns:a16="http://schemas.microsoft.com/office/drawing/2014/main" id="{02C4AD6A-4D43-426D-A68E-51F0794286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p:blipFill>
          <p:spPr>
            <a:xfrm>
              <a:off x="8030606" y="3658429"/>
              <a:ext cx="914400" cy="914400"/>
            </a:xfrm>
            <a:prstGeom prst="rect">
              <a:avLst/>
            </a:prstGeom>
            <a:sp3d prstMaterial="flat"/>
          </p:spPr>
        </p:pic>
        <p:sp>
          <p:nvSpPr>
            <p:cNvPr id="67" name="Freeform 8">
              <a:extLst>
                <a:ext uri="{FF2B5EF4-FFF2-40B4-BE49-F238E27FC236}">
                  <a16:creationId xmlns:a16="http://schemas.microsoft.com/office/drawing/2014/main" id="{697625EB-CEDF-4B48-935D-929B931F5D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7320" y="3251573"/>
              <a:ext cx="2030770" cy="2341184"/>
            </a:xfrm>
            <a:custGeom>
              <a:avLst/>
              <a:gdLst>
                <a:gd name="T0" fmla="*/ 2486 w 2486"/>
                <a:gd name="T1" fmla="*/ 2156 h 2866"/>
                <a:gd name="T2" fmla="*/ 1243 w 2486"/>
                <a:gd name="T3" fmla="*/ 2866 h 2866"/>
                <a:gd name="T4" fmla="*/ 0 w 2486"/>
                <a:gd name="T5" fmla="*/ 2156 h 2866"/>
                <a:gd name="T6" fmla="*/ 0 w 2486"/>
                <a:gd name="T7" fmla="*/ 723 h 2866"/>
                <a:gd name="T8" fmla="*/ 1243 w 2486"/>
                <a:gd name="T9" fmla="*/ 0 h 2866"/>
                <a:gd name="T10" fmla="*/ 2486 w 2486"/>
                <a:gd name="T11" fmla="*/ 723 h 2866"/>
                <a:gd name="T12" fmla="*/ 2486 w 2486"/>
                <a:gd name="T13" fmla="*/ 2156 h 2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6" h="2866">
                  <a:moveTo>
                    <a:pt x="2486" y="2156"/>
                  </a:moveTo>
                  <a:lnTo>
                    <a:pt x="1243" y="2866"/>
                  </a:lnTo>
                  <a:lnTo>
                    <a:pt x="0" y="2156"/>
                  </a:lnTo>
                  <a:lnTo>
                    <a:pt x="0" y="723"/>
                  </a:lnTo>
                  <a:lnTo>
                    <a:pt x="1243" y="0"/>
                  </a:lnTo>
                  <a:lnTo>
                    <a:pt x="2486" y="723"/>
                  </a:lnTo>
                  <a:lnTo>
                    <a:pt x="2486" y="2156"/>
                  </a:lnTo>
                  <a:close/>
                </a:path>
              </a:pathLst>
            </a:custGeom>
            <a:noFill/>
            <a:ln w="57150">
              <a:solidFill>
                <a:srgbClr val="F0F5FF"/>
              </a:solidFill>
            </a:ln>
            <a:sp3d prstMaterial="flat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900"/>
            </a:p>
          </p:txBody>
        </p:sp>
        <p:sp>
          <p:nvSpPr>
            <p:cNvPr id="68" name="Freeform 6">
              <a:extLst>
                <a:ext uri="{FF2B5EF4-FFF2-40B4-BE49-F238E27FC236}">
                  <a16:creationId xmlns:a16="http://schemas.microsoft.com/office/drawing/2014/main" id="{C6B4B17C-93DA-4AEB-B57E-40E9F28CB7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0659" y="1196855"/>
              <a:ext cx="2041390" cy="2351804"/>
            </a:xfrm>
            <a:custGeom>
              <a:avLst/>
              <a:gdLst>
                <a:gd name="T0" fmla="*/ 2499 w 2499"/>
                <a:gd name="T1" fmla="*/ 2156 h 2879"/>
                <a:gd name="T2" fmla="*/ 1243 w 2499"/>
                <a:gd name="T3" fmla="*/ 2879 h 2879"/>
                <a:gd name="T4" fmla="*/ 0 w 2499"/>
                <a:gd name="T5" fmla="*/ 2156 h 2879"/>
                <a:gd name="T6" fmla="*/ 0 w 2499"/>
                <a:gd name="T7" fmla="*/ 723 h 2879"/>
                <a:gd name="T8" fmla="*/ 1243 w 2499"/>
                <a:gd name="T9" fmla="*/ 0 h 2879"/>
                <a:gd name="T10" fmla="*/ 2499 w 2499"/>
                <a:gd name="T11" fmla="*/ 723 h 2879"/>
                <a:gd name="T12" fmla="*/ 2499 w 2499"/>
                <a:gd name="T13" fmla="*/ 2156 h 2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9" h="2879">
                  <a:moveTo>
                    <a:pt x="2499" y="2156"/>
                  </a:moveTo>
                  <a:lnTo>
                    <a:pt x="1243" y="2879"/>
                  </a:lnTo>
                  <a:lnTo>
                    <a:pt x="0" y="2156"/>
                  </a:lnTo>
                  <a:lnTo>
                    <a:pt x="0" y="723"/>
                  </a:lnTo>
                  <a:lnTo>
                    <a:pt x="1243" y="0"/>
                  </a:lnTo>
                  <a:lnTo>
                    <a:pt x="2499" y="723"/>
                  </a:lnTo>
                  <a:lnTo>
                    <a:pt x="2499" y="2156"/>
                  </a:lnTo>
                  <a:close/>
                </a:path>
              </a:pathLst>
            </a:custGeom>
            <a:noFill/>
            <a:ln w="57150">
              <a:solidFill>
                <a:srgbClr val="F0F5FF"/>
              </a:solidFill>
            </a:ln>
            <a:sp3d prstMaterial="flat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900" dirty="0"/>
            </a:p>
          </p:txBody>
        </p:sp>
        <p:sp>
          <p:nvSpPr>
            <p:cNvPr id="69" name="Freeform 7">
              <a:extLst>
                <a:ext uri="{FF2B5EF4-FFF2-40B4-BE49-F238E27FC236}">
                  <a16:creationId xmlns:a16="http://schemas.microsoft.com/office/drawing/2014/main" id="{7F14C4C6-15B5-4DD9-B7E2-D934BF5F3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9264" y="1219201"/>
              <a:ext cx="2030770" cy="2341184"/>
            </a:xfrm>
            <a:custGeom>
              <a:avLst/>
              <a:gdLst>
                <a:gd name="T0" fmla="*/ 2486 w 2486"/>
                <a:gd name="T1" fmla="*/ 2156 h 2866"/>
                <a:gd name="T2" fmla="*/ 1243 w 2486"/>
                <a:gd name="T3" fmla="*/ 2866 h 2866"/>
                <a:gd name="T4" fmla="*/ 0 w 2486"/>
                <a:gd name="T5" fmla="*/ 2156 h 2866"/>
                <a:gd name="T6" fmla="*/ 0 w 2486"/>
                <a:gd name="T7" fmla="*/ 710 h 2866"/>
                <a:gd name="T8" fmla="*/ 1243 w 2486"/>
                <a:gd name="T9" fmla="*/ 0 h 2866"/>
                <a:gd name="T10" fmla="*/ 2486 w 2486"/>
                <a:gd name="T11" fmla="*/ 710 h 2866"/>
                <a:gd name="T12" fmla="*/ 2486 w 2486"/>
                <a:gd name="T13" fmla="*/ 2156 h 2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6" h="2866">
                  <a:moveTo>
                    <a:pt x="2486" y="2156"/>
                  </a:moveTo>
                  <a:lnTo>
                    <a:pt x="1243" y="2866"/>
                  </a:lnTo>
                  <a:lnTo>
                    <a:pt x="0" y="2156"/>
                  </a:lnTo>
                  <a:lnTo>
                    <a:pt x="0" y="710"/>
                  </a:lnTo>
                  <a:lnTo>
                    <a:pt x="1243" y="0"/>
                  </a:lnTo>
                  <a:lnTo>
                    <a:pt x="2486" y="710"/>
                  </a:lnTo>
                  <a:lnTo>
                    <a:pt x="2486" y="2156"/>
                  </a:lnTo>
                  <a:close/>
                </a:path>
              </a:pathLst>
            </a:custGeom>
            <a:noFill/>
            <a:ln w="57150">
              <a:solidFill>
                <a:srgbClr val="F0F5FF"/>
              </a:solidFill>
            </a:ln>
            <a:sp3d prstMaterial="flat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900"/>
            </a:p>
          </p:txBody>
        </p:sp>
        <p:sp>
          <p:nvSpPr>
            <p:cNvPr id="70" name="Freeform 9">
              <a:extLst>
                <a:ext uri="{FF2B5EF4-FFF2-40B4-BE49-F238E27FC236}">
                  <a16:creationId xmlns:a16="http://schemas.microsoft.com/office/drawing/2014/main" id="{D56288C5-C9A8-4058-9966-F6B8D6CCE0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6601" y="3264219"/>
              <a:ext cx="2030770" cy="2351804"/>
            </a:xfrm>
            <a:custGeom>
              <a:avLst/>
              <a:gdLst>
                <a:gd name="T0" fmla="*/ 2486 w 2486"/>
                <a:gd name="T1" fmla="*/ 2156 h 2879"/>
                <a:gd name="T2" fmla="*/ 1243 w 2486"/>
                <a:gd name="T3" fmla="*/ 2879 h 2879"/>
                <a:gd name="T4" fmla="*/ 0 w 2486"/>
                <a:gd name="T5" fmla="*/ 2156 h 2879"/>
                <a:gd name="T6" fmla="*/ 0 w 2486"/>
                <a:gd name="T7" fmla="*/ 723 h 2879"/>
                <a:gd name="T8" fmla="*/ 1243 w 2486"/>
                <a:gd name="T9" fmla="*/ 0 h 2879"/>
                <a:gd name="T10" fmla="*/ 2486 w 2486"/>
                <a:gd name="T11" fmla="*/ 723 h 2879"/>
                <a:gd name="T12" fmla="*/ 2486 w 2486"/>
                <a:gd name="T13" fmla="*/ 2156 h 2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6" h="2879">
                  <a:moveTo>
                    <a:pt x="2486" y="2156"/>
                  </a:moveTo>
                  <a:lnTo>
                    <a:pt x="1243" y="2879"/>
                  </a:lnTo>
                  <a:lnTo>
                    <a:pt x="0" y="2156"/>
                  </a:lnTo>
                  <a:lnTo>
                    <a:pt x="0" y="723"/>
                  </a:lnTo>
                  <a:lnTo>
                    <a:pt x="1243" y="0"/>
                  </a:lnTo>
                  <a:lnTo>
                    <a:pt x="2486" y="723"/>
                  </a:lnTo>
                  <a:lnTo>
                    <a:pt x="2486" y="2156"/>
                  </a:lnTo>
                  <a:close/>
                </a:path>
              </a:pathLst>
            </a:custGeom>
            <a:noFill/>
            <a:ln w="57150">
              <a:solidFill>
                <a:srgbClr val="F0F5FF"/>
              </a:solidFill>
            </a:ln>
            <a:sp3d prstMaterial="flat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900"/>
            </a:p>
          </p:txBody>
        </p:sp>
        <p:sp>
          <p:nvSpPr>
            <p:cNvPr id="71" name="Freeform 10">
              <a:extLst>
                <a:ext uri="{FF2B5EF4-FFF2-40B4-BE49-F238E27FC236}">
                  <a16:creationId xmlns:a16="http://schemas.microsoft.com/office/drawing/2014/main" id="{0E582DCE-E579-4F18-8D87-903D1EDB6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3911" y="3298537"/>
              <a:ext cx="2030770" cy="2341184"/>
            </a:xfrm>
            <a:custGeom>
              <a:avLst/>
              <a:gdLst>
                <a:gd name="T0" fmla="*/ 2486 w 2486"/>
                <a:gd name="T1" fmla="*/ 2156 h 2866"/>
                <a:gd name="T2" fmla="*/ 1243 w 2486"/>
                <a:gd name="T3" fmla="*/ 2866 h 2866"/>
                <a:gd name="T4" fmla="*/ 0 w 2486"/>
                <a:gd name="T5" fmla="*/ 2156 h 2866"/>
                <a:gd name="T6" fmla="*/ 0 w 2486"/>
                <a:gd name="T7" fmla="*/ 710 h 2866"/>
                <a:gd name="T8" fmla="*/ 1243 w 2486"/>
                <a:gd name="T9" fmla="*/ 0 h 2866"/>
                <a:gd name="T10" fmla="*/ 2486 w 2486"/>
                <a:gd name="T11" fmla="*/ 710 h 2866"/>
                <a:gd name="T12" fmla="*/ 2486 w 2486"/>
                <a:gd name="T13" fmla="*/ 2156 h 2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6" h="2866">
                  <a:moveTo>
                    <a:pt x="2486" y="2156"/>
                  </a:moveTo>
                  <a:lnTo>
                    <a:pt x="1243" y="2866"/>
                  </a:lnTo>
                  <a:lnTo>
                    <a:pt x="0" y="2156"/>
                  </a:lnTo>
                  <a:lnTo>
                    <a:pt x="0" y="710"/>
                  </a:lnTo>
                  <a:lnTo>
                    <a:pt x="1243" y="0"/>
                  </a:lnTo>
                  <a:lnTo>
                    <a:pt x="2486" y="710"/>
                  </a:lnTo>
                  <a:lnTo>
                    <a:pt x="2486" y="2156"/>
                  </a:lnTo>
                  <a:close/>
                </a:path>
              </a:pathLst>
            </a:custGeom>
            <a:noFill/>
            <a:ln w="57150">
              <a:solidFill>
                <a:srgbClr val="F0F5FF"/>
              </a:solidFill>
            </a:ln>
            <a:sp3d prstMaterial="flat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900"/>
            </a:p>
          </p:txBody>
        </p:sp>
      </p:grpSp>
      <p:sp>
        <p:nvSpPr>
          <p:cNvPr id="73" name="Rectangle 72">
            <a:extLst>
              <a:ext uri="{FF2B5EF4-FFF2-40B4-BE49-F238E27FC236}">
                <a16:creationId xmlns:a16="http://schemas.microsoft.com/office/drawing/2014/main" id="{2AC60281-EDC7-4AD6-8C93-58AD7F22549E}"/>
              </a:ext>
            </a:extLst>
          </p:cNvPr>
          <p:cNvSpPr/>
          <p:nvPr/>
        </p:nvSpPr>
        <p:spPr>
          <a:xfrm>
            <a:off x="-41457" y="2597054"/>
            <a:ext cx="1110129" cy="4105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C3CF20F-10F3-46C1-A2D2-5C94116A962A}"/>
              </a:ext>
            </a:extLst>
          </p:cNvPr>
          <p:cNvSpPr txBox="1"/>
          <p:nvPr/>
        </p:nvSpPr>
        <p:spPr>
          <a:xfrm>
            <a:off x="1068672" y="2394072"/>
            <a:ext cx="3397787" cy="775561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r>
              <a:rPr lang="en-US" i="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Lorem ipsum dolor sit </a:t>
            </a:r>
            <a:r>
              <a:rPr lang="en-US" i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amet</a:t>
            </a:r>
            <a:r>
              <a:rPr lang="en-US" i="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, </a:t>
            </a:r>
            <a:r>
              <a:rPr lang="en-US" i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consectetur</a:t>
            </a:r>
            <a:r>
              <a:rPr lang="en-US" i="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 </a:t>
            </a:r>
            <a:r>
              <a:rPr lang="en-US" i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adipiscing</a:t>
            </a:r>
            <a:r>
              <a:rPr lang="en-US" i="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 </a:t>
            </a:r>
            <a:r>
              <a:rPr lang="en-US" i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elit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Gilroy-Regular" panose="000005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DAABAC68-B895-4736-829A-29930EF96BDB}"/>
              </a:ext>
            </a:extLst>
          </p:cNvPr>
          <p:cNvSpPr txBox="1"/>
          <p:nvPr/>
        </p:nvSpPr>
        <p:spPr>
          <a:xfrm>
            <a:off x="1049429" y="3045306"/>
            <a:ext cx="3071304" cy="898671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r>
              <a:rPr lang="en-US" sz="4400" b="1" i="0" dirty="0">
                <a:latin typeface="Gilroy-Black" panose="00000A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Success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FB36EBE-48D8-4B20-8C48-A4DF7F345C52}"/>
              </a:ext>
            </a:extLst>
          </p:cNvPr>
          <p:cNvSpPr txBox="1"/>
          <p:nvPr/>
        </p:nvSpPr>
        <p:spPr>
          <a:xfrm>
            <a:off x="1049429" y="3649258"/>
            <a:ext cx="3071304" cy="898671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r>
              <a:rPr lang="en-US" sz="4400" b="1" dirty="0">
                <a:latin typeface="Gilroy-Black" panose="00000A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Step</a:t>
            </a: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BC48AF68-B48D-4D2D-86F5-77EE9FD53CF5}"/>
              </a:ext>
            </a:extLst>
          </p:cNvPr>
          <p:cNvSpPr/>
          <p:nvPr/>
        </p:nvSpPr>
        <p:spPr>
          <a:xfrm>
            <a:off x="3981450" y="663183"/>
            <a:ext cx="152400" cy="152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47970805-58E8-44A7-85FE-1C0371175F40}"/>
              </a:ext>
            </a:extLst>
          </p:cNvPr>
          <p:cNvSpPr/>
          <p:nvPr/>
        </p:nvSpPr>
        <p:spPr>
          <a:xfrm>
            <a:off x="1068672" y="5232334"/>
            <a:ext cx="152400" cy="152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0CCC2B6B-8E92-4CDB-9657-01524EFFEF28}"/>
              </a:ext>
            </a:extLst>
          </p:cNvPr>
          <p:cNvSpPr/>
          <p:nvPr/>
        </p:nvSpPr>
        <p:spPr>
          <a:xfrm>
            <a:off x="6723407" y="6106287"/>
            <a:ext cx="152400" cy="152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E1528CA6-222F-4A9D-9621-0273E787D2A1}"/>
              </a:ext>
            </a:extLst>
          </p:cNvPr>
          <p:cNvSpPr/>
          <p:nvPr/>
        </p:nvSpPr>
        <p:spPr>
          <a:xfrm>
            <a:off x="11227191" y="4666047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7FB8DA47-DE68-47C1-9042-7449F91A4C51}"/>
              </a:ext>
            </a:extLst>
          </p:cNvPr>
          <p:cNvSpPr/>
          <p:nvPr/>
        </p:nvSpPr>
        <p:spPr>
          <a:xfrm>
            <a:off x="9095591" y="1507651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E92F7CE2-340B-45C8-9913-ECF19F7D2A9C}"/>
              </a:ext>
            </a:extLst>
          </p:cNvPr>
          <p:cNvSpPr/>
          <p:nvPr/>
        </p:nvSpPr>
        <p:spPr>
          <a:xfrm>
            <a:off x="11047128" y="841503"/>
            <a:ext cx="152400" cy="1524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166B51A7-202C-453A-94CE-0D1108DAA74F}"/>
              </a:ext>
            </a:extLst>
          </p:cNvPr>
          <p:cNvSpPr/>
          <p:nvPr/>
        </p:nvSpPr>
        <p:spPr>
          <a:xfrm>
            <a:off x="3472035" y="4097445"/>
            <a:ext cx="115549" cy="11554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EF8C3B6F-0B03-4714-A4FF-D8A236EEB47A}"/>
              </a:ext>
            </a:extLst>
          </p:cNvPr>
          <p:cNvGrpSpPr/>
          <p:nvPr/>
        </p:nvGrpSpPr>
        <p:grpSpPr>
          <a:xfrm>
            <a:off x="1293106" y="4623177"/>
            <a:ext cx="2081114" cy="595384"/>
            <a:chOff x="1293106" y="4494713"/>
            <a:chExt cx="2081114" cy="595384"/>
          </a:xfrm>
        </p:grpSpPr>
        <p:sp>
          <p:nvSpPr>
            <p:cNvPr id="87" name="Freeform 6">
              <a:extLst>
                <a:ext uri="{FF2B5EF4-FFF2-40B4-BE49-F238E27FC236}">
                  <a16:creationId xmlns:a16="http://schemas.microsoft.com/office/drawing/2014/main" id="{3F116028-C795-43B2-A54E-FCB3DDC5C9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3106" y="4494713"/>
              <a:ext cx="2081113" cy="595384"/>
            </a:xfrm>
            <a:custGeom>
              <a:avLst/>
              <a:gdLst>
                <a:gd name="T0" fmla="*/ 403 w 459"/>
                <a:gd name="T1" fmla="*/ 0 h 114"/>
                <a:gd name="T2" fmla="*/ 57 w 459"/>
                <a:gd name="T3" fmla="*/ 0 h 114"/>
                <a:gd name="T4" fmla="*/ 0 w 459"/>
                <a:gd name="T5" fmla="*/ 57 h 114"/>
                <a:gd name="T6" fmla="*/ 57 w 459"/>
                <a:gd name="T7" fmla="*/ 114 h 114"/>
                <a:gd name="T8" fmla="*/ 403 w 459"/>
                <a:gd name="T9" fmla="*/ 114 h 114"/>
                <a:gd name="T10" fmla="*/ 459 w 459"/>
                <a:gd name="T11" fmla="*/ 57 h 114"/>
                <a:gd name="T12" fmla="*/ 403 w 459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9" h="114">
                  <a:moveTo>
                    <a:pt x="403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25" y="0"/>
                    <a:pt x="0" y="26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403" y="114"/>
                    <a:pt x="403" y="114"/>
                    <a:pt x="403" y="114"/>
                  </a:cubicBezTo>
                  <a:cubicBezTo>
                    <a:pt x="434" y="114"/>
                    <a:pt x="459" y="89"/>
                    <a:pt x="459" y="57"/>
                  </a:cubicBezTo>
                  <a:cubicBezTo>
                    <a:pt x="459" y="26"/>
                    <a:pt x="434" y="0"/>
                    <a:pt x="40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000"/>
            </a:p>
          </p:txBody>
        </p:sp>
        <p:sp>
          <p:nvSpPr>
            <p:cNvPr id="88" name="Oval 14">
              <a:extLst>
                <a:ext uri="{FF2B5EF4-FFF2-40B4-BE49-F238E27FC236}">
                  <a16:creationId xmlns:a16="http://schemas.microsoft.com/office/drawing/2014/main" id="{E957B598-30AA-4FBE-8E93-560D498539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1992" y="4559465"/>
              <a:ext cx="474021" cy="47402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000"/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55416AB8-481F-4EA3-896D-2A30341CDE54}"/>
                </a:ext>
              </a:extLst>
            </p:cNvPr>
            <p:cNvSpPr txBox="1"/>
            <p:nvPr/>
          </p:nvSpPr>
          <p:spPr bwMode="auto">
            <a:xfrm>
              <a:off x="1472196" y="4606635"/>
              <a:ext cx="190202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Lato" pitchFamily="34" charset="0"/>
                </a:rPr>
                <a:t>Enter Here</a:t>
              </a:r>
              <a:endParaRPr lang="id-ID" b="1" dirty="0">
                <a:solidFill>
                  <a:schemeClr val="bg1"/>
                </a:solidFill>
                <a:latin typeface="Lato" pitchFamily="34" charset="0"/>
                <a:ea typeface="Lato" pitchFamily="34" charset="0"/>
                <a:cs typeface="Lato" pitchFamily="34" charset="0"/>
              </a:endParaRPr>
            </a:p>
          </p:txBody>
        </p:sp>
        <p:sp>
          <p:nvSpPr>
            <p:cNvPr id="90" name="Arrow: Chevron 89">
              <a:extLst>
                <a:ext uri="{FF2B5EF4-FFF2-40B4-BE49-F238E27FC236}">
                  <a16:creationId xmlns:a16="http://schemas.microsoft.com/office/drawing/2014/main" id="{4A727166-2ADF-407F-90E8-AB964709105E}"/>
                </a:ext>
              </a:extLst>
            </p:cNvPr>
            <p:cNvSpPr/>
            <p:nvPr/>
          </p:nvSpPr>
          <p:spPr>
            <a:xfrm>
              <a:off x="2959147" y="4689159"/>
              <a:ext cx="204284" cy="204284"/>
            </a:xfrm>
            <a:prstGeom prst="chevr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9648922"/>
      </p:ext>
    </p:extLst>
  </p:cSld>
  <p:clrMapOvr>
    <a:masterClrMapping/>
  </p:clrMapOvr>
  <p:transition spd="slow" advClick="0" advTm="4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10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1000" fill="hold"/>
                                        <p:tgtEl>
                                          <p:spTgt spid="8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repeatCount="indefinite" accel="50000" decel="5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9" dur="1000" fill="hold"/>
                                        <p:tgtEl>
                                          <p:spTgt spid="8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1" dur="1000" fill="hold"/>
                                        <p:tgtEl>
                                          <p:spTgt spid="7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repeatCount="indefinite" accel="50000" decel="50000" autoRev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53" dur="1000" fill="hold"/>
                                        <p:tgtEl>
                                          <p:spTgt spid="7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repeatCount="indefinite" accel="50000" decel="50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5" dur="1000" fill="hold"/>
                                        <p:tgtEl>
                                          <p:spTgt spid="7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7" dur="1000" fill="hold"/>
                                        <p:tgtEl>
                                          <p:spTgt spid="8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/>
      <p:bldP spid="75" grpId="0"/>
      <p:bldP spid="76" grpId="0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49D92350-44F5-4238-A3C2-F4011E4680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0978" y="3105868"/>
            <a:ext cx="3468522" cy="52953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h-TH" sz="105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28131D9-9BD2-41FD-B1D1-70CBE07E07CA}"/>
              </a:ext>
            </a:extLst>
          </p:cNvPr>
          <p:cNvSpPr txBox="1"/>
          <p:nvPr/>
        </p:nvSpPr>
        <p:spPr>
          <a:xfrm>
            <a:off x="2550486" y="3179515"/>
            <a:ext cx="3864949" cy="1021334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consectetur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adipiscing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, sed do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eiusmod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tempor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incididunt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labore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et dolore magna.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Gilroy-Regular" panose="000005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3F1D48A-B810-4F6A-980E-53DA7B5CB18E}"/>
              </a:ext>
            </a:extLst>
          </p:cNvPr>
          <p:cNvSpPr txBox="1"/>
          <p:nvPr/>
        </p:nvSpPr>
        <p:spPr bwMode="auto">
          <a:xfrm>
            <a:off x="3334375" y="2545089"/>
            <a:ext cx="230383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atin typeface="Gilroy-Black" panose="00000A00000000000000" pitchFamily="2" charset="0"/>
                <a:ea typeface="Lato" pitchFamily="34" charset="0"/>
                <a:cs typeface="Lato" pitchFamily="34" charset="0"/>
              </a:rPr>
              <a:t>Our Services</a:t>
            </a:r>
            <a:endParaRPr lang="id-ID" sz="2800" b="1" dirty="0">
              <a:latin typeface="Gilroy-Black" panose="00000A00000000000000" pitchFamily="2" charset="0"/>
              <a:ea typeface="Lato" pitchFamily="34" charset="0"/>
              <a:cs typeface="Lato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22BDF1C-0AAF-4C27-A358-775996F3BB8A}"/>
              </a:ext>
            </a:extLst>
          </p:cNvPr>
          <p:cNvGrpSpPr/>
          <p:nvPr/>
        </p:nvGrpSpPr>
        <p:grpSpPr>
          <a:xfrm>
            <a:off x="1641480" y="4558892"/>
            <a:ext cx="2816771" cy="1395921"/>
            <a:chOff x="1641480" y="4558892"/>
            <a:chExt cx="2816771" cy="1395921"/>
          </a:xfrm>
        </p:grpSpPr>
        <p:sp>
          <p:nvSpPr>
            <p:cNvPr id="32" name="Freeform 8">
              <a:extLst>
                <a:ext uri="{FF2B5EF4-FFF2-40B4-BE49-F238E27FC236}">
                  <a16:creationId xmlns:a16="http://schemas.microsoft.com/office/drawing/2014/main" id="{54FE01D9-C580-416F-A499-5B6FDCA06D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1480" y="4558892"/>
              <a:ext cx="2816771" cy="1395921"/>
            </a:xfrm>
            <a:custGeom>
              <a:avLst/>
              <a:gdLst>
                <a:gd name="T0" fmla="*/ 0 w 230"/>
                <a:gd name="T1" fmla="*/ 0 h 114"/>
                <a:gd name="T2" fmla="*/ 115 w 230"/>
                <a:gd name="T3" fmla="*/ 114 h 114"/>
                <a:gd name="T4" fmla="*/ 230 w 230"/>
                <a:gd name="T5" fmla="*/ 0 h 114"/>
                <a:gd name="T6" fmla="*/ 0 w 230"/>
                <a:gd name="T7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114">
                  <a:moveTo>
                    <a:pt x="0" y="0"/>
                  </a:moveTo>
                  <a:cubicBezTo>
                    <a:pt x="1" y="63"/>
                    <a:pt x="52" y="114"/>
                    <a:pt x="115" y="114"/>
                  </a:cubicBezTo>
                  <a:cubicBezTo>
                    <a:pt x="178" y="114"/>
                    <a:pt x="230" y="63"/>
                    <a:pt x="23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scene3d>
              <a:camera prst="perspectiveRelaxedModerately">
                <a:rot lat="1790637" lon="0" rev="0"/>
              </a:camera>
              <a:lightRig rig="balanced" dir="t">
                <a:rot lat="0" lon="0" rev="2400000"/>
              </a:lightRig>
            </a:scene3d>
            <a:sp3d extrusionH="317500" prstMaterial="matte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pic>
          <p:nvPicPr>
            <p:cNvPr id="48" name="Graphic 47" descr="Lightbulb">
              <a:extLst>
                <a:ext uri="{FF2B5EF4-FFF2-40B4-BE49-F238E27FC236}">
                  <a16:creationId xmlns:a16="http://schemas.microsoft.com/office/drawing/2014/main" id="{C1D63AEA-DCA4-45E0-9C2B-57B96C9D9E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2592665" y="4667597"/>
              <a:ext cx="914400" cy="914400"/>
            </a:xfrm>
            <a:prstGeom prst="rect">
              <a:avLst/>
            </a:prstGeom>
            <a:scene3d>
              <a:camera prst="perspectiveRelaxedModerately">
                <a:rot lat="1790637" lon="0" rev="0"/>
              </a:camera>
              <a:lightRig rig="balanced" dir="t">
                <a:rot lat="0" lon="0" rev="2400000"/>
              </a:lightRig>
            </a:scene3d>
            <a:sp3d prstMaterial="matte"/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1429D1C1-0D32-4184-B687-24D51DAD503A}"/>
              </a:ext>
            </a:extLst>
          </p:cNvPr>
          <p:cNvGrpSpPr/>
          <p:nvPr/>
        </p:nvGrpSpPr>
        <p:grpSpPr>
          <a:xfrm>
            <a:off x="4507301" y="4558892"/>
            <a:ext cx="2828832" cy="1420850"/>
            <a:chOff x="4507301" y="4558892"/>
            <a:chExt cx="2828832" cy="1420850"/>
          </a:xfrm>
        </p:grpSpPr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702811F9-E3C4-4F8E-A64C-876E327EE5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7301" y="4558892"/>
              <a:ext cx="2828832" cy="1420850"/>
            </a:xfrm>
            <a:custGeom>
              <a:avLst/>
              <a:gdLst>
                <a:gd name="T0" fmla="*/ 116 w 231"/>
                <a:gd name="T1" fmla="*/ 116 h 116"/>
                <a:gd name="T2" fmla="*/ 231 w 231"/>
                <a:gd name="T3" fmla="*/ 0 h 116"/>
                <a:gd name="T4" fmla="*/ 0 w 231"/>
                <a:gd name="T5" fmla="*/ 0 h 116"/>
                <a:gd name="T6" fmla="*/ 116 w 231"/>
                <a:gd name="T7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1" h="116">
                  <a:moveTo>
                    <a:pt x="116" y="116"/>
                  </a:moveTo>
                  <a:cubicBezTo>
                    <a:pt x="179" y="116"/>
                    <a:pt x="231" y="64"/>
                    <a:pt x="23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4"/>
                    <a:pt x="52" y="116"/>
                    <a:pt x="116" y="11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scene3d>
              <a:camera prst="perspectiveRelaxedModerately">
                <a:rot lat="1790637" lon="0" rev="0"/>
              </a:camera>
              <a:lightRig rig="balanced" dir="t">
                <a:rot lat="0" lon="0" rev="2400000"/>
              </a:lightRig>
            </a:scene3d>
            <a:sp3d extrusionH="317500" prstMaterial="matte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pic>
          <p:nvPicPr>
            <p:cNvPr id="50" name="Graphic 49" descr="Single gear">
              <a:extLst>
                <a:ext uri="{FF2B5EF4-FFF2-40B4-BE49-F238E27FC236}">
                  <a16:creationId xmlns:a16="http://schemas.microsoft.com/office/drawing/2014/main" id="{8D619737-E99F-413C-AEC1-AB7EB586A50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5464517" y="4718657"/>
              <a:ext cx="914400" cy="914400"/>
            </a:xfrm>
            <a:prstGeom prst="rect">
              <a:avLst/>
            </a:prstGeom>
            <a:scene3d>
              <a:camera prst="perspectiveRelaxedModerately">
                <a:rot lat="1790637" lon="0" rev="0"/>
              </a:camera>
              <a:lightRig rig="balanced" dir="t">
                <a:rot lat="0" lon="0" rev="2400000"/>
              </a:lightRig>
            </a:scene3d>
            <a:sp3d prstMaterial="matte"/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E5DE62F3-04C7-48BF-B33F-281D76ACCDF5}"/>
              </a:ext>
            </a:extLst>
          </p:cNvPr>
          <p:cNvGrpSpPr/>
          <p:nvPr/>
        </p:nvGrpSpPr>
        <p:grpSpPr>
          <a:xfrm>
            <a:off x="1629419" y="890321"/>
            <a:ext cx="2816771" cy="1408787"/>
            <a:chOff x="1629419" y="890321"/>
            <a:chExt cx="2816771" cy="1408787"/>
          </a:xfrm>
        </p:grpSpPr>
        <p:sp>
          <p:nvSpPr>
            <p:cNvPr id="36" name="Freeform 11">
              <a:extLst>
                <a:ext uri="{FF2B5EF4-FFF2-40B4-BE49-F238E27FC236}">
                  <a16:creationId xmlns:a16="http://schemas.microsoft.com/office/drawing/2014/main" id="{B8265799-8C4C-467E-BEDD-1D0E3BC56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9419" y="890321"/>
              <a:ext cx="2816771" cy="1408787"/>
            </a:xfrm>
            <a:custGeom>
              <a:avLst/>
              <a:gdLst>
                <a:gd name="T0" fmla="*/ 115 w 230"/>
                <a:gd name="T1" fmla="*/ 0 h 115"/>
                <a:gd name="T2" fmla="*/ 0 w 230"/>
                <a:gd name="T3" fmla="*/ 115 h 115"/>
                <a:gd name="T4" fmla="*/ 230 w 230"/>
                <a:gd name="T5" fmla="*/ 115 h 115"/>
                <a:gd name="T6" fmla="*/ 115 w 230"/>
                <a:gd name="T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115">
                  <a:moveTo>
                    <a:pt x="115" y="0"/>
                  </a:moveTo>
                  <a:cubicBezTo>
                    <a:pt x="51" y="0"/>
                    <a:pt x="0" y="51"/>
                    <a:pt x="0" y="115"/>
                  </a:cubicBezTo>
                  <a:cubicBezTo>
                    <a:pt x="230" y="115"/>
                    <a:pt x="230" y="115"/>
                    <a:pt x="230" y="115"/>
                  </a:cubicBezTo>
                  <a:cubicBezTo>
                    <a:pt x="230" y="51"/>
                    <a:pt x="179" y="0"/>
                    <a:pt x="1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scene3d>
              <a:camera prst="perspectiveRelaxedModerately"/>
              <a:lightRig rig="balanced" dir="t"/>
            </a:scene3d>
            <a:sp3d extrusionH="317500" prstMaterial="matte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pic>
          <p:nvPicPr>
            <p:cNvPr id="46" name="Graphic 45" descr="Magnifying glass">
              <a:extLst>
                <a:ext uri="{FF2B5EF4-FFF2-40B4-BE49-F238E27FC236}">
                  <a16:creationId xmlns:a16="http://schemas.microsoft.com/office/drawing/2014/main" id="{A3001897-DAAF-4F36-8B03-5056B612372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2592665" y="1168775"/>
              <a:ext cx="914400" cy="914400"/>
            </a:xfrm>
            <a:prstGeom prst="rect">
              <a:avLst/>
            </a:prstGeom>
            <a:scene3d>
              <a:camera prst="perspectiveRelaxedModerately"/>
              <a:lightRig rig="balanced" dir="t"/>
            </a:scene3d>
            <a:sp3d prstMaterial="matte"/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750233A-F148-4201-8CDA-9BE17D77422E}"/>
              </a:ext>
            </a:extLst>
          </p:cNvPr>
          <p:cNvGrpSpPr/>
          <p:nvPr/>
        </p:nvGrpSpPr>
        <p:grpSpPr>
          <a:xfrm>
            <a:off x="4495239" y="902383"/>
            <a:ext cx="2828832" cy="1396726"/>
            <a:chOff x="4495239" y="902383"/>
            <a:chExt cx="2828832" cy="1396726"/>
          </a:xfrm>
        </p:grpSpPr>
        <p:sp>
          <p:nvSpPr>
            <p:cNvPr id="34" name="Freeform 6">
              <a:extLst>
                <a:ext uri="{FF2B5EF4-FFF2-40B4-BE49-F238E27FC236}">
                  <a16:creationId xmlns:a16="http://schemas.microsoft.com/office/drawing/2014/main" id="{60C68A0D-6BB8-4998-92B4-823FAECD13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5239" y="902383"/>
              <a:ext cx="2828832" cy="1396726"/>
            </a:xfrm>
            <a:custGeom>
              <a:avLst/>
              <a:gdLst>
                <a:gd name="T0" fmla="*/ 231 w 231"/>
                <a:gd name="T1" fmla="*/ 114 h 114"/>
                <a:gd name="T2" fmla="*/ 116 w 231"/>
                <a:gd name="T3" fmla="*/ 0 h 114"/>
                <a:gd name="T4" fmla="*/ 0 w 231"/>
                <a:gd name="T5" fmla="*/ 114 h 114"/>
                <a:gd name="T6" fmla="*/ 231 w 231"/>
                <a:gd name="T7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1" h="114">
                  <a:moveTo>
                    <a:pt x="231" y="114"/>
                  </a:moveTo>
                  <a:cubicBezTo>
                    <a:pt x="230" y="51"/>
                    <a:pt x="179" y="0"/>
                    <a:pt x="116" y="0"/>
                  </a:cubicBezTo>
                  <a:cubicBezTo>
                    <a:pt x="52" y="0"/>
                    <a:pt x="1" y="51"/>
                    <a:pt x="0" y="114"/>
                  </a:cubicBezTo>
                  <a:lnTo>
                    <a:pt x="231" y="11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scene3d>
              <a:camera prst="perspectiveRelaxedModerately"/>
              <a:lightRig rig="balanced" dir="t"/>
            </a:scene3d>
            <a:sp3d extrusionH="317500" prstMaterial="matte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pic>
          <p:nvPicPr>
            <p:cNvPr id="52" name="Graphic 51" descr="Pie chart">
              <a:extLst>
                <a:ext uri="{FF2B5EF4-FFF2-40B4-BE49-F238E27FC236}">
                  <a16:creationId xmlns:a16="http://schemas.microsoft.com/office/drawing/2014/main" id="{6245A494-4279-4DED-BF7F-977F1F66F6B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5452455" y="1193037"/>
              <a:ext cx="914400" cy="914400"/>
            </a:xfrm>
            <a:prstGeom prst="rect">
              <a:avLst/>
            </a:prstGeom>
            <a:scene3d>
              <a:camera prst="perspectiveRelaxedModerately"/>
              <a:lightRig rig="balanced" dir="t"/>
            </a:scene3d>
            <a:sp3d prstMaterial="matte"/>
          </p:spPr>
        </p:pic>
      </p:grpSp>
      <p:sp>
        <p:nvSpPr>
          <p:cNvPr id="55" name="Oval 54">
            <a:extLst>
              <a:ext uri="{FF2B5EF4-FFF2-40B4-BE49-F238E27FC236}">
                <a16:creationId xmlns:a16="http://schemas.microsoft.com/office/drawing/2014/main" id="{4DBB35A1-991F-4944-90CB-1492C1F7143F}"/>
              </a:ext>
            </a:extLst>
          </p:cNvPr>
          <p:cNvSpPr/>
          <p:nvPr/>
        </p:nvSpPr>
        <p:spPr>
          <a:xfrm>
            <a:off x="3981450" y="663183"/>
            <a:ext cx="152400" cy="152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BAE573B0-7F71-422E-B6B9-602AA1E4651C}"/>
              </a:ext>
            </a:extLst>
          </p:cNvPr>
          <p:cNvSpPr/>
          <p:nvPr/>
        </p:nvSpPr>
        <p:spPr>
          <a:xfrm>
            <a:off x="1068672" y="5232334"/>
            <a:ext cx="152400" cy="152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77F47F7A-C249-4103-B3D5-9EB748A1FF64}"/>
              </a:ext>
            </a:extLst>
          </p:cNvPr>
          <p:cNvSpPr/>
          <p:nvPr/>
        </p:nvSpPr>
        <p:spPr>
          <a:xfrm>
            <a:off x="6723407" y="6106287"/>
            <a:ext cx="152400" cy="152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F6C25AAF-BCC1-447E-ABA1-09B7F8DB1D58}"/>
              </a:ext>
            </a:extLst>
          </p:cNvPr>
          <p:cNvSpPr/>
          <p:nvPr/>
        </p:nvSpPr>
        <p:spPr>
          <a:xfrm>
            <a:off x="11322900" y="3012814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04C0E9AA-856F-416D-94E5-C8A9E3B7B3A8}"/>
              </a:ext>
            </a:extLst>
          </p:cNvPr>
          <p:cNvSpPr/>
          <p:nvPr/>
        </p:nvSpPr>
        <p:spPr>
          <a:xfrm>
            <a:off x="10007599" y="5175304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80C91D93-E182-47DF-9A45-CB323E422C6D}"/>
              </a:ext>
            </a:extLst>
          </p:cNvPr>
          <p:cNvSpPr/>
          <p:nvPr/>
        </p:nvSpPr>
        <p:spPr>
          <a:xfrm>
            <a:off x="10130253" y="362531"/>
            <a:ext cx="152400" cy="1524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53472828-19F6-45EC-A769-4470A9BA3F3F}"/>
              </a:ext>
            </a:extLst>
          </p:cNvPr>
          <p:cNvGrpSpPr/>
          <p:nvPr/>
        </p:nvGrpSpPr>
        <p:grpSpPr>
          <a:xfrm>
            <a:off x="7947782" y="2260272"/>
            <a:ext cx="1486504" cy="1106448"/>
            <a:chOff x="7947782" y="2260272"/>
            <a:chExt cx="1486504" cy="1106448"/>
          </a:xfrm>
        </p:grpSpPr>
        <p:sp>
          <p:nvSpPr>
            <p:cNvPr id="70" name="Rectangle 6">
              <a:extLst>
                <a:ext uri="{FF2B5EF4-FFF2-40B4-BE49-F238E27FC236}">
                  <a16:creationId xmlns:a16="http://schemas.microsoft.com/office/drawing/2014/main" id="{9A4D725F-2E88-4567-B8DE-0A7EB76B48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08781" y="2260272"/>
              <a:ext cx="1106450" cy="110644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200"/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64306553-2741-46C6-AF13-7730C8ABEF0E}"/>
                </a:ext>
              </a:extLst>
            </p:cNvPr>
            <p:cNvSpPr txBox="1"/>
            <p:nvPr/>
          </p:nvSpPr>
          <p:spPr>
            <a:xfrm>
              <a:off x="7947782" y="2350600"/>
              <a:ext cx="1486504" cy="793707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b="1" i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ilroy-Black" panose="00000A00000000000000" pitchFamily="2" charset="0"/>
                  <a:ea typeface="Roboto" panose="02000000000000000000" pitchFamily="2" charset="0"/>
                  <a:cs typeface="Open Sans ExtraBold" panose="020B0906030804020204" pitchFamily="34" charset="0"/>
                </a:rPr>
                <a:t>50%</a:t>
              </a:r>
              <a:endPara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roy-Black" panose="00000A00000000000000" pitchFamily="2" charset="0"/>
                <a:ea typeface="Roboto" panose="02000000000000000000" pitchFamily="2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320063FE-D87E-4365-880A-8E6630EEAB39}"/>
              </a:ext>
            </a:extLst>
          </p:cNvPr>
          <p:cNvGrpSpPr/>
          <p:nvPr/>
        </p:nvGrpSpPr>
        <p:grpSpPr>
          <a:xfrm>
            <a:off x="9136463" y="2254326"/>
            <a:ext cx="1525878" cy="1118340"/>
            <a:chOff x="9136463" y="2254326"/>
            <a:chExt cx="1525878" cy="1118340"/>
          </a:xfrm>
        </p:grpSpPr>
        <p:sp>
          <p:nvSpPr>
            <p:cNvPr id="73" name="Rectangle 8">
              <a:extLst>
                <a:ext uri="{FF2B5EF4-FFF2-40B4-BE49-F238E27FC236}">
                  <a16:creationId xmlns:a16="http://schemas.microsoft.com/office/drawing/2014/main" id="{264C3CE9-1C54-4F58-894F-A8C1601A91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18171" y="2254326"/>
              <a:ext cx="1106450" cy="111834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200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5963C363-190C-4CCA-83D6-6F366E924758}"/>
                </a:ext>
              </a:extLst>
            </p:cNvPr>
            <p:cNvSpPr txBox="1"/>
            <p:nvPr/>
          </p:nvSpPr>
          <p:spPr>
            <a:xfrm>
              <a:off x="9136463" y="2350600"/>
              <a:ext cx="1525878" cy="793707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b="1" i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ilroy-Black" panose="00000A00000000000000" pitchFamily="2" charset="0"/>
                  <a:ea typeface="Roboto" panose="02000000000000000000" pitchFamily="2" charset="0"/>
                  <a:cs typeface="Open Sans ExtraBold" panose="020B0906030804020204" pitchFamily="34" charset="0"/>
                </a:rPr>
                <a:t>60%</a:t>
              </a:r>
              <a:endPara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roy-Black" panose="00000A00000000000000" pitchFamily="2" charset="0"/>
                <a:ea typeface="Roboto" panose="02000000000000000000" pitchFamily="2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09DDF1A0-3953-4BC4-BE7C-6361227966EF}"/>
              </a:ext>
            </a:extLst>
          </p:cNvPr>
          <p:cNvGrpSpPr/>
          <p:nvPr/>
        </p:nvGrpSpPr>
        <p:grpSpPr>
          <a:xfrm>
            <a:off x="7947782" y="3521783"/>
            <a:ext cx="1486504" cy="1106448"/>
            <a:chOff x="7947782" y="3521783"/>
            <a:chExt cx="1486504" cy="1106448"/>
          </a:xfrm>
        </p:grpSpPr>
        <p:sp>
          <p:nvSpPr>
            <p:cNvPr id="64" name="Rectangle 6">
              <a:extLst>
                <a:ext uri="{FF2B5EF4-FFF2-40B4-BE49-F238E27FC236}">
                  <a16:creationId xmlns:a16="http://schemas.microsoft.com/office/drawing/2014/main" id="{E10C8852-FA41-422F-8BB6-13E8EA0F80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08781" y="3521783"/>
              <a:ext cx="1106450" cy="1106448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200"/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668E692D-6699-41EB-948D-2B2EFABDA371}"/>
                </a:ext>
              </a:extLst>
            </p:cNvPr>
            <p:cNvSpPr txBox="1"/>
            <p:nvPr/>
          </p:nvSpPr>
          <p:spPr>
            <a:xfrm>
              <a:off x="7947782" y="3614803"/>
              <a:ext cx="1486504" cy="793707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b="1" i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ilroy-Black" panose="00000A00000000000000" pitchFamily="2" charset="0"/>
                  <a:ea typeface="Roboto" panose="02000000000000000000" pitchFamily="2" charset="0"/>
                  <a:cs typeface="Open Sans ExtraBold" panose="020B0906030804020204" pitchFamily="34" charset="0"/>
                </a:rPr>
                <a:t>40%</a:t>
              </a:r>
              <a:endPara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roy-Black" panose="00000A00000000000000" pitchFamily="2" charset="0"/>
                <a:ea typeface="Roboto" panose="02000000000000000000" pitchFamily="2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1D7CA17E-6D14-4430-B372-27C27A4B25FB}"/>
              </a:ext>
            </a:extLst>
          </p:cNvPr>
          <p:cNvGrpSpPr/>
          <p:nvPr/>
        </p:nvGrpSpPr>
        <p:grpSpPr>
          <a:xfrm>
            <a:off x="9150977" y="3515837"/>
            <a:ext cx="1525878" cy="1118340"/>
            <a:chOff x="9150977" y="3515837"/>
            <a:chExt cx="1525878" cy="1118340"/>
          </a:xfrm>
        </p:grpSpPr>
        <p:sp>
          <p:nvSpPr>
            <p:cNvPr id="67" name="Rectangle 8">
              <a:extLst>
                <a:ext uri="{FF2B5EF4-FFF2-40B4-BE49-F238E27FC236}">
                  <a16:creationId xmlns:a16="http://schemas.microsoft.com/office/drawing/2014/main" id="{4B1F4E33-C731-4DD0-8C2D-CCBEF0A0F9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18171" y="3515837"/>
              <a:ext cx="1106450" cy="111834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200"/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23B63BB-6BC8-4691-A7B4-9B3D5E29E65A}"/>
                </a:ext>
              </a:extLst>
            </p:cNvPr>
            <p:cNvSpPr txBox="1"/>
            <p:nvPr/>
          </p:nvSpPr>
          <p:spPr>
            <a:xfrm>
              <a:off x="9150977" y="3629317"/>
              <a:ext cx="1525878" cy="793707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b="1" i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ilroy-Black" panose="00000A00000000000000" pitchFamily="2" charset="0"/>
                  <a:ea typeface="Roboto" panose="02000000000000000000" pitchFamily="2" charset="0"/>
                  <a:cs typeface="Open Sans ExtraBold" panose="020B0906030804020204" pitchFamily="34" charset="0"/>
                </a:rPr>
                <a:t>70%</a:t>
              </a:r>
              <a:endPara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roy-Black" panose="00000A00000000000000" pitchFamily="2" charset="0"/>
                <a:ea typeface="Roboto" panose="02000000000000000000" pitchFamily="2" charset="0"/>
                <a:cs typeface="Open Sans ExtraBold" panose="020B09060308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1736474"/>
      </p:ext>
    </p:extLst>
  </p:cSld>
  <p:clrMapOvr>
    <a:masterClrMapping/>
  </p:clrMapOvr>
  <p:transition spd="slow" advClick="0" advTm="4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repeatCount="indefinite" accel="50000" decel="5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6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5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indefinite" accel="50000" decel="50000" autoRev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5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repeatCount="indefinite" accel="50000" decel="50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5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4" dur="1000" fill="hold"/>
                                        <p:tgtEl>
                                          <p:spTgt spid="5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8" presetClass="entr" presetSubtype="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2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decel="10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decel="10000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/>
      <p:bldP spid="39" grpId="0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sad">
            <a:extLst>
              <a:ext uri="{FF2B5EF4-FFF2-40B4-BE49-F238E27FC236}">
                <a16:creationId xmlns:a16="http://schemas.microsoft.com/office/drawing/2014/main" id="{BCF5876F-959C-4FC7-AE53-181D37BB71B4}"/>
              </a:ext>
            </a:extLst>
          </p:cNvPr>
          <p:cNvGrpSpPr/>
          <p:nvPr/>
        </p:nvGrpSpPr>
        <p:grpSpPr>
          <a:xfrm>
            <a:off x="1634505" y="4363508"/>
            <a:ext cx="2744606" cy="1418190"/>
            <a:chOff x="15670212" y="2895600"/>
            <a:chExt cx="5254625" cy="2317750"/>
          </a:xfrm>
        </p:grpSpPr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946D21A2-D4FC-4052-B447-A377D60B3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70212" y="2895600"/>
              <a:ext cx="5254625" cy="2317750"/>
            </a:xfrm>
            <a:custGeom>
              <a:avLst/>
              <a:gdLst>
                <a:gd name="T0" fmla="*/ 238 w 238"/>
                <a:gd name="T1" fmla="*/ 93 h 105"/>
                <a:gd name="T2" fmla="*/ 227 w 238"/>
                <a:gd name="T3" fmla="*/ 105 h 105"/>
                <a:gd name="T4" fmla="*/ 11 w 238"/>
                <a:gd name="T5" fmla="*/ 105 h 105"/>
                <a:gd name="T6" fmla="*/ 0 w 238"/>
                <a:gd name="T7" fmla="*/ 93 h 105"/>
                <a:gd name="T8" fmla="*/ 0 w 238"/>
                <a:gd name="T9" fmla="*/ 11 h 105"/>
                <a:gd name="T10" fmla="*/ 11 w 238"/>
                <a:gd name="T11" fmla="*/ 0 h 105"/>
                <a:gd name="T12" fmla="*/ 227 w 238"/>
                <a:gd name="T13" fmla="*/ 0 h 105"/>
                <a:gd name="T14" fmla="*/ 238 w 238"/>
                <a:gd name="T15" fmla="*/ 11 h 105"/>
                <a:gd name="T16" fmla="*/ 238 w 238"/>
                <a:gd name="T17" fmla="*/ 9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105">
                  <a:moveTo>
                    <a:pt x="238" y="93"/>
                  </a:moveTo>
                  <a:cubicBezTo>
                    <a:pt x="238" y="100"/>
                    <a:pt x="233" y="105"/>
                    <a:pt x="227" y="105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5" y="105"/>
                    <a:pt x="0" y="100"/>
                    <a:pt x="0" y="9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33" y="0"/>
                    <a:pt x="238" y="5"/>
                    <a:pt x="238" y="11"/>
                  </a:cubicBezTo>
                  <a:lnTo>
                    <a:pt x="238" y="9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th-TH" sz="900"/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1529AABC-B207-46AD-AA39-AAB1B45A1B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70212" y="2895600"/>
              <a:ext cx="5254625" cy="971550"/>
            </a:xfrm>
            <a:custGeom>
              <a:avLst/>
              <a:gdLst>
                <a:gd name="T0" fmla="*/ 238 w 238"/>
                <a:gd name="T1" fmla="*/ 44 h 44"/>
                <a:gd name="T2" fmla="*/ 238 w 238"/>
                <a:gd name="T3" fmla="*/ 11 h 44"/>
                <a:gd name="T4" fmla="*/ 227 w 238"/>
                <a:gd name="T5" fmla="*/ 0 h 44"/>
                <a:gd name="T6" fmla="*/ 11 w 238"/>
                <a:gd name="T7" fmla="*/ 0 h 44"/>
                <a:gd name="T8" fmla="*/ 0 w 238"/>
                <a:gd name="T9" fmla="*/ 11 h 44"/>
                <a:gd name="T10" fmla="*/ 0 w 238"/>
                <a:gd name="T11" fmla="*/ 44 h 44"/>
                <a:gd name="T12" fmla="*/ 238 w 238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" h="44">
                  <a:moveTo>
                    <a:pt x="238" y="44"/>
                  </a:moveTo>
                  <a:cubicBezTo>
                    <a:pt x="238" y="11"/>
                    <a:pt x="238" y="11"/>
                    <a:pt x="238" y="11"/>
                  </a:cubicBezTo>
                  <a:cubicBezTo>
                    <a:pt x="238" y="5"/>
                    <a:pt x="233" y="0"/>
                    <a:pt x="22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238" y="4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th-TH" sz="900"/>
            </a:p>
          </p:txBody>
        </p:sp>
        <p:sp>
          <p:nvSpPr>
            <p:cNvPr id="28" name="TextBox 31">
              <a:extLst>
                <a:ext uri="{FF2B5EF4-FFF2-40B4-BE49-F238E27FC236}">
                  <a16:creationId xmlns:a16="http://schemas.microsoft.com/office/drawing/2014/main" id="{DA9981D5-50F4-4016-B301-5403AF02B4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743236" y="3066587"/>
              <a:ext cx="5181601" cy="675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en-US" sz="1600" b="1" dirty="0">
                  <a:latin typeface="Lato Black" pitchFamily="34" charset="0"/>
                  <a:ea typeface="Lato Black" pitchFamily="34" charset="0"/>
                  <a:cs typeface="Lato Black" pitchFamily="34" charset="0"/>
                </a:rPr>
                <a:t>Title Here 02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2D40E05-CF9C-4EA9-8DB0-40008D368E73}"/>
                </a:ext>
              </a:extLst>
            </p:cNvPr>
            <p:cNvSpPr txBox="1"/>
            <p:nvPr/>
          </p:nvSpPr>
          <p:spPr>
            <a:xfrm>
              <a:off x="15989513" y="3648480"/>
              <a:ext cx="4689047" cy="1558610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>
                  <a:latin typeface="Gilroy-Regular" panose="00000500000000000000" pitchFamily="2" charset="0"/>
                </a:rPr>
                <a:t>Lorem ipsum dolor sit </a:t>
              </a:r>
              <a:r>
                <a:rPr lang="en-US" sz="1050" dirty="0" err="1">
                  <a:latin typeface="Gilroy-Regular" panose="00000500000000000000" pitchFamily="2" charset="0"/>
                </a:rPr>
                <a:t>amet</a:t>
              </a:r>
              <a:r>
                <a:rPr lang="en-US" sz="1050" dirty="0">
                  <a:latin typeface="Gilroy-Regular" panose="00000500000000000000" pitchFamily="2" charset="0"/>
                </a:rPr>
                <a:t>, </a:t>
              </a:r>
              <a:r>
                <a:rPr lang="en-US" sz="1050" dirty="0" err="1">
                  <a:latin typeface="Gilroy-Regular" panose="00000500000000000000" pitchFamily="2" charset="0"/>
                </a:rPr>
                <a:t>consectetur</a:t>
              </a:r>
              <a:r>
                <a:rPr lang="en-US" sz="1050" dirty="0">
                  <a:latin typeface="Gilroy-Regular" panose="00000500000000000000" pitchFamily="2" charset="0"/>
                </a:rPr>
                <a:t> </a:t>
              </a:r>
              <a:r>
                <a:rPr lang="en-US" sz="1050" dirty="0" err="1">
                  <a:latin typeface="Gilroy-Regular" panose="00000500000000000000" pitchFamily="2" charset="0"/>
                </a:rPr>
                <a:t>adipiscing</a:t>
              </a:r>
              <a:r>
                <a:rPr lang="en-US" sz="1050" dirty="0">
                  <a:latin typeface="Gilroy-Regular" panose="00000500000000000000" pitchFamily="2" charset="0"/>
                </a:rPr>
                <a:t> </a:t>
              </a:r>
              <a:r>
                <a:rPr lang="en-US" sz="1050" dirty="0" err="1">
                  <a:latin typeface="Gilroy-Regular" panose="00000500000000000000" pitchFamily="2" charset="0"/>
                </a:rPr>
                <a:t>elit</a:t>
              </a:r>
              <a:r>
                <a:rPr lang="en-US" sz="1050" dirty="0">
                  <a:latin typeface="Gilroy-Regular" panose="00000500000000000000" pitchFamily="2" charset="0"/>
                </a:rPr>
                <a:t>, sed do </a:t>
              </a:r>
              <a:r>
                <a:rPr lang="en-US" sz="1050" dirty="0" err="1">
                  <a:latin typeface="Gilroy-Regular" panose="00000500000000000000" pitchFamily="2" charset="0"/>
                </a:rPr>
                <a:t>eiusmod</a:t>
              </a:r>
              <a:r>
                <a:rPr lang="en-US" sz="1050" dirty="0">
                  <a:latin typeface="Gilroy-Regular" panose="00000500000000000000" pitchFamily="2" charset="0"/>
                </a:rPr>
                <a:t> </a:t>
              </a:r>
              <a:r>
                <a:rPr lang="en-US" sz="1050" dirty="0" err="1">
                  <a:latin typeface="Gilroy-Regular" panose="00000500000000000000" pitchFamily="2" charset="0"/>
                </a:rPr>
                <a:t>tempor</a:t>
              </a:r>
              <a:endParaRPr lang="en-US" sz="1050" dirty="0">
                <a:latin typeface="Lato" pitchFamily="34" charset="0"/>
                <a:ea typeface="Lato" pitchFamily="34" charset="0"/>
                <a:cs typeface="Lato" pitchFamily="34" charset="0"/>
              </a:endParaRPr>
            </a:p>
          </p:txBody>
        </p:sp>
      </p:grpSp>
      <p:grpSp>
        <p:nvGrpSpPr>
          <p:cNvPr id="11" name="sad">
            <a:extLst>
              <a:ext uri="{FF2B5EF4-FFF2-40B4-BE49-F238E27FC236}">
                <a16:creationId xmlns:a16="http://schemas.microsoft.com/office/drawing/2014/main" id="{82D302DF-908F-4050-B606-A96709AAF729}"/>
              </a:ext>
            </a:extLst>
          </p:cNvPr>
          <p:cNvGrpSpPr/>
          <p:nvPr/>
        </p:nvGrpSpPr>
        <p:grpSpPr>
          <a:xfrm>
            <a:off x="1630808" y="1755276"/>
            <a:ext cx="2744606" cy="1461557"/>
            <a:chOff x="15670212" y="2895600"/>
            <a:chExt cx="5254625" cy="2388624"/>
          </a:xfrm>
        </p:grpSpPr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CBDAD5DA-95AA-4B4B-BF77-3BC16E63B4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70212" y="2895600"/>
              <a:ext cx="5254625" cy="2317750"/>
            </a:xfrm>
            <a:custGeom>
              <a:avLst/>
              <a:gdLst>
                <a:gd name="T0" fmla="*/ 238 w 238"/>
                <a:gd name="T1" fmla="*/ 93 h 105"/>
                <a:gd name="T2" fmla="*/ 227 w 238"/>
                <a:gd name="T3" fmla="*/ 105 h 105"/>
                <a:gd name="T4" fmla="*/ 11 w 238"/>
                <a:gd name="T5" fmla="*/ 105 h 105"/>
                <a:gd name="T6" fmla="*/ 0 w 238"/>
                <a:gd name="T7" fmla="*/ 93 h 105"/>
                <a:gd name="T8" fmla="*/ 0 w 238"/>
                <a:gd name="T9" fmla="*/ 11 h 105"/>
                <a:gd name="T10" fmla="*/ 11 w 238"/>
                <a:gd name="T11" fmla="*/ 0 h 105"/>
                <a:gd name="T12" fmla="*/ 227 w 238"/>
                <a:gd name="T13" fmla="*/ 0 h 105"/>
                <a:gd name="T14" fmla="*/ 238 w 238"/>
                <a:gd name="T15" fmla="*/ 11 h 105"/>
                <a:gd name="T16" fmla="*/ 238 w 238"/>
                <a:gd name="T17" fmla="*/ 9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105">
                  <a:moveTo>
                    <a:pt x="238" y="93"/>
                  </a:moveTo>
                  <a:cubicBezTo>
                    <a:pt x="238" y="100"/>
                    <a:pt x="233" y="105"/>
                    <a:pt x="227" y="105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5" y="105"/>
                    <a:pt x="0" y="100"/>
                    <a:pt x="0" y="9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33" y="0"/>
                    <a:pt x="238" y="5"/>
                    <a:pt x="238" y="11"/>
                  </a:cubicBezTo>
                  <a:lnTo>
                    <a:pt x="238" y="9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th-TH" sz="900"/>
            </a:p>
          </p:txBody>
        </p:sp>
        <p:sp>
          <p:nvSpPr>
            <p:cNvPr id="23" name="Freeform 11">
              <a:extLst>
                <a:ext uri="{FF2B5EF4-FFF2-40B4-BE49-F238E27FC236}">
                  <a16:creationId xmlns:a16="http://schemas.microsoft.com/office/drawing/2014/main" id="{E0130917-6D05-4D23-969D-11C77AA9B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70212" y="2895600"/>
              <a:ext cx="5254625" cy="971550"/>
            </a:xfrm>
            <a:custGeom>
              <a:avLst/>
              <a:gdLst>
                <a:gd name="T0" fmla="*/ 238 w 238"/>
                <a:gd name="T1" fmla="*/ 44 h 44"/>
                <a:gd name="T2" fmla="*/ 238 w 238"/>
                <a:gd name="T3" fmla="*/ 11 h 44"/>
                <a:gd name="T4" fmla="*/ 227 w 238"/>
                <a:gd name="T5" fmla="*/ 0 h 44"/>
                <a:gd name="T6" fmla="*/ 11 w 238"/>
                <a:gd name="T7" fmla="*/ 0 h 44"/>
                <a:gd name="T8" fmla="*/ 0 w 238"/>
                <a:gd name="T9" fmla="*/ 11 h 44"/>
                <a:gd name="T10" fmla="*/ 0 w 238"/>
                <a:gd name="T11" fmla="*/ 44 h 44"/>
                <a:gd name="T12" fmla="*/ 238 w 238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" h="44">
                  <a:moveTo>
                    <a:pt x="238" y="44"/>
                  </a:moveTo>
                  <a:cubicBezTo>
                    <a:pt x="238" y="11"/>
                    <a:pt x="238" y="11"/>
                    <a:pt x="238" y="11"/>
                  </a:cubicBezTo>
                  <a:cubicBezTo>
                    <a:pt x="238" y="5"/>
                    <a:pt x="233" y="0"/>
                    <a:pt x="22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238" y="4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th-TH" sz="900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24BAAD5-D03F-4EE6-B90E-2DF89952A8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743236" y="3050546"/>
              <a:ext cx="5181601" cy="675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en-US" sz="1600" b="1" dirty="0">
                  <a:latin typeface="Lato Black" pitchFamily="34" charset="0"/>
                  <a:ea typeface="Lato Black" pitchFamily="34" charset="0"/>
                  <a:cs typeface="Lato Black" pitchFamily="34" charset="0"/>
                </a:rPr>
                <a:t>Title Here 01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85530C7-7EBC-4E15-A7DB-C3A3BBE314CA}"/>
                </a:ext>
              </a:extLst>
            </p:cNvPr>
            <p:cNvSpPr txBox="1"/>
            <p:nvPr/>
          </p:nvSpPr>
          <p:spPr>
            <a:xfrm>
              <a:off x="15982435" y="3725614"/>
              <a:ext cx="4703203" cy="1558610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>
                  <a:latin typeface="Gilroy-Regular" panose="00000500000000000000" pitchFamily="2" charset="0"/>
                </a:rPr>
                <a:t>Lorem ipsum dolor sit </a:t>
              </a:r>
              <a:r>
                <a:rPr lang="en-US" sz="1050" dirty="0" err="1">
                  <a:latin typeface="Gilroy-Regular" panose="00000500000000000000" pitchFamily="2" charset="0"/>
                </a:rPr>
                <a:t>amet</a:t>
              </a:r>
              <a:r>
                <a:rPr lang="en-US" sz="1050" dirty="0">
                  <a:latin typeface="Gilroy-Regular" panose="00000500000000000000" pitchFamily="2" charset="0"/>
                </a:rPr>
                <a:t>, </a:t>
              </a:r>
              <a:r>
                <a:rPr lang="en-US" sz="1050" dirty="0" err="1">
                  <a:latin typeface="Gilroy-Regular" panose="00000500000000000000" pitchFamily="2" charset="0"/>
                </a:rPr>
                <a:t>consectetur</a:t>
              </a:r>
              <a:r>
                <a:rPr lang="en-US" sz="1050" dirty="0">
                  <a:latin typeface="Gilroy-Regular" panose="00000500000000000000" pitchFamily="2" charset="0"/>
                </a:rPr>
                <a:t> </a:t>
              </a:r>
              <a:r>
                <a:rPr lang="en-US" sz="1050" dirty="0" err="1">
                  <a:latin typeface="Gilroy-Regular" panose="00000500000000000000" pitchFamily="2" charset="0"/>
                </a:rPr>
                <a:t>adipiscing</a:t>
              </a:r>
              <a:r>
                <a:rPr lang="en-US" sz="1050" dirty="0">
                  <a:latin typeface="Gilroy-Regular" panose="00000500000000000000" pitchFamily="2" charset="0"/>
                </a:rPr>
                <a:t> </a:t>
              </a:r>
              <a:r>
                <a:rPr lang="en-US" sz="1050" dirty="0" err="1">
                  <a:latin typeface="Gilroy-Regular" panose="00000500000000000000" pitchFamily="2" charset="0"/>
                </a:rPr>
                <a:t>elit</a:t>
              </a:r>
              <a:r>
                <a:rPr lang="en-US" sz="1050" dirty="0">
                  <a:latin typeface="Gilroy-Regular" panose="00000500000000000000" pitchFamily="2" charset="0"/>
                </a:rPr>
                <a:t>, sed do </a:t>
              </a:r>
              <a:r>
                <a:rPr lang="en-US" sz="1050" dirty="0" err="1">
                  <a:latin typeface="Gilroy-Regular" panose="00000500000000000000" pitchFamily="2" charset="0"/>
                </a:rPr>
                <a:t>eiusmod</a:t>
              </a:r>
              <a:r>
                <a:rPr lang="en-US" sz="1050" dirty="0">
                  <a:latin typeface="Gilroy-Regular" panose="00000500000000000000" pitchFamily="2" charset="0"/>
                </a:rPr>
                <a:t> </a:t>
              </a:r>
              <a:r>
                <a:rPr lang="en-US" sz="1050" dirty="0" err="1">
                  <a:latin typeface="Gilroy-Regular" panose="00000500000000000000" pitchFamily="2" charset="0"/>
                </a:rPr>
                <a:t>tempor</a:t>
              </a:r>
              <a:endParaRPr lang="en-US" sz="1050" dirty="0">
                <a:latin typeface="Lato" pitchFamily="34" charset="0"/>
                <a:ea typeface="Lato" pitchFamily="34" charset="0"/>
                <a:cs typeface="Lato" pitchFamily="34" charset="0"/>
              </a:endParaRPr>
            </a:p>
          </p:txBody>
        </p:sp>
      </p:grpSp>
      <p:grpSp>
        <p:nvGrpSpPr>
          <p:cNvPr id="12" name="sad">
            <a:extLst>
              <a:ext uri="{FF2B5EF4-FFF2-40B4-BE49-F238E27FC236}">
                <a16:creationId xmlns:a16="http://schemas.microsoft.com/office/drawing/2014/main" id="{0ECFDF48-4094-40EE-A196-10479462C328}"/>
              </a:ext>
            </a:extLst>
          </p:cNvPr>
          <p:cNvGrpSpPr/>
          <p:nvPr/>
        </p:nvGrpSpPr>
        <p:grpSpPr>
          <a:xfrm>
            <a:off x="7816587" y="4364183"/>
            <a:ext cx="2744606" cy="1446005"/>
            <a:chOff x="15670212" y="2895600"/>
            <a:chExt cx="5254625" cy="2363208"/>
          </a:xfrm>
        </p:grpSpPr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AF003B08-A852-40BC-B496-A15F31A1E5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70212" y="2895600"/>
              <a:ext cx="5254625" cy="2317750"/>
            </a:xfrm>
            <a:custGeom>
              <a:avLst/>
              <a:gdLst>
                <a:gd name="T0" fmla="*/ 238 w 238"/>
                <a:gd name="T1" fmla="*/ 93 h 105"/>
                <a:gd name="T2" fmla="*/ 227 w 238"/>
                <a:gd name="T3" fmla="*/ 105 h 105"/>
                <a:gd name="T4" fmla="*/ 11 w 238"/>
                <a:gd name="T5" fmla="*/ 105 h 105"/>
                <a:gd name="T6" fmla="*/ 0 w 238"/>
                <a:gd name="T7" fmla="*/ 93 h 105"/>
                <a:gd name="T8" fmla="*/ 0 w 238"/>
                <a:gd name="T9" fmla="*/ 11 h 105"/>
                <a:gd name="T10" fmla="*/ 11 w 238"/>
                <a:gd name="T11" fmla="*/ 0 h 105"/>
                <a:gd name="T12" fmla="*/ 227 w 238"/>
                <a:gd name="T13" fmla="*/ 0 h 105"/>
                <a:gd name="T14" fmla="*/ 238 w 238"/>
                <a:gd name="T15" fmla="*/ 11 h 105"/>
                <a:gd name="T16" fmla="*/ 238 w 238"/>
                <a:gd name="T17" fmla="*/ 9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105">
                  <a:moveTo>
                    <a:pt x="238" y="93"/>
                  </a:moveTo>
                  <a:cubicBezTo>
                    <a:pt x="238" y="100"/>
                    <a:pt x="233" y="105"/>
                    <a:pt x="227" y="105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5" y="105"/>
                    <a:pt x="0" y="100"/>
                    <a:pt x="0" y="9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33" y="0"/>
                    <a:pt x="238" y="5"/>
                    <a:pt x="238" y="11"/>
                  </a:cubicBezTo>
                  <a:lnTo>
                    <a:pt x="238" y="9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th-TH" sz="900"/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33A0F58C-7159-48A5-B173-4B7616E21F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70212" y="2895600"/>
              <a:ext cx="5254625" cy="971550"/>
            </a:xfrm>
            <a:custGeom>
              <a:avLst/>
              <a:gdLst>
                <a:gd name="T0" fmla="*/ 238 w 238"/>
                <a:gd name="T1" fmla="*/ 44 h 44"/>
                <a:gd name="T2" fmla="*/ 238 w 238"/>
                <a:gd name="T3" fmla="*/ 11 h 44"/>
                <a:gd name="T4" fmla="*/ 227 w 238"/>
                <a:gd name="T5" fmla="*/ 0 h 44"/>
                <a:gd name="T6" fmla="*/ 11 w 238"/>
                <a:gd name="T7" fmla="*/ 0 h 44"/>
                <a:gd name="T8" fmla="*/ 0 w 238"/>
                <a:gd name="T9" fmla="*/ 11 h 44"/>
                <a:gd name="T10" fmla="*/ 0 w 238"/>
                <a:gd name="T11" fmla="*/ 44 h 44"/>
                <a:gd name="T12" fmla="*/ 238 w 238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" h="44">
                  <a:moveTo>
                    <a:pt x="238" y="44"/>
                  </a:moveTo>
                  <a:cubicBezTo>
                    <a:pt x="238" y="11"/>
                    <a:pt x="238" y="11"/>
                    <a:pt x="238" y="11"/>
                  </a:cubicBezTo>
                  <a:cubicBezTo>
                    <a:pt x="238" y="5"/>
                    <a:pt x="233" y="0"/>
                    <a:pt x="22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238" y="4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th-TH" sz="900"/>
            </a:p>
          </p:txBody>
        </p:sp>
        <p:sp>
          <p:nvSpPr>
            <p:cNvPr id="20" name="TextBox 31">
              <a:extLst>
                <a:ext uri="{FF2B5EF4-FFF2-40B4-BE49-F238E27FC236}">
                  <a16:creationId xmlns:a16="http://schemas.microsoft.com/office/drawing/2014/main" id="{D617B449-F2D2-4448-A40A-D8A5F20F83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743236" y="3065484"/>
              <a:ext cx="5181601" cy="675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en-US" sz="1600" b="1" dirty="0">
                  <a:latin typeface="Lato Black" pitchFamily="34" charset="0"/>
                  <a:ea typeface="Lato Black" pitchFamily="34" charset="0"/>
                  <a:cs typeface="Lato Black" pitchFamily="34" charset="0"/>
                </a:rPr>
                <a:t>Title Here 04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BD03D54-AC32-4BF1-A4AC-87E5C6754B53}"/>
                </a:ext>
              </a:extLst>
            </p:cNvPr>
            <p:cNvSpPr txBox="1"/>
            <p:nvPr/>
          </p:nvSpPr>
          <p:spPr>
            <a:xfrm>
              <a:off x="15973533" y="3700198"/>
              <a:ext cx="4721008" cy="1558610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>
                  <a:latin typeface="Gilroy-Regular" panose="00000500000000000000" pitchFamily="2" charset="0"/>
                </a:rPr>
                <a:t>Lorem ipsum dolor sit </a:t>
              </a:r>
              <a:r>
                <a:rPr lang="en-US" sz="1050" dirty="0" err="1">
                  <a:latin typeface="Gilroy-Regular" panose="00000500000000000000" pitchFamily="2" charset="0"/>
                </a:rPr>
                <a:t>amet</a:t>
              </a:r>
              <a:r>
                <a:rPr lang="en-US" sz="1050" dirty="0">
                  <a:latin typeface="Gilroy-Regular" panose="00000500000000000000" pitchFamily="2" charset="0"/>
                </a:rPr>
                <a:t>, </a:t>
              </a:r>
              <a:r>
                <a:rPr lang="en-US" sz="1050" dirty="0" err="1">
                  <a:latin typeface="Gilroy-Regular" panose="00000500000000000000" pitchFamily="2" charset="0"/>
                </a:rPr>
                <a:t>consectetur</a:t>
              </a:r>
              <a:r>
                <a:rPr lang="en-US" sz="1050" dirty="0">
                  <a:latin typeface="Gilroy-Regular" panose="00000500000000000000" pitchFamily="2" charset="0"/>
                </a:rPr>
                <a:t> </a:t>
              </a:r>
              <a:r>
                <a:rPr lang="en-US" sz="1050" dirty="0" err="1">
                  <a:latin typeface="Gilroy-Regular" panose="00000500000000000000" pitchFamily="2" charset="0"/>
                </a:rPr>
                <a:t>adipiscing</a:t>
              </a:r>
              <a:r>
                <a:rPr lang="en-US" sz="1050" dirty="0">
                  <a:latin typeface="Gilroy-Regular" panose="00000500000000000000" pitchFamily="2" charset="0"/>
                </a:rPr>
                <a:t> </a:t>
              </a:r>
              <a:r>
                <a:rPr lang="en-US" sz="1050" dirty="0" err="1">
                  <a:latin typeface="Gilroy-Regular" panose="00000500000000000000" pitchFamily="2" charset="0"/>
                </a:rPr>
                <a:t>elit</a:t>
              </a:r>
              <a:r>
                <a:rPr lang="en-US" sz="1050" dirty="0">
                  <a:latin typeface="Gilroy-Regular" panose="00000500000000000000" pitchFamily="2" charset="0"/>
                </a:rPr>
                <a:t>, sed do </a:t>
              </a:r>
              <a:r>
                <a:rPr lang="en-US" sz="1050" dirty="0" err="1">
                  <a:latin typeface="Gilroy-Regular" panose="00000500000000000000" pitchFamily="2" charset="0"/>
                </a:rPr>
                <a:t>eiusmod</a:t>
              </a:r>
              <a:r>
                <a:rPr lang="en-US" sz="1050" dirty="0">
                  <a:latin typeface="Gilroy-Regular" panose="00000500000000000000" pitchFamily="2" charset="0"/>
                </a:rPr>
                <a:t> </a:t>
              </a:r>
              <a:r>
                <a:rPr lang="en-US" sz="1050" dirty="0" err="1">
                  <a:latin typeface="Gilroy-Regular" panose="00000500000000000000" pitchFamily="2" charset="0"/>
                </a:rPr>
                <a:t>tempor</a:t>
              </a:r>
              <a:endParaRPr lang="en-US" sz="1050" dirty="0">
                <a:latin typeface="Lato" pitchFamily="34" charset="0"/>
                <a:ea typeface="Lato" pitchFamily="34" charset="0"/>
                <a:cs typeface="Lato" pitchFamily="34" charset="0"/>
              </a:endParaRPr>
            </a:p>
          </p:txBody>
        </p:sp>
      </p:grpSp>
      <p:grpSp>
        <p:nvGrpSpPr>
          <p:cNvPr id="13" name="sad">
            <a:extLst>
              <a:ext uri="{FF2B5EF4-FFF2-40B4-BE49-F238E27FC236}">
                <a16:creationId xmlns:a16="http://schemas.microsoft.com/office/drawing/2014/main" id="{2229362E-D2FE-41C1-BF48-F7D0D65B67E4}"/>
              </a:ext>
            </a:extLst>
          </p:cNvPr>
          <p:cNvGrpSpPr/>
          <p:nvPr/>
        </p:nvGrpSpPr>
        <p:grpSpPr>
          <a:xfrm>
            <a:off x="7812890" y="1755950"/>
            <a:ext cx="2744606" cy="1456922"/>
            <a:chOff x="15670212" y="2895600"/>
            <a:chExt cx="5254625" cy="2381049"/>
          </a:xfrm>
        </p:grpSpPr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759D5EF6-963C-48C4-9B1D-D824F07FF4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70212" y="2895600"/>
              <a:ext cx="5254625" cy="2317750"/>
            </a:xfrm>
            <a:custGeom>
              <a:avLst/>
              <a:gdLst>
                <a:gd name="T0" fmla="*/ 238 w 238"/>
                <a:gd name="T1" fmla="*/ 93 h 105"/>
                <a:gd name="T2" fmla="*/ 227 w 238"/>
                <a:gd name="T3" fmla="*/ 105 h 105"/>
                <a:gd name="T4" fmla="*/ 11 w 238"/>
                <a:gd name="T5" fmla="*/ 105 h 105"/>
                <a:gd name="T6" fmla="*/ 0 w 238"/>
                <a:gd name="T7" fmla="*/ 93 h 105"/>
                <a:gd name="T8" fmla="*/ 0 w 238"/>
                <a:gd name="T9" fmla="*/ 11 h 105"/>
                <a:gd name="T10" fmla="*/ 11 w 238"/>
                <a:gd name="T11" fmla="*/ 0 h 105"/>
                <a:gd name="T12" fmla="*/ 227 w 238"/>
                <a:gd name="T13" fmla="*/ 0 h 105"/>
                <a:gd name="T14" fmla="*/ 238 w 238"/>
                <a:gd name="T15" fmla="*/ 11 h 105"/>
                <a:gd name="T16" fmla="*/ 238 w 238"/>
                <a:gd name="T17" fmla="*/ 9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105">
                  <a:moveTo>
                    <a:pt x="238" y="93"/>
                  </a:moveTo>
                  <a:cubicBezTo>
                    <a:pt x="238" y="100"/>
                    <a:pt x="233" y="105"/>
                    <a:pt x="227" y="105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5" y="105"/>
                    <a:pt x="0" y="100"/>
                    <a:pt x="0" y="9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33" y="0"/>
                    <a:pt x="238" y="5"/>
                    <a:pt x="238" y="11"/>
                  </a:cubicBezTo>
                  <a:lnTo>
                    <a:pt x="238" y="9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th-TH" sz="900"/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41737AD2-B71A-4894-8F0D-81A425B858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70212" y="2895600"/>
              <a:ext cx="5254625" cy="971550"/>
            </a:xfrm>
            <a:custGeom>
              <a:avLst/>
              <a:gdLst>
                <a:gd name="T0" fmla="*/ 238 w 238"/>
                <a:gd name="T1" fmla="*/ 44 h 44"/>
                <a:gd name="T2" fmla="*/ 238 w 238"/>
                <a:gd name="T3" fmla="*/ 11 h 44"/>
                <a:gd name="T4" fmla="*/ 227 w 238"/>
                <a:gd name="T5" fmla="*/ 0 h 44"/>
                <a:gd name="T6" fmla="*/ 11 w 238"/>
                <a:gd name="T7" fmla="*/ 0 h 44"/>
                <a:gd name="T8" fmla="*/ 0 w 238"/>
                <a:gd name="T9" fmla="*/ 11 h 44"/>
                <a:gd name="T10" fmla="*/ 0 w 238"/>
                <a:gd name="T11" fmla="*/ 44 h 44"/>
                <a:gd name="T12" fmla="*/ 238 w 238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" h="44">
                  <a:moveTo>
                    <a:pt x="238" y="44"/>
                  </a:moveTo>
                  <a:cubicBezTo>
                    <a:pt x="238" y="11"/>
                    <a:pt x="238" y="11"/>
                    <a:pt x="238" y="11"/>
                  </a:cubicBezTo>
                  <a:cubicBezTo>
                    <a:pt x="238" y="5"/>
                    <a:pt x="233" y="0"/>
                    <a:pt x="22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238" y="4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th-TH" sz="900"/>
            </a:p>
          </p:txBody>
        </p:sp>
        <p:sp>
          <p:nvSpPr>
            <p:cNvPr id="16" name="TextBox 31">
              <a:extLst>
                <a:ext uri="{FF2B5EF4-FFF2-40B4-BE49-F238E27FC236}">
                  <a16:creationId xmlns:a16="http://schemas.microsoft.com/office/drawing/2014/main" id="{4A67F554-C1E6-4C38-8812-AF251309F1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743236" y="3049445"/>
              <a:ext cx="5181601" cy="675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en-US" sz="1600" b="1" dirty="0">
                  <a:latin typeface="Lato Black" pitchFamily="34" charset="0"/>
                  <a:ea typeface="Lato Black" pitchFamily="34" charset="0"/>
                  <a:cs typeface="Lato Black" pitchFamily="34" charset="0"/>
                </a:rPr>
                <a:t>Title Here 03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BDA5255-E97D-485E-A1BD-5F582051A158}"/>
                </a:ext>
              </a:extLst>
            </p:cNvPr>
            <p:cNvSpPr txBox="1"/>
            <p:nvPr/>
          </p:nvSpPr>
          <p:spPr>
            <a:xfrm>
              <a:off x="15966455" y="3718039"/>
              <a:ext cx="4735164" cy="1558610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>
                  <a:latin typeface="Gilroy-Regular" panose="00000500000000000000" pitchFamily="2" charset="0"/>
                </a:rPr>
                <a:t>Lorem ipsum dolor sit </a:t>
              </a:r>
              <a:r>
                <a:rPr lang="en-US" sz="1050" dirty="0" err="1">
                  <a:latin typeface="Gilroy-Regular" panose="00000500000000000000" pitchFamily="2" charset="0"/>
                </a:rPr>
                <a:t>amet</a:t>
              </a:r>
              <a:r>
                <a:rPr lang="en-US" sz="1050" dirty="0">
                  <a:latin typeface="Gilroy-Regular" panose="00000500000000000000" pitchFamily="2" charset="0"/>
                </a:rPr>
                <a:t>, </a:t>
              </a:r>
              <a:r>
                <a:rPr lang="en-US" sz="1050" dirty="0" err="1">
                  <a:latin typeface="Gilroy-Regular" panose="00000500000000000000" pitchFamily="2" charset="0"/>
                </a:rPr>
                <a:t>consectetur</a:t>
              </a:r>
              <a:r>
                <a:rPr lang="en-US" sz="1050" dirty="0">
                  <a:latin typeface="Gilroy-Regular" panose="00000500000000000000" pitchFamily="2" charset="0"/>
                </a:rPr>
                <a:t> </a:t>
              </a:r>
              <a:r>
                <a:rPr lang="en-US" sz="1050" dirty="0" err="1">
                  <a:latin typeface="Gilroy-Regular" panose="00000500000000000000" pitchFamily="2" charset="0"/>
                </a:rPr>
                <a:t>adipiscing</a:t>
              </a:r>
              <a:r>
                <a:rPr lang="en-US" sz="1050" dirty="0">
                  <a:latin typeface="Gilroy-Regular" panose="00000500000000000000" pitchFamily="2" charset="0"/>
                </a:rPr>
                <a:t> </a:t>
              </a:r>
              <a:r>
                <a:rPr lang="en-US" sz="1050" dirty="0" err="1">
                  <a:latin typeface="Gilroy-Regular" panose="00000500000000000000" pitchFamily="2" charset="0"/>
                </a:rPr>
                <a:t>elit</a:t>
              </a:r>
              <a:r>
                <a:rPr lang="en-US" sz="1050" dirty="0">
                  <a:latin typeface="Gilroy-Regular" panose="00000500000000000000" pitchFamily="2" charset="0"/>
                </a:rPr>
                <a:t>, sed do </a:t>
              </a:r>
              <a:r>
                <a:rPr lang="en-US" sz="1050" dirty="0" err="1">
                  <a:latin typeface="Gilroy-Regular" panose="00000500000000000000" pitchFamily="2" charset="0"/>
                </a:rPr>
                <a:t>eiusmod</a:t>
              </a:r>
              <a:r>
                <a:rPr lang="en-US" sz="1050" dirty="0">
                  <a:latin typeface="Gilroy-Regular" panose="00000500000000000000" pitchFamily="2" charset="0"/>
                </a:rPr>
                <a:t> </a:t>
              </a:r>
              <a:r>
                <a:rPr lang="en-US" sz="1050" dirty="0" err="1">
                  <a:latin typeface="Gilroy-Regular" panose="00000500000000000000" pitchFamily="2" charset="0"/>
                </a:rPr>
                <a:t>tempor</a:t>
              </a:r>
              <a:endParaRPr lang="en-US" sz="1050" dirty="0">
                <a:latin typeface="Lato" pitchFamily="34" charset="0"/>
                <a:ea typeface="Lato" pitchFamily="34" charset="0"/>
                <a:cs typeface="Lato" pitchFamily="34" charset="0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FF087154-DA60-49FA-87E2-D6AD368E8B86}"/>
              </a:ext>
            </a:extLst>
          </p:cNvPr>
          <p:cNvGrpSpPr/>
          <p:nvPr/>
        </p:nvGrpSpPr>
        <p:grpSpPr>
          <a:xfrm>
            <a:off x="3938455" y="1549770"/>
            <a:ext cx="4318010" cy="4308640"/>
            <a:chOff x="3938455" y="1300388"/>
            <a:chExt cx="4318010" cy="4308640"/>
          </a:xfrm>
          <a:scene3d>
            <a:camera prst="isometricOffAxis2Top">
              <a:rot lat="18894387" lon="1757777" rev="19596803"/>
            </a:camera>
            <a:lightRig rig="balanced" dir="t"/>
          </a:scene3d>
        </p:grpSpPr>
        <p:sp>
          <p:nvSpPr>
            <p:cNvPr id="45" name="Freeform 6">
              <a:extLst>
                <a:ext uri="{FF2B5EF4-FFF2-40B4-BE49-F238E27FC236}">
                  <a16:creationId xmlns:a16="http://schemas.microsoft.com/office/drawing/2014/main" id="{54593BA7-7A78-4A20-9E4B-3DB117835B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82322" y="2634888"/>
              <a:ext cx="1630277" cy="1630276"/>
            </a:xfrm>
            <a:custGeom>
              <a:avLst/>
              <a:gdLst>
                <a:gd name="T0" fmla="*/ 171 w 171"/>
                <a:gd name="T1" fmla="*/ 86 h 171"/>
                <a:gd name="T2" fmla="*/ 146 w 171"/>
                <a:gd name="T3" fmla="*/ 146 h 171"/>
                <a:gd name="T4" fmla="*/ 86 w 171"/>
                <a:gd name="T5" fmla="*/ 171 h 171"/>
                <a:gd name="T6" fmla="*/ 25 w 171"/>
                <a:gd name="T7" fmla="*/ 146 h 171"/>
                <a:gd name="T8" fmla="*/ 0 w 171"/>
                <a:gd name="T9" fmla="*/ 86 h 171"/>
                <a:gd name="T10" fmla="*/ 25 w 171"/>
                <a:gd name="T11" fmla="*/ 25 h 171"/>
                <a:gd name="T12" fmla="*/ 86 w 171"/>
                <a:gd name="T13" fmla="*/ 0 h 171"/>
                <a:gd name="T14" fmla="*/ 146 w 171"/>
                <a:gd name="T15" fmla="*/ 25 h 171"/>
                <a:gd name="T16" fmla="*/ 171 w 171"/>
                <a:gd name="T17" fmla="*/ 86 h 171"/>
                <a:gd name="T18" fmla="*/ 126 w 171"/>
                <a:gd name="T19" fmla="*/ 127 h 171"/>
                <a:gd name="T20" fmla="*/ 143 w 171"/>
                <a:gd name="T21" fmla="*/ 86 h 171"/>
                <a:gd name="T22" fmla="*/ 126 w 171"/>
                <a:gd name="T23" fmla="*/ 45 h 171"/>
                <a:gd name="T24" fmla="*/ 86 w 171"/>
                <a:gd name="T25" fmla="*/ 28 h 171"/>
                <a:gd name="T26" fmla="*/ 45 w 171"/>
                <a:gd name="T27" fmla="*/ 45 h 171"/>
                <a:gd name="T28" fmla="*/ 28 w 171"/>
                <a:gd name="T29" fmla="*/ 86 h 171"/>
                <a:gd name="T30" fmla="*/ 45 w 171"/>
                <a:gd name="T31" fmla="*/ 127 h 171"/>
                <a:gd name="T32" fmla="*/ 86 w 171"/>
                <a:gd name="T33" fmla="*/ 144 h 171"/>
                <a:gd name="T34" fmla="*/ 126 w 171"/>
                <a:gd name="T35" fmla="*/ 127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1" h="171">
                  <a:moveTo>
                    <a:pt x="171" y="86"/>
                  </a:moveTo>
                  <a:cubicBezTo>
                    <a:pt x="171" y="108"/>
                    <a:pt x="162" y="130"/>
                    <a:pt x="146" y="146"/>
                  </a:cubicBezTo>
                  <a:cubicBezTo>
                    <a:pt x="130" y="162"/>
                    <a:pt x="108" y="171"/>
                    <a:pt x="86" y="171"/>
                  </a:cubicBezTo>
                  <a:cubicBezTo>
                    <a:pt x="63" y="171"/>
                    <a:pt x="41" y="162"/>
                    <a:pt x="25" y="146"/>
                  </a:cubicBezTo>
                  <a:cubicBezTo>
                    <a:pt x="9" y="130"/>
                    <a:pt x="0" y="108"/>
                    <a:pt x="0" y="86"/>
                  </a:cubicBezTo>
                  <a:cubicBezTo>
                    <a:pt x="0" y="63"/>
                    <a:pt x="9" y="41"/>
                    <a:pt x="25" y="25"/>
                  </a:cubicBezTo>
                  <a:cubicBezTo>
                    <a:pt x="41" y="10"/>
                    <a:pt x="63" y="0"/>
                    <a:pt x="86" y="0"/>
                  </a:cubicBezTo>
                  <a:cubicBezTo>
                    <a:pt x="108" y="0"/>
                    <a:pt x="130" y="10"/>
                    <a:pt x="146" y="25"/>
                  </a:cubicBezTo>
                  <a:cubicBezTo>
                    <a:pt x="162" y="41"/>
                    <a:pt x="171" y="63"/>
                    <a:pt x="171" y="86"/>
                  </a:cubicBezTo>
                  <a:close/>
                  <a:moveTo>
                    <a:pt x="126" y="127"/>
                  </a:moveTo>
                  <a:cubicBezTo>
                    <a:pt x="137" y="116"/>
                    <a:pt x="143" y="101"/>
                    <a:pt x="143" y="86"/>
                  </a:cubicBezTo>
                  <a:cubicBezTo>
                    <a:pt x="143" y="71"/>
                    <a:pt x="137" y="56"/>
                    <a:pt x="126" y="45"/>
                  </a:cubicBezTo>
                  <a:cubicBezTo>
                    <a:pt x="116" y="34"/>
                    <a:pt x="101" y="28"/>
                    <a:pt x="86" y="28"/>
                  </a:cubicBezTo>
                  <a:cubicBezTo>
                    <a:pt x="70" y="28"/>
                    <a:pt x="55" y="34"/>
                    <a:pt x="45" y="45"/>
                  </a:cubicBezTo>
                  <a:cubicBezTo>
                    <a:pt x="34" y="56"/>
                    <a:pt x="28" y="71"/>
                    <a:pt x="28" y="86"/>
                  </a:cubicBezTo>
                  <a:cubicBezTo>
                    <a:pt x="28" y="101"/>
                    <a:pt x="34" y="116"/>
                    <a:pt x="45" y="127"/>
                  </a:cubicBezTo>
                  <a:cubicBezTo>
                    <a:pt x="55" y="137"/>
                    <a:pt x="70" y="144"/>
                    <a:pt x="86" y="144"/>
                  </a:cubicBezTo>
                  <a:cubicBezTo>
                    <a:pt x="101" y="144"/>
                    <a:pt x="116" y="137"/>
                    <a:pt x="126" y="1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sp3d extrusionH="2540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600"/>
            </a:p>
          </p:txBody>
        </p:sp>
        <p:sp>
          <p:nvSpPr>
            <p:cNvPr id="43" name="Freeform 8">
              <a:extLst>
                <a:ext uri="{FF2B5EF4-FFF2-40B4-BE49-F238E27FC236}">
                  <a16:creationId xmlns:a16="http://schemas.microsoft.com/office/drawing/2014/main" id="{5D19BFF6-C604-4860-8CBF-BCFE7FF0B5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1836" y="1300388"/>
              <a:ext cx="2782943" cy="1983020"/>
            </a:xfrm>
            <a:custGeom>
              <a:avLst/>
              <a:gdLst>
                <a:gd name="T0" fmla="*/ 97 w 292"/>
                <a:gd name="T1" fmla="*/ 208 h 208"/>
                <a:gd name="T2" fmla="*/ 123 w 292"/>
                <a:gd name="T3" fmla="*/ 159 h 208"/>
                <a:gd name="T4" fmla="*/ 191 w 292"/>
                <a:gd name="T5" fmla="*/ 131 h 208"/>
                <a:gd name="T6" fmla="*/ 239 w 292"/>
                <a:gd name="T7" fmla="*/ 144 h 208"/>
                <a:gd name="T8" fmla="*/ 292 w 292"/>
                <a:gd name="T9" fmla="*/ 73 h 208"/>
                <a:gd name="T10" fmla="*/ 288 w 292"/>
                <a:gd name="T11" fmla="*/ 70 h 208"/>
                <a:gd name="T12" fmla="*/ 284 w 292"/>
                <a:gd name="T13" fmla="*/ 68 h 208"/>
                <a:gd name="T14" fmla="*/ 277 w 292"/>
                <a:gd name="T15" fmla="*/ 64 h 208"/>
                <a:gd name="T16" fmla="*/ 261 w 292"/>
                <a:gd name="T17" fmla="*/ 56 h 208"/>
                <a:gd name="T18" fmla="*/ 244 w 292"/>
                <a:gd name="T19" fmla="*/ 50 h 208"/>
                <a:gd name="T20" fmla="*/ 236 w 292"/>
                <a:gd name="T21" fmla="*/ 48 h 208"/>
                <a:gd name="T22" fmla="*/ 232 w 292"/>
                <a:gd name="T23" fmla="*/ 47 h 208"/>
                <a:gd name="T24" fmla="*/ 224 w 292"/>
                <a:gd name="T25" fmla="*/ 45 h 208"/>
                <a:gd name="T26" fmla="*/ 224 w 292"/>
                <a:gd name="T27" fmla="*/ 23 h 208"/>
                <a:gd name="T28" fmla="*/ 219 w 292"/>
                <a:gd name="T29" fmla="*/ 9 h 208"/>
                <a:gd name="T30" fmla="*/ 207 w 292"/>
                <a:gd name="T31" fmla="*/ 1 h 208"/>
                <a:gd name="T32" fmla="*/ 200 w 292"/>
                <a:gd name="T33" fmla="*/ 0 h 208"/>
                <a:gd name="T34" fmla="*/ 191 w 292"/>
                <a:gd name="T35" fmla="*/ 0 h 208"/>
                <a:gd name="T36" fmla="*/ 182 w 292"/>
                <a:gd name="T37" fmla="*/ 0 h 208"/>
                <a:gd name="T38" fmla="*/ 174 w 292"/>
                <a:gd name="T39" fmla="*/ 1 h 208"/>
                <a:gd name="T40" fmla="*/ 162 w 292"/>
                <a:gd name="T41" fmla="*/ 9 h 208"/>
                <a:gd name="T42" fmla="*/ 158 w 292"/>
                <a:gd name="T43" fmla="*/ 23 h 208"/>
                <a:gd name="T44" fmla="*/ 158 w 292"/>
                <a:gd name="T45" fmla="*/ 45 h 208"/>
                <a:gd name="T46" fmla="*/ 149 w 292"/>
                <a:gd name="T47" fmla="*/ 47 h 208"/>
                <a:gd name="T48" fmla="*/ 145 w 292"/>
                <a:gd name="T49" fmla="*/ 48 h 208"/>
                <a:gd name="T50" fmla="*/ 137 w 292"/>
                <a:gd name="T51" fmla="*/ 50 h 208"/>
                <a:gd name="T52" fmla="*/ 120 w 292"/>
                <a:gd name="T53" fmla="*/ 56 h 208"/>
                <a:gd name="T54" fmla="*/ 105 w 292"/>
                <a:gd name="T55" fmla="*/ 64 h 208"/>
                <a:gd name="T56" fmla="*/ 97 w 292"/>
                <a:gd name="T57" fmla="*/ 68 h 208"/>
                <a:gd name="T58" fmla="*/ 93 w 292"/>
                <a:gd name="T59" fmla="*/ 70 h 208"/>
                <a:gd name="T60" fmla="*/ 86 w 292"/>
                <a:gd name="T61" fmla="*/ 75 h 208"/>
                <a:gd name="T62" fmla="*/ 71 w 292"/>
                <a:gd name="T63" fmla="*/ 59 h 208"/>
                <a:gd name="T64" fmla="*/ 58 w 292"/>
                <a:gd name="T65" fmla="*/ 53 h 208"/>
                <a:gd name="T66" fmla="*/ 43 w 292"/>
                <a:gd name="T67" fmla="*/ 55 h 208"/>
                <a:gd name="T68" fmla="*/ 37 w 292"/>
                <a:gd name="T69" fmla="*/ 60 h 208"/>
                <a:gd name="T70" fmla="*/ 31 w 292"/>
                <a:gd name="T71" fmla="*/ 66 h 208"/>
                <a:gd name="T72" fmla="*/ 24 w 292"/>
                <a:gd name="T73" fmla="*/ 72 h 208"/>
                <a:gd name="T74" fmla="*/ 20 w 292"/>
                <a:gd name="T75" fmla="*/ 78 h 208"/>
                <a:gd name="T76" fmla="*/ 17 w 292"/>
                <a:gd name="T77" fmla="*/ 93 h 208"/>
                <a:gd name="T78" fmla="*/ 24 w 292"/>
                <a:gd name="T79" fmla="*/ 106 h 208"/>
                <a:gd name="T80" fmla="*/ 39 w 292"/>
                <a:gd name="T81" fmla="*/ 122 h 208"/>
                <a:gd name="T82" fmla="*/ 35 w 292"/>
                <a:gd name="T83" fmla="*/ 129 h 208"/>
                <a:gd name="T84" fmla="*/ 33 w 292"/>
                <a:gd name="T85" fmla="*/ 132 h 208"/>
                <a:gd name="T86" fmla="*/ 28 w 292"/>
                <a:gd name="T87" fmla="*/ 140 h 208"/>
                <a:gd name="T88" fmla="*/ 21 w 292"/>
                <a:gd name="T89" fmla="*/ 156 h 208"/>
                <a:gd name="T90" fmla="*/ 15 w 292"/>
                <a:gd name="T91" fmla="*/ 172 h 208"/>
                <a:gd name="T92" fmla="*/ 13 w 292"/>
                <a:gd name="T93" fmla="*/ 180 h 208"/>
                <a:gd name="T94" fmla="*/ 12 w 292"/>
                <a:gd name="T95" fmla="*/ 185 h 208"/>
                <a:gd name="T96" fmla="*/ 10 w 292"/>
                <a:gd name="T97" fmla="*/ 193 h 208"/>
                <a:gd name="T98" fmla="*/ 0 w 292"/>
                <a:gd name="T99" fmla="*/ 193 h 208"/>
                <a:gd name="T100" fmla="*/ 97 w 292"/>
                <a:gd name="T101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2" h="208">
                  <a:moveTo>
                    <a:pt x="97" y="208"/>
                  </a:moveTo>
                  <a:cubicBezTo>
                    <a:pt x="101" y="189"/>
                    <a:pt x="110" y="172"/>
                    <a:pt x="123" y="159"/>
                  </a:cubicBezTo>
                  <a:cubicBezTo>
                    <a:pt x="141" y="141"/>
                    <a:pt x="166" y="131"/>
                    <a:pt x="191" y="131"/>
                  </a:cubicBezTo>
                  <a:cubicBezTo>
                    <a:pt x="207" y="131"/>
                    <a:pt x="224" y="135"/>
                    <a:pt x="239" y="144"/>
                  </a:cubicBezTo>
                  <a:cubicBezTo>
                    <a:pt x="292" y="73"/>
                    <a:pt x="292" y="73"/>
                    <a:pt x="292" y="73"/>
                  </a:cubicBezTo>
                  <a:cubicBezTo>
                    <a:pt x="288" y="70"/>
                    <a:pt x="288" y="70"/>
                    <a:pt x="288" y="70"/>
                  </a:cubicBezTo>
                  <a:cubicBezTo>
                    <a:pt x="284" y="68"/>
                    <a:pt x="284" y="68"/>
                    <a:pt x="284" y="68"/>
                  </a:cubicBezTo>
                  <a:cubicBezTo>
                    <a:pt x="282" y="66"/>
                    <a:pt x="279" y="65"/>
                    <a:pt x="277" y="64"/>
                  </a:cubicBezTo>
                  <a:cubicBezTo>
                    <a:pt x="271" y="61"/>
                    <a:pt x="266" y="58"/>
                    <a:pt x="261" y="56"/>
                  </a:cubicBezTo>
                  <a:cubicBezTo>
                    <a:pt x="255" y="54"/>
                    <a:pt x="250" y="52"/>
                    <a:pt x="244" y="50"/>
                  </a:cubicBezTo>
                  <a:cubicBezTo>
                    <a:pt x="242" y="49"/>
                    <a:pt x="239" y="49"/>
                    <a:pt x="236" y="48"/>
                  </a:cubicBezTo>
                  <a:cubicBezTo>
                    <a:pt x="232" y="47"/>
                    <a:pt x="232" y="47"/>
                    <a:pt x="232" y="47"/>
                  </a:cubicBezTo>
                  <a:cubicBezTo>
                    <a:pt x="224" y="45"/>
                    <a:pt x="224" y="45"/>
                    <a:pt x="224" y="45"/>
                  </a:cubicBezTo>
                  <a:cubicBezTo>
                    <a:pt x="224" y="23"/>
                    <a:pt x="224" y="23"/>
                    <a:pt x="224" y="23"/>
                  </a:cubicBezTo>
                  <a:cubicBezTo>
                    <a:pt x="224" y="18"/>
                    <a:pt x="222" y="13"/>
                    <a:pt x="219" y="9"/>
                  </a:cubicBezTo>
                  <a:cubicBezTo>
                    <a:pt x="216" y="5"/>
                    <a:pt x="212" y="2"/>
                    <a:pt x="207" y="1"/>
                  </a:cubicBezTo>
                  <a:cubicBezTo>
                    <a:pt x="205" y="0"/>
                    <a:pt x="202" y="0"/>
                    <a:pt x="200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79" y="0"/>
                    <a:pt x="177" y="0"/>
                    <a:pt x="174" y="1"/>
                  </a:cubicBezTo>
                  <a:cubicBezTo>
                    <a:pt x="169" y="2"/>
                    <a:pt x="165" y="5"/>
                    <a:pt x="162" y="9"/>
                  </a:cubicBezTo>
                  <a:cubicBezTo>
                    <a:pt x="159" y="13"/>
                    <a:pt x="158" y="18"/>
                    <a:pt x="158" y="23"/>
                  </a:cubicBezTo>
                  <a:cubicBezTo>
                    <a:pt x="158" y="45"/>
                    <a:pt x="158" y="45"/>
                    <a:pt x="158" y="45"/>
                  </a:cubicBezTo>
                  <a:cubicBezTo>
                    <a:pt x="149" y="47"/>
                    <a:pt x="149" y="47"/>
                    <a:pt x="149" y="47"/>
                  </a:cubicBezTo>
                  <a:cubicBezTo>
                    <a:pt x="145" y="48"/>
                    <a:pt x="145" y="48"/>
                    <a:pt x="145" y="48"/>
                  </a:cubicBezTo>
                  <a:cubicBezTo>
                    <a:pt x="142" y="49"/>
                    <a:pt x="139" y="49"/>
                    <a:pt x="137" y="50"/>
                  </a:cubicBezTo>
                  <a:cubicBezTo>
                    <a:pt x="131" y="52"/>
                    <a:pt x="126" y="54"/>
                    <a:pt x="120" y="56"/>
                  </a:cubicBezTo>
                  <a:cubicBezTo>
                    <a:pt x="115" y="58"/>
                    <a:pt x="110" y="61"/>
                    <a:pt x="105" y="64"/>
                  </a:cubicBezTo>
                  <a:cubicBezTo>
                    <a:pt x="102" y="65"/>
                    <a:pt x="99" y="66"/>
                    <a:pt x="97" y="68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67" y="56"/>
                    <a:pt x="63" y="53"/>
                    <a:pt x="58" y="53"/>
                  </a:cubicBezTo>
                  <a:cubicBezTo>
                    <a:pt x="53" y="52"/>
                    <a:pt x="47" y="53"/>
                    <a:pt x="43" y="55"/>
                  </a:cubicBezTo>
                  <a:cubicBezTo>
                    <a:pt x="41" y="56"/>
                    <a:pt x="39" y="58"/>
                    <a:pt x="37" y="60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2" y="74"/>
                    <a:pt x="21" y="76"/>
                    <a:pt x="20" y="78"/>
                  </a:cubicBezTo>
                  <a:cubicBezTo>
                    <a:pt x="18" y="83"/>
                    <a:pt x="17" y="88"/>
                    <a:pt x="17" y="93"/>
                  </a:cubicBezTo>
                  <a:cubicBezTo>
                    <a:pt x="18" y="98"/>
                    <a:pt x="20" y="103"/>
                    <a:pt x="24" y="106"/>
                  </a:cubicBezTo>
                  <a:cubicBezTo>
                    <a:pt x="39" y="122"/>
                    <a:pt x="39" y="122"/>
                    <a:pt x="39" y="122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3" y="132"/>
                    <a:pt x="33" y="132"/>
                    <a:pt x="33" y="132"/>
                  </a:cubicBezTo>
                  <a:cubicBezTo>
                    <a:pt x="31" y="135"/>
                    <a:pt x="30" y="137"/>
                    <a:pt x="28" y="140"/>
                  </a:cubicBezTo>
                  <a:cubicBezTo>
                    <a:pt x="26" y="145"/>
                    <a:pt x="23" y="150"/>
                    <a:pt x="21" y="156"/>
                  </a:cubicBezTo>
                  <a:cubicBezTo>
                    <a:pt x="19" y="161"/>
                    <a:pt x="17" y="166"/>
                    <a:pt x="15" y="172"/>
                  </a:cubicBezTo>
                  <a:cubicBezTo>
                    <a:pt x="14" y="175"/>
                    <a:pt x="13" y="178"/>
                    <a:pt x="13" y="180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0" y="193"/>
                    <a:pt x="10" y="193"/>
                    <a:pt x="10" y="193"/>
                  </a:cubicBezTo>
                  <a:cubicBezTo>
                    <a:pt x="0" y="193"/>
                    <a:pt x="0" y="193"/>
                    <a:pt x="0" y="193"/>
                  </a:cubicBezTo>
                  <a:lnTo>
                    <a:pt x="97" y="2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sp3d extrusionH="2540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600"/>
            </a:p>
          </p:txBody>
        </p:sp>
        <p:sp>
          <p:nvSpPr>
            <p:cNvPr id="41" name="Freeform 10">
              <a:extLst>
                <a:ext uri="{FF2B5EF4-FFF2-40B4-BE49-F238E27FC236}">
                  <a16:creationId xmlns:a16="http://schemas.microsoft.com/office/drawing/2014/main" id="{66007563-270C-4EDE-8A4A-DDCABEFC0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9853" y="1795948"/>
              <a:ext cx="1696612" cy="2001750"/>
            </a:xfrm>
            <a:custGeom>
              <a:avLst/>
              <a:gdLst>
                <a:gd name="T0" fmla="*/ 177 w 178"/>
                <a:gd name="T1" fmla="*/ 160 h 210"/>
                <a:gd name="T2" fmla="*/ 175 w 178"/>
                <a:gd name="T3" fmla="*/ 154 h 210"/>
                <a:gd name="T4" fmla="*/ 154 w 178"/>
                <a:gd name="T5" fmla="*/ 141 h 210"/>
                <a:gd name="T6" fmla="*/ 132 w 178"/>
                <a:gd name="T7" fmla="*/ 141 h 210"/>
                <a:gd name="T8" fmla="*/ 131 w 178"/>
                <a:gd name="T9" fmla="*/ 133 h 210"/>
                <a:gd name="T10" fmla="*/ 129 w 178"/>
                <a:gd name="T11" fmla="*/ 128 h 210"/>
                <a:gd name="T12" fmla="*/ 127 w 178"/>
                <a:gd name="T13" fmla="*/ 120 h 210"/>
                <a:gd name="T14" fmla="*/ 121 w 178"/>
                <a:gd name="T15" fmla="*/ 104 h 210"/>
                <a:gd name="T16" fmla="*/ 114 w 178"/>
                <a:gd name="T17" fmla="*/ 88 h 210"/>
                <a:gd name="T18" fmla="*/ 109 w 178"/>
                <a:gd name="T19" fmla="*/ 80 h 210"/>
                <a:gd name="T20" fmla="*/ 107 w 178"/>
                <a:gd name="T21" fmla="*/ 77 h 210"/>
                <a:gd name="T22" fmla="*/ 103 w 178"/>
                <a:gd name="T23" fmla="*/ 70 h 210"/>
                <a:gd name="T24" fmla="*/ 118 w 178"/>
                <a:gd name="T25" fmla="*/ 54 h 210"/>
                <a:gd name="T26" fmla="*/ 125 w 178"/>
                <a:gd name="T27" fmla="*/ 41 h 210"/>
                <a:gd name="T28" fmla="*/ 122 w 178"/>
                <a:gd name="T29" fmla="*/ 26 h 210"/>
                <a:gd name="T30" fmla="*/ 118 w 178"/>
                <a:gd name="T31" fmla="*/ 20 h 210"/>
                <a:gd name="T32" fmla="*/ 111 w 178"/>
                <a:gd name="T33" fmla="*/ 14 h 210"/>
                <a:gd name="T34" fmla="*/ 105 w 178"/>
                <a:gd name="T35" fmla="*/ 8 h 210"/>
                <a:gd name="T36" fmla="*/ 99 w 178"/>
                <a:gd name="T37" fmla="*/ 3 h 210"/>
                <a:gd name="T38" fmla="*/ 85 w 178"/>
                <a:gd name="T39" fmla="*/ 1 h 210"/>
                <a:gd name="T40" fmla="*/ 71 w 178"/>
                <a:gd name="T41" fmla="*/ 7 h 210"/>
                <a:gd name="T42" fmla="*/ 56 w 178"/>
                <a:gd name="T43" fmla="*/ 23 h 210"/>
                <a:gd name="T44" fmla="*/ 54 w 178"/>
                <a:gd name="T45" fmla="*/ 21 h 210"/>
                <a:gd name="T46" fmla="*/ 0 w 178"/>
                <a:gd name="T47" fmla="*/ 92 h 210"/>
                <a:gd name="T48" fmla="*/ 19 w 178"/>
                <a:gd name="T49" fmla="*/ 107 h 210"/>
                <a:gd name="T50" fmla="*/ 47 w 178"/>
                <a:gd name="T51" fmla="*/ 174 h 210"/>
                <a:gd name="T52" fmla="*/ 46 w 178"/>
                <a:gd name="T53" fmla="*/ 185 h 210"/>
                <a:gd name="T54" fmla="*/ 132 w 178"/>
                <a:gd name="T55" fmla="*/ 210 h 210"/>
                <a:gd name="T56" fmla="*/ 132 w 178"/>
                <a:gd name="T57" fmla="*/ 207 h 210"/>
                <a:gd name="T58" fmla="*/ 152 w 178"/>
                <a:gd name="T59" fmla="*/ 207 h 210"/>
                <a:gd name="T60" fmla="*/ 165 w 178"/>
                <a:gd name="T61" fmla="*/ 204 h 210"/>
                <a:gd name="T62" fmla="*/ 178 w 178"/>
                <a:gd name="T63" fmla="*/ 183 h 210"/>
                <a:gd name="T64" fmla="*/ 178 w 178"/>
                <a:gd name="T65" fmla="*/ 167 h 210"/>
                <a:gd name="T66" fmla="*/ 177 w 178"/>
                <a:gd name="T67" fmla="*/ 16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8" h="210">
                  <a:moveTo>
                    <a:pt x="177" y="160"/>
                  </a:moveTo>
                  <a:cubicBezTo>
                    <a:pt x="177" y="158"/>
                    <a:pt x="176" y="156"/>
                    <a:pt x="175" y="154"/>
                  </a:cubicBezTo>
                  <a:cubicBezTo>
                    <a:pt x="171" y="146"/>
                    <a:pt x="163" y="141"/>
                    <a:pt x="154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1" y="133"/>
                    <a:pt x="131" y="133"/>
                    <a:pt x="131" y="133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29" y="126"/>
                    <a:pt x="128" y="123"/>
                    <a:pt x="127" y="120"/>
                  </a:cubicBezTo>
                  <a:cubicBezTo>
                    <a:pt x="125" y="114"/>
                    <a:pt x="123" y="109"/>
                    <a:pt x="121" y="104"/>
                  </a:cubicBezTo>
                  <a:cubicBezTo>
                    <a:pt x="119" y="98"/>
                    <a:pt x="116" y="93"/>
                    <a:pt x="114" y="88"/>
                  </a:cubicBezTo>
                  <a:cubicBezTo>
                    <a:pt x="112" y="85"/>
                    <a:pt x="111" y="83"/>
                    <a:pt x="109" y="8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22" y="51"/>
                    <a:pt x="124" y="46"/>
                    <a:pt x="125" y="41"/>
                  </a:cubicBezTo>
                  <a:cubicBezTo>
                    <a:pt x="126" y="36"/>
                    <a:pt x="125" y="31"/>
                    <a:pt x="122" y="26"/>
                  </a:cubicBezTo>
                  <a:cubicBezTo>
                    <a:pt x="121" y="24"/>
                    <a:pt x="120" y="22"/>
                    <a:pt x="118" y="20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3" y="6"/>
                    <a:pt x="101" y="4"/>
                    <a:pt x="99" y="3"/>
                  </a:cubicBezTo>
                  <a:cubicBezTo>
                    <a:pt x="95" y="1"/>
                    <a:pt x="90" y="0"/>
                    <a:pt x="85" y="1"/>
                  </a:cubicBezTo>
                  <a:cubicBezTo>
                    <a:pt x="80" y="1"/>
                    <a:pt x="75" y="4"/>
                    <a:pt x="71" y="7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7" y="96"/>
                    <a:pt x="13" y="101"/>
                    <a:pt x="19" y="107"/>
                  </a:cubicBezTo>
                  <a:cubicBezTo>
                    <a:pt x="37" y="124"/>
                    <a:pt x="47" y="149"/>
                    <a:pt x="47" y="174"/>
                  </a:cubicBezTo>
                  <a:cubicBezTo>
                    <a:pt x="47" y="178"/>
                    <a:pt x="46" y="182"/>
                    <a:pt x="46" y="185"/>
                  </a:cubicBezTo>
                  <a:cubicBezTo>
                    <a:pt x="132" y="210"/>
                    <a:pt x="132" y="210"/>
                    <a:pt x="132" y="210"/>
                  </a:cubicBezTo>
                  <a:cubicBezTo>
                    <a:pt x="132" y="207"/>
                    <a:pt x="132" y="207"/>
                    <a:pt x="132" y="207"/>
                  </a:cubicBezTo>
                  <a:cubicBezTo>
                    <a:pt x="152" y="207"/>
                    <a:pt x="152" y="207"/>
                    <a:pt x="152" y="207"/>
                  </a:cubicBezTo>
                  <a:cubicBezTo>
                    <a:pt x="157" y="207"/>
                    <a:pt x="161" y="206"/>
                    <a:pt x="165" y="204"/>
                  </a:cubicBezTo>
                  <a:cubicBezTo>
                    <a:pt x="173" y="200"/>
                    <a:pt x="178" y="192"/>
                    <a:pt x="178" y="183"/>
                  </a:cubicBezTo>
                  <a:cubicBezTo>
                    <a:pt x="178" y="167"/>
                    <a:pt x="178" y="167"/>
                    <a:pt x="178" y="167"/>
                  </a:cubicBezTo>
                  <a:cubicBezTo>
                    <a:pt x="178" y="164"/>
                    <a:pt x="178" y="162"/>
                    <a:pt x="177" y="16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sp3d extrusionH="2540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600"/>
            </a:p>
          </p:txBody>
        </p:sp>
        <p:sp>
          <p:nvSpPr>
            <p:cNvPr id="39" name="Freeform 9">
              <a:extLst>
                <a:ext uri="{FF2B5EF4-FFF2-40B4-BE49-F238E27FC236}">
                  <a16:creationId xmlns:a16="http://schemas.microsoft.com/office/drawing/2014/main" id="{A668FD63-92D0-4F04-919C-F337FBA11E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9993" y="3569039"/>
              <a:ext cx="1677881" cy="1601400"/>
            </a:xfrm>
            <a:custGeom>
              <a:avLst/>
              <a:gdLst>
                <a:gd name="T0" fmla="*/ 90 w 176"/>
                <a:gd name="T1" fmla="*/ 0 h 168"/>
                <a:gd name="T2" fmla="*/ 63 w 176"/>
                <a:gd name="T3" fmla="*/ 55 h 168"/>
                <a:gd name="T4" fmla="*/ 0 w 176"/>
                <a:gd name="T5" fmla="*/ 83 h 168"/>
                <a:gd name="T6" fmla="*/ 31 w 176"/>
                <a:gd name="T7" fmla="*/ 168 h 168"/>
                <a:gd name="T8" fmla="*/ 37 w 176"/>
                <a:gd name="T9" fmla="*/ 167 h 168"/>
                <a:gd name="T10" fmla="*/ 41 w 176"/>
                <a:gd name="T11" fmla="*/ 166 h 168"/>
                <a:gd name="T12" fmla="*/ 49 w 176"/>
                <a:gd name="T13" fmla="*/ 163 h 168"/>
                <a:gd name="T14" fmla="*/ 66 w 176"/>
                <a:gd name="T15" fmla="*/ 158 h 168"/>
                <a:gd name="T16" fmla="*/ 82 w 176"/>
                <a:gd name="T17" fmla="*/ 150 h 168"/>
                <a:gd name="T18" fmla="*/ 89 w 176"/>
                <a:gd name="T19" fmla="*/ 146 h 168"/>
                <a:gd name="T20" fmla="*/ 93 w 176"/>
                <a:gd name="T21" fmla="*/ 144 h 168"/>
                <a:gd name="T22" fmla="*/ 100 w 176"/>
                <a:gd name="T23" fmla="*/ 139 h 168"/>
                <a:gd name="T24" fmla="*/ 115 w 176"/>
                <a:gd name="T25" fmla="*/ 154 h 168"/>
                <a:gd name="T26" fmla="*/ 129 w 176"/>
                <a:gd name="T27" fmla="*/ 161 h 168"/>
                <a:gd name="T28" fmla="*/ 143 w 176"/>
                <a:gd name="T29" fmla="*/ 159 h 168"/>
                <a:gd name="T30" fmla="*/ 149 w 176"/>
                <a:gd name="T31" fmla="*/ 154 h 168"/>
                <a:gd name="T32" fmla="*/ 155 w 176"/>
                <a:gd name="T33" fmla="*/ 148 h 168"/>
                <a:gd name="T34" fmla="*/ 162 w 176"/>
                <a:gd name="T35" fmla="*/ 141 h 168"/>
                <a:gd name="T36" fmla="*/ 166 w 176"/>
                <a:gd name="T37" fmla="*/ 135 h 168"/>
                <a:gd name="T38" fmla="*/ 169 w 176"/>
                <a:gd name="T39" fmla="*/ 121 h 168"/>
                <a:gd name="T40" fmla="*/ 162 w 176"/>
                <a:gd name="T41" fmla="*/ 108 h 168"/>
                <a:gd name="T42" fmla="*/ 147 w 176"/>
                <a:gd name="T43" fmla="*/ 92 h 168"/>
                <a:gd name="T44" fmla="*/ 151 w 176"/>
                <a:gd name="T45" fmla="*/ 85 h 168"/>
                <a:gd name="T46" fmla="*/ 153 w 176"/>
                <a:gd name="T47" fmla="*/ 82 h 168"/>
                <a:gd name="T48" fmla="*/ 158 w 176"/>
                <a:gd name="T49" fmla="*/ 74 h 168"/>
                <a:gd name="T50" fmla="*/ 165 w 176"/>
                <a:gd name="T51" fmla="*/ 58 h 168"/>
                <a:gd name="T52" fmla="*/ 171 w 176"/>
                <a:gd name="T53" fmla="*/ 42 h 168"/>
                <a:gd name="T54" fmla="*/ 173 w 176"/>
                <a:gd name="T55" fmla="*/ 33 h 168"/>
                <a:gd name="T56" fmla="*/ 175 w 176"/>
                <a:gd name="T57" fmla="*/ 29 h 168"/>
                <a:gd name="T58" fmla="*/ 176 w 176"/>
                <a:gd name="T59" fmla="*/ 24 h 168"/>
                <a:gd name="T60" fmla="*/ 90 w 176"/>
                <a:gd name="T6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6" h="168">
                  <a:moveTo>
                    <a:pt x="90" y="0"/>
                  </a:moveTo>
                  <a:cubicBezTo>
                    <a:pt x="87" y="21"/>
                    <a:pt x="78" y="40"/>
                    <a:pt x="63" y="55"/>
                  </a:cubicBezTo>
                  <a:cubicBezTo>
                    <a:pt x="46" y="72"/>
                    <a:pt x="24" y="82"/>
                    <a:pt x="0" y="83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7" y="167"/>
                    <a:pt x="37" y="167"/>
                    <a:pt x="37" y="167"/>
                  </a:cubicBezTo>
                  <a:cubicBezTo>
                    <a:pt x="41" y="166"/>
                    <a:pt x="41" y="166"/>
                    <a:pt x="41" y="166"/>
                  </a:cubicBezTo>
                  <a:cubicBezTo>
                    <a:pt x="44" y="165"/>
                    <a:pt x="47" y="164"/>
                    <a:pt x="49" y="163"/>
                  </a:cubicBezTo>
                  <a:cubicBezTo>
                    <a:pt x="55" y="162"/>
                    <a:pt x="60" y="160"/>
                    <a:pt x="66" y="158"/>
                  </a:cubicBezTo>
                  <a:cubicBezTo>
                    <a:pt x="71" y="155"/>
                    <a:pt x="76" y="153"/>
                    <a:pt x="82" y="150"/>
                  </a:cubicBezTo>
                  <a:cubicBezTo>
                    <a:pt x="84" y="149"/>
                    <a:pt x="87" y="147"/>
                    <a:pt x="89" y="146"/>
                  </a:cubicBezTo>
                  <a:cubicBezTo>
                    <a:pt x="93" y="144"/>
                    <a:pt x="93" y="144"/>
                    <a:pt x="93" y="144"/>
                  </a:cubicBezTo>
                  <a:cubicBezTo>
                    <a:pt x="100" y="139"/>
                    <a:pt x="100" y="139"/>
                    <a:pt x="100" y="139"/>
                  </a:cubicBezTo>
                  <a:cubicBezTo>
                    <a:pt x="115" y="154"/>
                    <a:pt x="115" y="154"/>
                    <a:pt x="115" y="154"/>
                  </a:cubicBezTo>
                  <a:cubicBezTo>
                    <a:pt x="119" y="158"/>
                    <a:pt x="124" y="160"/>
                    <a:pt x="129" y="161"/>
                  </a:cubicBezTo>
                  <a:cubicBezTo>
                    <a:pt x="134" y="162"/>
                    <a:pt x="139" y="161"/>
                    <a:pt x="143" y="159"/>
                  </a:cubicBezTo>
                  <a:cubicBezTo>
                    <a:pt x="145" y="158"/>
                    <a:pt x="147" y="156"/>
                    <a:pt x="149" y="154"/>
                  </a:cubicBezTo>
                  <a:cubicBezTo>
                    <a:pt x="155" y="148"/>
                    <a:pt x="155" y="148"/>
                    <a:pt x="155" y="148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4" y="140"/>
                    <a:pt x="165" y="138"/>
                    <a:pt x="166" y="135"/>
                  </a:cubicBezTo>
                  <a:cubicBezTo>
                    <a:pt x="169" y="131"/>
                    <a:pt x="170" y="126"/>
                    <a:pt x="169" y="121"/>
                  </a:cubicBezTo>
                  <a:cubicBezTo>
                    <a:pt x="168" y="116"/>
                    <a:pt x="166" y="111"/>
                    <a:pt x="162" y="108"/>
                  </a:cubicBezTo>
                  <a:cubicBezTo>
                    <a:pt x="147" y="92"/>
                    <a:pt x="147" y="92"/>
                    <a:pt x="147" y="92"/>
                  </a:cubicBezTo>
                  <a:cubicBezTo>
                    <a:pt x="151" y="85"/>
                    <a:pt x="151" y="85"/>
                    <a:pt x="151" y="85"/>
                  </a:cubicBezTo>
                  <a:cubicBezTo>
                    <a:pt x="153" y="82"/>
                    <a:pt x="153" y="82"/>
                    <a:pt x="153" y="82"/>
                  </a:cubicBezTo>
                  <a:cubicBezTo>
                    <a:pt x="155" y="79"/>
                    <a:pt x="156" y="76"/>
                    <a:pt x="158" y="74"/>
                  </a:cubicBezTo>
                  <a:cubicBezTo>
                    <a:pt x="160" y="69"/>
                    <a:pt x="163" y="64"/>
                    <a:pt x="165" y="58"/>
                  </a:cubicBezTo>
                  <a:cubicBezTo>
                    <a:pt x="167" y="53"/>
                    <a:pt x="169" y="47"/>
                    <a:pt x="171" y="42"/>
                  </a:cubicBezTo>
                  <a:cubicBezTo>
                    <a:pt x="172" y="39"/>
                    <a:pt x="173" y="36"/>
                    <a:pt x="173" y="33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176" y="24"/>
                    <a:pt x="176" y="24"/>
                    <a:pt x="176" y="24"/>
                  </a:cubicBezTo>
                  <a:lnTo>
                    <a:pt x="9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sp3d extrusionH="2540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600"/>
            </a:p>
          </p:txBody>
        </p:sp>
        <p:sp>
          <p:nvSpPr>
            <p:cNvPr id="30" name="Freeform 7">
              <a:extLst>
                <a:ext uri="{FF2B5EF4-FFF2-40B4-BE49-F238E27FC236}">
                  <a16:creationId xmlns:a16="http://schemas.microsoft.com/office/drawing/2014/main" id="{A9F8DA10-C3C0-4D45-8E99-D80DA4A6C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8455" y="3139813"/>
              <a:ext cx="2487947" cy="2469215"/>
            </a:xfrm>
            <a:custGeom>
              <a:avLst/>
              <a:gdLst>
                <a:gd name="T0" fmla="*/ 231 w 261"/>
                <a:gd name="T1" fmla="*/ 128 h 259"/>
                <a:gd name="T2" fmla="*/ 227 w 261"/>
                <a:gd name="T3" fmla="*/ 128 h 259"/>
                <a:gd name="T4" fmla="*/ 159 w 261"/>
                <a:gd name="T5" fmla="*/ 100 h 259"/>
                <a:gd name="T6" fmla="*/ 132 w 261"/>
                <a:gd name="T7" fmla="*/ 33 h 259"/>
                <a:gd name="T8" fmla="*/ 133 w 261"/>
                <a:gd name="T9" fmla="*/ 15 h 259"/>
                <a:gd name="T10" fmla="*/ 33 w 261"/>
                <a:gd name="T11" fmla="*/ 0 h 259"/>
                <a:gd name="T12" fmla="*/ 24 w 261"/>
                <a:gd name="T13" fmla="*/ 0 h 259"/>
                <a:gd name="T14" fmla="*/ 10 w 261"/>
                <a:gd name="T15" fmla="*/ 4 h 259"/>
                <a:gd name="T16" fmla="*/ 2 w 261"/>
                <a:gd name="T17" fmla="*/ 16 h 259"/>
                <a:gd name="T18" fmla="*/ 0 w 261"/>
                <a:gd name="T19" fmla="*/ 24 h 259"/>
                <a:gd name="T20" fmla="*/ 0 w 261"/>
                <a:gd name="T21" fmla="*/ 33 h 259"/>
                <a:gd name="T22" fmla="*/ 0 w 261"/>
                <a:gd name="T23" fmla="*/ 42 h 259"/>
                <a:gd name="T24" fmla="*/ 2 w 261"/>
                <a:gd name="T25" fmla="*/ 49 h 259"/>
                <a:gd name="T26" fmla="*/ 10 w 261"/>
                <a:gd name="T27" fmla="*/ 61 h 259"/>
                <a:gd name="T28" fmla="*/ 24 w 261"/>
                <a:gd name="T29" fmla="*/ 66 h 259"/>
                <a:gd name="T30" fmla="*/ 46 w 261"/>
                <a:gd name="T31" fmla="*/ 66 h 259"/>
                <a:gd name="T32" fmla="*/ 48 w 261"/>
                <a:gd name="T33" fmla="*/ 74 h 259"/>
                <a:gd name="T34" fmla="*/ 49 w 261"/>
                <a:gd name="T35" fmla="*/ 78 h 259"/>
                <a:gd name="T36" fmla="*/ 51 w 261"/>
                <a:gd name="T37" fmla="*/ 87 h 259"/>
                <a:gd name="T38" fmla="*/ 57 w 261"/>
                <a:gd name="T39" fmla="*/ 103 h 259"/>
                <a:gd name="T40" fmla="*/ 64 w 261"/>
                <a:gd name="T41" fmla="*/ 119 h 259"/>
                <a:gd name="T42" fmla="*/ 69 w 261"/>
                <a:gd name="T43" fmla="*/ 127 h 259"/>
                <a:gd name="T44" fmla="*/ 71 w 261"/>
                <a:gd name="T45" fmla="*/ 130 h 259"/>
                <a:gd name="T46" fmla="*/ 75 w 261"/>
                <a:gd name="T47" fmla="*/ 137 h 259"/>
                <a:gd name="T48" fmla="*/ 60 w 261"/>
                <a:gd name="T49" fmla="*/ 153 h 259"/>
                <a:gd name="T50" fmla="*/ 53 w 261"/>
                <a:gd name="T51" fmla="*/ 166 h 259"/>
                <a:gd name="T52" fmla="*/ 56 w 261"/>
                <a:gd name="T53" fmla="*/ 180 h 259"/>
                <a:gd name="T54" fmla="*/ 60 w 261"/>
                <a:gd name="T55" fmla="*/ 186 h 259"/>
                <a:gd name="T56" fmla="*/ 67 w 261"/>
                <a:gd name="T57" fmla="*/ 193 h 259"/>
                <a:gd name="T58" fmla="*/ 73 w 261"/>
                <a:gd name="T59" fmla="*/ 199 h 259"/>
                <a:gd name="T60" fmla="*/ 79 w 261"/>
                <a:gd name="T61" fmla="*/ 204 h 259"/>
                <a:gd name="T62" fmla="*/ 94 w 261"/>
                <a:gd name="T63" fmla="*/ 206 h 259"/>
                <a:gd name="T64" fmla="*/ 107 w 261"/>
                <a:gd name="T65" fmla="*/ 199 h 259"/>
                <a:gd name="T66" fmla="*/ 122 w 261"/>
                <a:gd name="T67" fmla="*/ 184 h 259"/>
                <a:gd name="T68" fmla="*/ 129 w 261"/>
                <a:gd name="T69" fmla="*/ 189 h 259"/>
                <a:gd name="T70" fmla="*/ 133 w 261"/>
                <a:gd name="T71" fmla="*/ 191 h 259"/>
                <a:gd name="T72" fmla="*/ 141 w 261"/>
                <a:gd name="T73" fmla="*/ 195 h 259"/>
                <a:gd name="T74" fmla="*/ 156 w 261"/>
                <a:gd name="T75" fmla="*/ 203 h 259"/>
                <a:gd name="T76" fmla="*/ 173 w 261"/>
                <a:gd name="T77" fmla="*/ 208 h 259"/>
                <a:gd name="T78" fmla="*/ 181 w 261"/>
                <a:gd name="T79" fmla="*/ 211 h 259"/>
                <a:gd name="T80" fmla="*/ 185 w 261"/>
                <a:gd name="T81" fmla="*/ 212 h 259"/>
                <a:gd name="T82" fmla="*/ 194 w 261"/>
                <a:gd name="T83" fmla="*/ 214 h 259"/>
                <a:gd name="T84" fmla="*/ 194 w 261"/>
                <a:gd name="T85" fmla="*/ 235 h 259"/>
                <a:gd name="T86" fmla="*/ 198 w 261"/>
                <a:gd name="T87" fmla="*/ 249 h 259"/>
                <a:gd name="T88" fmla="*/ 210 w 261"/>
                <a:gd name="T89" fmla="*/ 258 h 259"/>
                <a:gd name="T90" fmla="*/ 218 w 261"/>
                <a:gd name="T91" fmla="*/ 259 h 259"/>
                <a:gd name="T92" fmla="*/ 227 w 261"/>
                <a:gd name="T93" fmla="*/ 259 h 259"/>
                <a:gd name="T94" fmla="*/ 236 w 261"/>
                <a:gd name="T95" fmla="*/ 259 h 259"/>
                <a:gd name="T96" fmla="*/ 243 w 261"/>
                <a:gd name="T97" fmla="*/ 258 h 259"/>
                <a:gd name="T98" fmla="*/ 255 w 261"/>
                <a:gd name="T99" fmla="*/ 249 h 259"/>
                <a:gd name="T100" fmla="*/ 260 w 261"/>
                <a:gd name="T101" fmla="*/ 235 h 259"/>
                <a:gd name="T102" fmla="*/ 260 w 261"/>
                <a:gd name="T103" fmla="*/ 214 h 259"/>
                <a:gd name="T104" fmla="*/ 261 w 261"/>
                <a:gd name="T105" fmla="*/ 213 h 259"/>
                <a:gd name="T106" fmla="*/ 231 w 261"/>
                <a:gd name="T107" fmla="*/ 128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1" h="259">
                  <a:moveTo>
                    <a:pt x="231" y="128"/>
                  </a:moveTo>
                  <a:cubicBezTo>
                    <a:pt x="230" y="128"/>
                    <a:pt x="228" y="128"/>
                    <a:pt x="227" y="128"/>
                  </a:cubicBezTo>
                  <a:cubicBezTo>
                    <a:pt x="202" y="128"/>
                    <a:pt x="177" y="118"/>
                    <a:pt x="159" y="100"/>
                  </a:cubicBezTo>
                  <a:cubicBezTo>
                    <a:pt x="142" y="83"/>
                    <a:pt x="131" y="58"/>
                    <a:pt x="132" y="33"/>
                  </a:cubicBezTo>
                  <a:cubicBezTo>
                    <a:pt x="131" y="27"/>
                    <a:pt x="132" y="21"/>
                    <a:pt x="133" y="1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0"/>
                    <a:pt x="14" y="1"/>
                    <a:pt x="10" y="4"/>
                  </a:cubicBezTo>
                  <a:cubicBezTo>
                    <a:pt x="6" y="7"/>
                    <a:pt x="3" y="12"/>
                    <a:pt x="2" y="16"/>
                  </a:cubicBezTo>
                  <a:cubicBezTo>
                    <a:pt x="1" y="19"/>
                    <a:pt x="0" y="21"/>
                    <a:pt x="0" y="2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5"/>
                    <a:pt x="1" y="47"/>
                    <a:pt x="2" y="49"/>
                  </a:cubicBezTo>
                  <a:cubicBezTo>
                    <a:pt x="3" y="54"/>
                    <a:pt x="6" y="58"/>
                    <a:pt x="10" y="61"/>
                  </a:cubicBezTo>
                  <a:cubicBezTo>
                    <a:pt x="14" y="64"/>
                    <a:pt x="19" y="66"/>
                    <a:pt x="24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81"/>
                    <a:pt x="50" y="84"/>
                    <a:pt x="51" y="87"/>
                  </a:cubicBezTo>
                  <a:cubicBezTo>
                    <a:pt x="53" y="92"/>
                    <a:pt x="55" y="98"/>
                    <a:pt x="57" y="103"/>
                  </a:cubicBezTo>
                  <a:cubicBezTo>
                    <a:pt x="59" y="109"/>
                    <a:pt x="62" y="114"/>
                    <a:pt x="64" y="119"/>
                  </a:cubicBezTo>
                  <a:cubicBezTo>
                    <a:pt x="66" y="121"/>
                    <a:pt x="67" y="124"/>
                    <a:pt x="69" y="127"/>
                  </a:cubicBezTo>
                  <a:cubicBezTo>
                    <a:pt x="71" y="130"/>
                    <a:pt x="71" y="130"/>
                    <a:pt x="71" y="130"/>
                  </a:cubicBezTo>
                  <a:cubicBezTo>
                    <a:pt x="75" y="137"/>
                    <a:pt x="75" y="137"/>
                    <a:pt x="75" y="13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6" y="156"/>
                    <a:pt x="54" y="161"/>
                    <a:pt x="53" y="166"/>
                  </a:cubicBezTo>
                  <a:cubicBezTo>
                    <a:pt x="53" y="171"/>
                    <a:pt x="54" y="176"/>
                    <a:pt x="56" y="180"/>
                  </a:cubicBezTo>
                  <a:cubicBezTo>
                    <a:pt x="57" y="183"/>
                    <a:pt x="58" y="185"/>
                    <a:pt x="60" y="186"/>
                  </a:cubicBezTo>
                  <a:cubicBezTo>
                    <a:pt x="67" y="193"/>
                    <a:pt x="67" y="193"/>
                    <a:pt x="67" y="193"/>
                  </a:cubicBezTo>
                  <a:cubicBezTo>
                    <a:pt x="73" y="199"/>
                    <a:pt x="73" y="199"/>
                    <a:pt x="73" y="199"/>
                  </a:cubicBezTo>
                  <a:cubicBezTo>
                    <a:pt x="75" y="201"/>
                    <a:pt x="77" y="203"/>
                    <a:pt x="79" y="204"/>
                  </a:cubicBezTo>
                  <a:cubicBezTo>
                    <a:pt x="83" y="206"/>
                    <a:pt x="89" y="207"/>
                    <a:pt x="94" y="206"/>
                  </a:cubicBezTo>
                  <a:cubicBezTo>
                    <a:pt x="99" y="205"/>
                    <a:pt x="103" y="203"/>
                    <a:pt x="107" y="199"/>
                  </a:cubicBezTo>
                  <a:cubicBezTo>
                    <a:pt x="122" y="184"/>
                    <a:pt x="122" y="184"/>
                    <a:pt x="122" y="184"/>
                  </a:cubicBezTo>
                  <a:cubicBezTo>
                    <a:pt x="129" y="189"/>
                    <a:pt x="129" y="189"/>
                    <a:pt x="129" y="189"/>
                  </a:cubicBezTo>
                  <a:cubicBezTo>
                    <a:pt x="133" y="191"/>
                    <a:pt x="133" y="191"/>
                    <a:pt x="133" y="191"/>
                  </a:cubicBezTo>
                  <a:cubicBezTo>
                    <a:pt x="135" y="192"/>
                    <a:pt x="138" y="194"/>
                    <a:pt x="141" y="195"/>
                  </a:cubicBezTo>
                  <a:cubicBezTo>
                    <a:pt x="146" y="198"/>
                    <a:pt x="151" y="200"/>
                    <a:pt x="156" y="203"/>
                  </a:cubicBezTo>
                  <a:cubicBezTo>
                    <a:pt x="162" y="205"/>
                    <a:pt x="167" y="207"/>
                    <a:pt x="173" y="208"/>
                  </a:cubicBezTo>
                  <a:cubicBezTo>
                    <a:pt x="175" y="209"/>
                    <a:pt x="178" y="210"/>
                    <a:pt x="181" y="211"/>
                  </a:cubicBezTo>
                  <a:cubicBezTo>
                    <a:pt x="185" y="212"/>
                    <a:pt x="185" y="212"/>
                    <a:pt x="185" y="212"/>
                  </a:cubicBezTo>
                  <a:cubicBezTo>
                    <a:pt x="194" y="214"/>
                    <a:pt x="194" y="214"/>
                    <a:pt x="194" y="214"/>
                  </a:cubicBezTo>
                  <a:cubicBezTo>
                    <a:pt x="194" y="235"/>
                    <a:pt x="194" y="235"/>
                    <a:pt x="194" y="235"/>
                  </a:cubicBezTo>
                  <a:cubicBezTo>
                    <a:pt x="194" y="240"/>
                    <a:pt x="195" y="245"/>
                    <a:pt x="198" y="249"/>
                  </a:cubicBezTo>
                  <a:cubicBezTo>
                    <a:pt x="201" y="253"/>
                    <a:pt x="205" y="256"/>
                    <a:pt x="210" y="258"/>
                  </a:cubicBezTo>
                  <a:cubicBezTo>
                    <a:pt x="213" y="259"/>
                    <a:pt x="215" y="259"/>
                    <a:pt x="218" y="259"/>
                  </a:cubicBezTo>
                  <a:cubicBezTo>
                    <a:pt x="227" y="259"/>
                    <a:pt x="227" y="259"/>
                    <a:pt x="227" y="259"/>
                  </a:cubicBezTo>
                  <a:cubicBezTo>
                    <a:pt x="236" y="259"/>
                    <a:pt x="236" y="259"/>
                    <a:pt x="236" y="259"/>
                  </a:cubicBezTo>
                  <a:cubicBezTo>
                    <a:pt x="238" y="259"/>
                    <a:pt x="241" y="259"/>
                    <a:pt x="243" y="258"/>
                  </a:cubicBezTo>
                  <a:cubicBezTo>
                    <a:pt x="248" y="256"/>
                    <a:pt x="252" y="253"/>
                    <a:pt x="255" y="249"/>
                  </a:cubicBezTo>
                  <a:cubicBezTo>
                    <a:pt x="258" y="245"/>
                    <a:pt x="260" y="240"/>
                    <a:pt x="260" y="235"/>
                  </a:cubicBezTo>
                  <a:cubicBezTo>
                    <a:pt x="260" y="214"/>
                    <a:pt x="260" y="214"/>
                    <a:pt x="260" y="214"/>
                  </a:cubicBezTo>
                  <a:cubicBezTo>
                    <a:pt x="261" y="213"/>
                    <a:pt x="261" y="213"/>
                    <a:pt x="261" y="213"/>
                  </a:cubicBezTo>
                  <a:lnTo>
                    <a:pt x="231" y="12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sp3d extrusionH="2540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600"/>
            </a:p>
          </p:txBody>
        </p:sp>
        <p:pic>
          <p:nvPicPr>
            <p:cNvPr id="49" name="Graphic 48" descr="Upward trend">
              <a:extLst>
                <a:ext uri="{FF2B5EF4-FFF2-40B4-BE49-F238E27FC236}">
                  <a16:creationId xmlns:a16="http://schemas.microsoft.com/office/drawing/2014/main" id="{98CF9327-3942-47BA-8C20-77F6F5A97D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5124503" y="1953439"/>
              <a:ext cx="676918" cy="676918"/>
            </a:xfrm>
            <a:prstGeom prst="rect">
              <a:avLst/>
            </a:prstGeom>
            <a:sp3d/>
          </p:spPr>
        </p:pic>
        <p:pic>
          <p:nvPicPr>
            <p:cNvPr id="51" name="Graphic 50" descr="Presentation with bar chart">
              <a:extLst>
                <a:ext uri="{FF2B5EF4-FFF2-40B4-BE49-F238E27FC236}">
                  <a16:creationId xmlns:a16="http://schemas.microsoft.com/office/drawing/2014/main" id="{BFAD4285-FE8F-4059-98C8-B02BF4D3C6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4792933" y="4064957"/>
              <a:ext cx="676918" cy="676918"/>
            </a:xfrm>
            <a:prstGeom prst="rect">
              <a:avLst/>
            </a:prstGeom>
            <a:sp3d/>
          </p:spPr>
        </p:pic>
        <p:pic>
          <p:nvPicPr>
            <p:cNvPr id="53" name="Graphic 52" descr="Bar graph with upward trend">
              <a:extLst>
                <a:ext uri="{FF2B5EF4-FFF2-40B4-BE49-F238E27FC236}">
                  <a16:creationId xmlns:a16="http://schemas.microsoft.com/office/drawing/2014/main" id="{1003F65D-9CE7-4259-BC5E-B7DEC651AE6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6929897" y="2570125"/>
              <a:ext cx="676918" cy="676918"/>
            </a:xfrm>
            <a:prstGeom prst="rect">
              <a:avLst/>
            </a:prstGeom>
            <a:sp3d/>
          </p:spPr>
        </p:pic>
        <p:pic>
          <p:nvPicPr>
            <p:cNvPr id="55" name="Graphic 54" descr="Research">
              <a:extLst>
                <a:ext uri="{FF2B5EF4-FFF2-40B4-BE49-F238E27FC236}">
                  <a16:creationId xmlns:a16="http://schemas.microsoft.com/office/drawing/2014/main" id="{BB5EB8CA-4A74-4507-AB72-0348720696D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6725070" y="4064957"/>
              <a:ext cx="676918" cy="676918"/>
            </a:xfrm>
            <a:prstGeom prst="rect">
              <a:avLst/>
            </a:prstGeom>
            <a:sp3d/>
          </p:spPr>
        </p:pic>
      </p:grpSp>
      <p:cxnSp>
        <p:nvCxnSpPr>
          <p:cNvPr id="58" name="Connector: Elbow 57">
            <a:extLst>
              <a:ext uri="{FF2B5EF4-FFF2-40B4-BE49-F238E27FC236}">
                <a16:creationId xmlns:a16="http://schemas.microsoft.com/office/drawing/2014/main" id="{5FB9907A-C19C-4302-8212-6E4DBC3DADFE}"/>
              </a:ext>
            </a:extLst>
          </p:cNvPr>
          <p:cNvCxnSpPr>
            <a:cxnSpLocks/>
            <a:stCxn id="24" idx="3"/>
          </p:cNvCxnSpPr>
          <p:nvPr/>
        </p:nvCxnSpPr>
        <p:spPr>
          <a:xfrm>
            <a:off x="4375414" y="2056616"/>
            <a:ext cx="1720586" cy="679414"/>
          </a:xfrm>
          <a:prstGeom prst="bentConnector3">
            <a:avLst>
              <a:gd name="adj1" fmla="val 50000"/>
            </a:avLst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or: Elbow 61">
            <a:extLst>
              <a:ext uri="{FF2B5EF4-FFF2-40B4-BE49-F238E27FC236}">
                <a16:creationId xmlns:a16="http://schemas.microsoft.com/office/drawing/2014/main" id="{718E279A-9ED3-489A-8645-AAD398365FD9}"/>
              </a:ext>
            </a:extLst>
          </p:cNvPr>
          <p:cNvCxnSpPr>
            <a:cxnSpLocks/>
            <a:endCxn id="16" idx="3"/>
          </p:cNvCxnSpPr>
          <p:nvPr/>
        </p:nvCxnSpPr>
        <p:spPr>
          <a:xfrm flipV="1">
            <a:off x="7770269" y="2056616"/>
            <a:ext cx="2787227" cy="1761805"/>
          </a:xfrm>
          <a:prstGeom prst="bentConnector3">
            <a:avLst>
              <a:gd name="adj1" fmla="val 108202"/>
            </a:avLst>
          </a:prstGeom>
          <a:ln>
            <a:solidFill>
              <a:schemeClr val="accent5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or: Elbow 64">
            <a:extLst>
              <a:ext uri="{FF2B5EF4-FFF2-40B4-BE49-F238E27FC236}">
                <a16:creationId xmlns:a16="http://schemas.microsoft.com/office/drawing/2014/main" id="{187CF6D1-ACA5-441A-B288-EE558AF12E1B}"/>
              </a:ext>
            </a:extLst>
          </p:cNvPr>
          <p:cNvCxnSpPr>
            <a:cxnSpLocks/>
            <a:endCxn id="20" idx="3"/>
          </p:cNvCxnSpPr>
          <p:nvPr/>
        </p:nvCxnSpPr>
        <p:spPr>
          <a:xfrm flipV="1">
            <a:off x="7063529" y="4674663"/>
            <a:ext cx="3497664" cy="261282"/>
          </a:xfrm>
          <a:prstGeom prst="bentConnector3">
            <a:avLst>
              <a:gd name="adj1" fmla="val 106536"/>
            </a:avLst>
          </a:prstGeom>
          <a:ln>
            <a:solidFill>
              <a:schemeClr val="accent4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ctor: Elbow 71">
            <a:extLst>
              <a:ext uri="{FF2B5EF4-FFF2-40B4-BE49-F238E27FC236}">
                <a16:creationId xmlns:a16="http://schemas.microsoft.com/office/drawing/2014/main" id="{F82296D7-88F9-4F27-BD0F-BC20EAB4448C}"/>
              </a:ext>
            </a:extLst>
          </p:cNvPr>
          <p:cNvCxnSpPr>
            <a:cxnSpLocks/>
            <a:endCxn id="28" idx="1"/>
          </p:cNvCxnSpPr>
          <p:nvPr/>
        </p:nvCxnSpPr>
        <p:spPr>
          <a:xfrm rot="10800000" flipV="1">
            <a:off x="1672648" y="3808429"/>
            <a:ext cx="2726359" cy="866233"/>
          </a:xfrm>
          <a:prstGeom prst="bentConnector3">
            <a:avLst>
              <a:gd name="adj1" fmla="val 108385"/>
            </a:avLst>
          </a:prstGeom>
          <a:ln>
            <a:solidFill>
              <a:schemeClr val="accent3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>
            <a:extLst>
              <a:ext uri="{FF2B5EF4-FFF2-40B4-BE49-F238E27FC236}">
                <a16:creationId xmlns:a16="http://schemas.microsoft.com/office/drawing/2014/main" id="{FE1E5722-D2B0-408B-A7F0-4878B9F22453}"/>
              </a:ext>
            </a:extLst>
          </p:cNvPr>
          <p:cNvSpPr txBox="1"/>
          <p:nvPr/>
        </p:nvSpPr>
        <p:spPr>
          <a:xfrm>
            <a:off x="4697037" y="751587"/>
            <a:ext cx="28344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latin typeface="Gilroy-Black" panose="00000A00000000000000" pitchFamily="2" charset="0"/>
              </a:rPr>
              <a:t>Analytics</a:t>
            </a:r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6C1D026B-4C1F-4917-B126-9707DAFFF3AA}"/>
              </a:ext>
            </a:extLst>
          </p:cNvPr>
          <p:cNvSpPr/>
          <p:nvPr/>
        </p:nvSpPr>
        <p:spPr>
          <a:xfrm>
            <a:off x="3981450" y="663183"/>
            <a:ext cx="152400" cy="152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0CDD80E9-2882-4BD4-AA25-D2D276FC8048}"/>
              </a:ext>
            </a:extLst>
          </p:cNvPr>
          <p:cNvSpPr/>
          <p:nvPr/>
        </p:nvSpPr>
        <p:spPr>
          <a:xfrm>
            <a:off x="1068672" y="5232334"/>
            <a:ext cx="152400" cy="152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6A782579-BA23-4943-9CB9-F1AC1411F1B7}"/>
              </a:ext>
            </a:extLst>
          </p:cNvPr>
          <p:cNvSpPr/>
          <p:nvPr/>
        </p:nvSpPr>
        <p:spPr>
          <a:xfrm>
            <a:off x="5801421" y="5895586"/>
            <a:ext cx="152400" cy="152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7BB2CA64-3CA4-40E6-9CE9-A2DAC791797D}"/>
              </a:ext>
            </a:extLst>
          </p:cNvPr>
          <p:cNvSpPr/>
          <p:nvPr/>
        </p:nvSpPr>
        <p:spPr>
          <a:xfrm>
            <a:off x="11322900" y="3012814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5332262C-3000-48E9-A129-05AD11D0843E}"/>
              </a:ext>
            </a:extLst>
          </p:cNvPr>
          <p:cNvSpPr/>
          <p:nvPr/>
        </p:nvSpPr>
        <p:spPr>
          <a:xfrm>
            <a:off x="7530615" y="5218877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3FF7803A-F120-452E-8779-7DC63906D165}"/>
              </a:ext>
            </a:extLst>
          </p:cNvPr>
          <p:cNvSpPr/>
          <p:nvPr/>
        </p:nvSpPr>
        <p:spPr>
          <a:xfrm>
            <a:off x="10130253" y="362531"/>
            <a:ext cx="152400" cy="1524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636972"/>
      </p:ext>
    </p:extLst>
  </p:cSld>
  <p:clrMapOvr>
    <a:masterClrMapping/>
  </p:clrMapOvr>
  <p:transition spd="slow" advClick="0" advTm="4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8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indefinite" accel="50000" decel="5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8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8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repeatCount="indefinite" accel="50000" decel="50000" autoRev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4" dur="1000" fill="hold"/>
                                        <p:tgtEl>
                                          <p:spTgt spid="8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repeatCount="indefinite" accel="50000" decel="50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8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8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2" decel="10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2" decel="10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>
            <a:extLst>
              <a:ext uri="{FF2B5EF4-FFF2-40B4-BE49-F238E27FC236}">
                <a16:creationId xmlns:a16="http://schemas.microsoft.com/office/drawing/2014/main" id="{C8B6A5F5-5915-49EB-AC12-B59F929561F0}"/>
              </a:ext>
            </a:extLst>
          </p:cNvPr>
          <p:cNvGrpSpPr/>
          <p:nvPr/>
        </p:nvGrpSpPr>
        <p:grpSpPr>
          <a:xfrm>
            <a:off x="5918628" y="0"/>
            <a:ext cx="4472058" cy="6470072"/>
            <a:chOff x="2481911" y="-416140"/>
            <a:chExt cx="5027821" cy="7274140"/>
          </a:xfrm>
          <a:scene3d>
            <a:camera prst="isometricOffAxis2Top">
              <a:rot lat="19635258" lon="1096806" rev="20315234"/>
            </a:camera>
            <a:lightRig rig="balanced" dir="t"/>
          </a:scene3d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7A9D5C7-CB43-435F-B028-CF8269A128AD}"/>
                </a:ext>
              </a:extLst>
            </p:cNvPr>
            <p:cNvGrpSpPr/>
            <p:nvPr/>
          </p:nvGrpSpPr>
          <p:grpSpPr>
            <a:xfrm>
              <a:off x="4682267" y="-416140"/>
              <a:ext cx="2827465" cy="5048009"/>
              <a:chOff x="1933221" y="1282183"/>
              <a:chExt cx="2356150" cy="4206548"/>
            </a:xfrm>
          </p:grpSpPr>
          <p:sp>
            <p:nvSpPr>
              <p:cNvPr id="5" name="Freeform 7">
                <a:extLst>
                  <a:ext uri="{FF2B5EF4-FFF2-40B4-BE49-F238E27FC236}">
                    <a16:creationId xmlns:a16="http://schemas.microsoft.com/office/drawing/2014/main" id="{47384AAA-CA19-4EDB-B933-A04AF2C34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3221" y="3131792"/>
                <a:ext cx="2356150" cy="2356939"/>
              </a:xfrm>
              <a:custGeom>
                <a:avLst/>
                <a:gdLst>
                  <a:gd name="T0" fmla="*/ 166 w 331"/>
                  <a:gd name="T1" fmla="*/ 72 h 331"/>
                  <a:gd name="T2" fmla="*/ 166 w 331"/>
                  <a:gd name="T3" fmla="*/ 72 h 331"/>
                  <a:gd name="T4" fmla="*/ 259 w 331"/>
                  <a:gd name="T5" fmla="*/ 165 h 331"/>
                  <a:gd name="T6" fmla="*/ 166 w 331"/>
                  <a:gd name="T7" fmla="*/ 258 h 331"/>
                  <a:gd name="T8" fmla="*/ 73 w 331"/>
                  <a:gd name="T9" fmla="*/ 165 h 331"/>
                  <a:gd name="T10" fmla="*/ 0 w 331"/>
                  <a:gd name="T11" fmla="*/ 165 h 331"/>
                  <a:gd name="T12" fmla="*/ 166 w 331"/>
                  <a:gd name="T13" fmla="*/ 331 h 331"/>
                  <a:gd name="T14" fmla="*/ 331 w 331"/>
                  <a:gd name="T15" fmla="*/ 165 h 331"/>
                  <a:gd name="T16" fmla="*/ 166 w 331"/>
                  <a:gd name="T17" fmla="*/ 0 h 331"/>
                  <a:gd name="T18" fmla="*/ 166 w 331"/>
                  <a:gd name="T19" fmla="*/ 0 h 331"/>
                  <a:gd name="T20" fmla="*/ 166 w 331"/>
                  <a:gd name="T21" fmla="*/ 72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1" h="331">
                    <a:moveTo>
                      <a:pt x="166" y="72"/>
                    </a:moveTo>
                    <a:cubicBezTo>
                      <a:pt x="166" y="72"/>
                      <a:pt x="166" y="72"/>
                      <a:pt x="166" y="72"/>
                    </a:cubicBezTo>
                    <a:cubicBezTo>
                      <a:pt x="217" y="72"/>
                      <a:pt x="259" y="114"/>
                      <a:pt x="259" y="165"/>
                    </a:cubicBezTo>
                    <a:cubicBezTo>
                      <a:pt x="259" y="217"/>
                      <a:pt x="217" y="258"/>
                      <a:pt x="166" y="258"/>
                    </a:cubicBezTo>
                    <a:cubicBezTo>
                      <a:pt x="114" y="258"/>
                      <a:pt x="73" y="217"/>
                      <a:pt x="73" y="165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257"/>
                      <a:pt x="74" y="331"/>
                      <a:pt x="166" y="331"/>
                    </a:cubicBezTo>
                    <a:cubicBezTo>
                      <a:pt x="257" y="331"/>
                      <a:pt x="331" y="257"/>
                      <a:pt x="331" y="165"/>
                    </a:cubicBezTo>
                    <a:cubicBezTo>
                      <a:pt x="331" y="74"/>
                      <a:pt x="257" y="0"/>
                      <a:pt x="166" y="0"/>
                    </a:cubicBezTo>
                    <a:cubicBezTo>
                      <a:pt x="166" y="0"/>
                      <a:pt x="166" y="0"/>
                      <a:pt x="166" y="0"/>
                    </a:cubicBezTo>
                    <a:lnTo>
                      <a:pt x="166" y="7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sp3d extrusionH="1905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700"/>
              </a:p>
            </p:txBody>
          </p:sp>
          <p:sp>
            <p:nvSpPr>
              <p:cNvPr id="6" name="Freeform 8">
                <a:extLst>
                  <a:ext uri="{FF2B5EF4-FFF2-40B4-BE49-F238E27FC236}">
                    <a16:creationId xmlns:a16="http://schemas.microsoft.com/office/drawing/2014/main" id="{4DFDF1B6-BF77-41B7-BD06-66BC95E464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3221" y="1282183"/>
                <a:ext cx="2356150" cy="2356939"/>
              </a:xfrm>
              <a:custGeom>
                <a:avLst/>
                <a:gdLst>
                  <a:gd name="T0" fmla="*/ 166 w 331"/>
                  <a:gd name="T1" fmla="*/ 259 h 331"/>
                  <a:gd name="T2" fmla="*/ 166 w 331"/>
                  <a:gd name="T3" fmla="*/ 259 h 331"/>
                  <a:gd name="T4" fmla="*/ 73 w 331"/>
                  <a:gd name="T5" fmla="*/ 166 h 331"/>
                  <a:gd name="T6" fmla="*/ 166 w 331"/>
                  <a:gd name="T7" fmla="*/ 73 h 331"/>
                  <a:gd name="T8" fmla="*/ 259 w 331"/>
                  <a:gd name="T9" fmla="*/ 166 h 331"/>
                  <a:gd name="T10" fmla="*/ 331 w 331"/>
                  <a:gd name="T11" fmla="*/ 166 h 331"/>
                  <a:gd name="T12" fmla="*/ 166 w 331"/>
                  <a:gd name="T13" fmla="*/ 0 h 331"/>
                  <a:gd name="T14" fmla="*/ 0 w 331"/>
                  <a:gd name="T15" fmla="*/ 166 h 331"/>
                  <a:gd name="T16" fmla="*/ 166 w 331"/>
                  <a:gd name="T17" fmla="*/ 331 h 331"/>
                  <a:gd name="T18" fmla="*/ 166 w 331"/>
                  <a:gd name="T19" fmla="*/ 331 h 331"/>
                  <a:gd name="T20" fmla="*/ 166 w 331"/>
                  <a:gd name="T21" fmla="*/ 259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1" h="331">
                    <a:moveTo>
                      <a:pt x="166" y="259"/>
                    </a:moveTo>
                    <a:cubicBezTo>
                      <a:pt x="166" y="259"/>
                      <a:pt x="166" y="259"/>
                      <a:pt x="166" y="259"/>
                    </a:cubicBezTo>
                    <a:cubicBezTo>
                      <a:pt x="114" y="259"/>
                      <a:pt x="73" y="217"/>
                      <a:pt x="73" y="166"/>
                    </a:cubicBezTo>
                    <a:cubicBezTo>
                      <a:pt x="73" y="115"/>
                      <a:pt x="114" y="73"/>
                      <a:pt x="166" y="73"/>
                    </a:cubicBezTo>
                    <a:cubicBezTo>
                      <a:pt x="217" y="73"/>
                      <a:pt x="259" y="115"/>
                      <a:pt x="259" y="166"/>
                    </a:cubicBezTo>
                    <a:cubicBezTo>
                      <a:pt x="331" y="166"/>
                      <a:pt x="331" y="166"/>
                      <a:pt x="331" y="166"/>
                    </a:cubicBezTo>
                    <a:cubicBezTo>
                      <a:pt x="331" y="75"/>
                      <a:pt x="257" y="0"/>
                      <a:pt x="166" y="0"/>
                    </a:cubicBezTo>
                    <a:cubicBezTo>
                      <a:pt x="74" y="0"/>
                      <a:pt x="0" y="75"/>
                      <a:pt x="0" y="166"/>
                    </a:cubicBezTo>
                    <a:cubicBezTo>
                      <a:pt x="0" y="257"/>
                      <a:pt x="74" y="331"/>
                      <a:pt x="166" y="331"/>
                    </a:cubicBezTo>
                    <a:cubicBezTo>
                      <a:pt x="166" y="331"/>
                      <a:pt x="166" y="331"/>
                      <a:pt x="166" y="331"/>
                    </a:cubicBezTo>
                    <a:lnTo>
                      <a:pt x="166" y="25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sp3d extrusionH="1905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700"/>
              </a:p>
            </p:txBody>
          </p:sp>
        </p:grpSp>
        <p:pic>
          <p:nvPicPr>
            <p:cNvPr id="28" name="Graphic 27" descr="Lightbulb">
              <a:extLst>
                <a:ext uri="{FF2B5EF4-FFF2-40B4-BE49-F238E27FC236}">
                  <a16:creationId xmlns:a16="http://schemas.microsoft.com/office/drawing/2014/main" id="{575448D7-11D4-4163-A9F9-E8BFF589EB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5598479" y="500547"/>
              <a:ext cx="995040" cy="995038"/>
            </a:xfrm>
            <a:prstGeom prst="rect">
              <a:avLst/>
            </a:prstGeom>
            <a:sp3d/>
          </p:spPr>
        </p:pic>
        <p:pic>
          <p:nvPicPr>
            <p:cNvPr id="29" name="Graphic 28" descr="Bar graph with upward trend">
              <a:extLst>
                <a:ext uri="{FF2B5EF4-FFF2-40B4-BE49-F238E27FC236}">
                  <a16:creationId xmlns:a16="http://schemas.microsoft.com/office/drawing/2014/main" id="{F8A0009E-A489-4A7C-8324-80CEC45AAC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5716525" y="2838189"/>
              <a:ext cx="758948" cy="758947"/>
            </a:xfrm>
            <a:prstGeom prst="rect">
              <a:avLst/>
            </a:prstGeom>
            <a:sp3d/>
          </p:spPr>
        </p:pic>
        <p:sp>
          <p:nvSpPr>
            <p:cNvPr id="31" name="Freeform 7">
              <a:extLst>
                <a:ext uri="{FF2B5EF4-FFF2-40B4-BE49-F238E27FC236}">
                  <a16:creationId xmlns:a16="http://schemas.microsoft.com/office/drawing/2014/main" id="{ABC1AED8-CA3C-4DCE-9109-2BC5AEA744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1911" y="4029588"/>
              <a:ext cx="2827465" cy="2828412"/>
            </a:xfrm>
            <a:custGeom>
              <a:avLst/>
              <a:gdLst>
                <a:gd name="T0" fmla="*/ 166 w 331"/>
                <a:gd name="T1" fmla="*/ 72 h 331"/>
                <a:gd name="T2" fmla="*/ 166 w 331"/>
                <a:gd name="T3" fmla="*/ 72 h 331"/>
                <a:gd name="T4" fmla="*/ 259 w 331"/>
                <a:gd name="T5" fmla="*/ 165 h 331"/>
                <a:gd name="T6" fmla="*/ 166 w 331"/>
                <a:gd name="T7" fmla="*/ 258 h 331"/>
                <a:gd name="T8" fmla="*/ 73 w 331"/>
                <a:gd name="T9" fmla="*/ 165 h 331"/>
                <a:gd name="T10" fmla="*/ 0 w 331"/>
                <a:gd name="T11" fmla="*/ 165 h 331"/>
                <a:gd name="T12" fmla="*/ 166 w 331"/>
                <a:gd name="T13" fmla="*/ 331 h 331"/>
                <a:gd name="T14" fmla="*/ 331 w 331"/>
                <a:gd name="T15" fmla="*/ 165 h 331"/>
                <a:gd name="T16" fmla="*/ 166 w 331"/>
                <a:gd name="T17" fmla="*/ 0 h 331"/>
                <a:gd name="T18" fmla="*/ 166 w 331"/>
                <a:gd name="T19" fmla="*/ 0 h 331"/>
                <a:gd name="T20" fmla="*/ 166 w 331"/>
                <a:gd name="T21" fmla="*/ 72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1" h="331">
                  <a:moveTo>
                    <a:pt x="166" y="72"/>
                  </a:moveTo>
                  <a:cubicBezTo>
                    <a:pt x="166" y="72"/>
                    <a:pt x="166" y="72"/>
                    <a:pt x="166" y="72"/>
                  </a:cubicBezTo>
                  <a:cubicBezTo>
                    <a:pt x="217" y="72"/>
                    <a:pt x="259" y="114"/>
                    <a:pt x="259" y="165"/>
                  </a:cubicBezTo>
                  <a:cubicBezTo>
                    <a:pt x="259" y="217"/>
                    <a:pt x="217" y="258"/>
                    <a:pt x="166" y="258"/>
                  </a:cubicBezTo>
                  <a:cubicBezTo>
                    <a:pt x="114" y="258"/>
                    <a:pt x="73" y="217"/>
                    <a:pt x="73" y="165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257"/>
                    <a:pt x="74" y="331"/>
                    <a:pt x="166" y="331"/>
                  </a:cubicBezTo>
                  <a:cubicBezTo>
                    <a:pt x="257" y="331"/>
                    <a:pt x="331" y="257"/>
                    <a:pt x="331" y="165"/>
                  </a:cubicBezTo>
                  <a:cubicBezTo>
                    <a:pt x="331" y="74"/>
                    <a:pt x="257" y="0"/>
                    <a:pt x="166" y="0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166" y="7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sp3d extrusionH="1905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32" name="Freeform 8">
              <a:extLst>
                <a:ext uri="{FF2B5EF4-FFF2-40B4-BE49-F238E27FC236}">
                  <a16:creationId xmlns:a16="http://schemas.microsoft.com/office/drawing/2014/main" id="{80CC666B-C7CE-482F-A3F6-AF21A2C6D7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1911" y="1809991"/>
              <a:ext cx="2827465" cy="2828412"/>
            </a:xfrm>
            <a:custGeom>
              <a:avLst/>
              <a:gdLst>
                <a:gd name="T0" fmla="*/ 166 w 331"/>
                <a:gd name="T1" fmla="*/ 259 h 331"/>
                <a:gd name="T2" fmla="*/ 166 w 331"/>
                <a:gd name="T3" fmla="*/ 259 h 331"/>
                <a:gd name="T4" fmla="*/ 73 w 331"/>
                <a:gd name="T5" fmla="*/ 166 h 331"/>
                <a:gd name="T6" fmla="*/ 166 w 331"/>
                <a:gd name="T7" fmla="*/ 73 h 331"/>
                <a:gd name="T8" fmla="*/ 259 w 331"/>
                <a:gd name="T9" fmla="*/ 166 h 331"/>
                <a:gd name="T10" fmla="*/ 331 w 331"/>
                <a:gd name="T11" fmla="*/ 166 h 331"/>
                <a:gd name="T12" fmla="*/ 166 w 331"/>
                <a:gd name="T13" fmla="*/ 0 h 331"/>
                <a:gd name="T14" fmla="*/ 0 w 331"/>
                <a:gd name="T15" fmla="*/ 166 h 331"/>
                <a:gd name="T16" fmla="*/ 166 w 331"/>
                <a:gd name="T17" fmla="*/ 331 h 331"/>
                <a:gd name="T18" fmla="*/ 166 w 331"/>
                <a:gd name="T19" fmla="*/ 331 h 331"/>
                <a:gd name="T20" fmla="*/ 166 w 331"/>
                <a:gd name="T21" fmla="*/ 259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1" h="331">
                  <a:moveTo>
                    <a:pt x="166" y="259"/>
                  </a:moveTo>
                  <a:cubicBezTo>
                    <a:pt x="166" y="259"/>
                    <a:pt x="166" y="259"/>
                    <a:pt x="166" y="259"/>
                  </a:cubicBezTo>
                  <a:cubicBezTo>
                    <a:pt x="114" y="259"/>
                    <a:pt x="73" y="217"/>
                    <a:pt x="73" y="166"/>
                  </a:cubicBezTo>
                  <a:cubicBezTo>
                    <a:pt x="73" y="115"/>
                    <a:pt x="114" y="73"/>
                    <a:pt x="166" y="73"/>
                  </a:cubicBezTo>
                  <a:cubicBezTo>
                    <a:pt x="217" y="73"/>
                    <a:pt x="259" y="115"/>
                    <a:pt x="259" y="166"/>
                  </a:cubicBezTo>
                  <a:cubicBezTo>
                    <a:pt x="331" y="166"/>
                    <a:pt x="331" y="166"/>
                    <a:pt x="331" y="166"/>
                  </a:cubicBezTo>
                  <a:cubicBezTo>
                    <a:pt x="331" y="75"/>
                    <a:pt x="257" y="0"/>
                    <a:pt x="166" y="0"/>
                  </a:cubicBezTo>
                  <a:cubicBezTo>
                    <a:pt x="74" y="0"/>
                    <a:pt x="0" y="75"/>
                    <a:pt x="0" y="166"/>
                  </a:cubicBezTo>
                  <a:cubicBezTo>
                    <a:pt x="0" y="257"/>
                    <a:pt x="74" y="331"/>
                    <a:pt x="166" y="331"/>
                  </a:cubicBezTo>
                  <a:cubicBezTo>
                    <a:pt x="166" y="331"/>
                    <a:pt x="166" y="331"/>
                    <a:pt x="166" y="331"/>
                  </a:cubicBezTo>
                  <a:lnTo>
                    <a:pt x="166" y="25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sp3d extrusionH="1905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pic>
          <p:nvPicPr>
            <p:cNvPr id="35" name="Graphic 34" descr="Head with gears">
              <a:extLst>
                <a:ext uri="{FF2B5EF4-FFF2-40B4-BE49-F238E27FC236}">
                  <a16:creationId xmlns:a16="http://schemas.microsoft.com/office/drawing/2014/main" id="{08A9E4A7-7C5D-4AD5-AB4B-73F256327EE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3438443" y="2780686"/>
              <a:ext cx="914400" cy="914400"/>
            </a:xfrm>
            <a:prstGeom prst="rect">
              <a:avLst/>
            </a:prstGeom>
            <a:sp3d/>
          </p:spPr>
        </p:pic>
        <p:pic>
          <p:nvPicPr>
            <p:cNvPr id="36" name="Graphic 35" descr="Magnifying glass">
              <a:extLst>
                <a:ext uri="{FF2B5EF4-FFF2-40B4-BE49-F238E27FC236}">
                  <a16:creationId xmlns:a16="http://schemas.microsoft.com/office/drawing/2014/main" id="{6430299C-6303-4F4A-B03A-8130B39B3B7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3438443" y="5000283"/>
              <a:ext cx="914400" cy="914400"/>
            </a:xfrm>
            <a:prstGeom prst="rect">
              <a:avLst/>
            </a:prstGeom>
            <a:sp3d/>
          </p:spPr>
        </p:pic>
      </p:grpSp>
      <p:sp>
        <p:nvSpPr>
          <p:cNvPr id="38" name="Oval 37">
            <a:extLst>
              <a:ext uri="{FF2B5EF4-FFF2-40B4-BE49-F238E27FC236}">
                <a16:creationId xmlns:a16="http://schemas.microsoft.com/office/drawing/2014/main" id="{DCD3E0F7-4CC8-46BF-BE28-5A147E1FE8A8}"/>
              </a:ext>
            </a:extLst>
          </p:cNvPr>
          <p:cNvSpPr/>
          <p:nvPr/>
        </p:nvSpPr>
        <p:spPr>
          <a:xfrm>
            <a:off x="3981450" y="663183"/>
            <a:ext cx="152400" cy="152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F3643DFC-CA3F-45D9-8848-91B53DEEE82D}"/>
              </a:ext>
            </a:extLst>
          </p:cNvPr>
          <p:cNvSpPr/>
          <p:nvPr/>
        </p:nvSpPr>
        <p:spPr>
          <a:xfrm>
            <a:off x="1068672" y="5232334"/>
            <a:ext cx="152400" cy="152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554938EB-830D-4F78-A3DA-90AB547E1B40}"/>
              </a:ext>
            </a:extLst>
          </p:cNvPr>
          <p:cNvSpPr/>
          <p:nvPr/>
        </p:nvSpPr>
        <p:spPr>
          <a:xfrm>
            <a:off x="5801421" y="5895586"/>
            <a:ext cx="152400" cy="152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5C853C47-CBD7-436E-A690-F84CD56FC0EE}"/>
              </a:ext>
            </a:extLst>
          </p:cNvPr>
          <p:cNvSpPr/>
          <p:nvPr/>
        </p:nvSpPr>
        <p:spPr>
          <a:xfrm>
            <a:off x="11322900" y="3012814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3F33069B-2367-4304-AD85-F6173A415F6F}"/>
              </a:ext>
            </a:extLst>
          </p:cNvPr>
          <p:cNvSpPr/>
          <p:nvPr/>
        </p:nvSpPr>
        <p:spPr>
          <a:xfrm>
            <a:off x="8274892" y="4961294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55537CD9-2829-4F49-B9E7-850E22080364}"/>
              </a:ext>
            </a:extLst>
          </p:cNvPr>
          <p:cNvSpPr/>
          <p:nvPr/>
        </p:nvSpPr>
        <p:spPr>
          <a:xfrm>
            <a:off x="10130253" y="362531"/>
            <a:ext cx="152400" cy="1524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1AC08931-E5FC-4251-AB59-5FE340C56299}"/>
              </a:ext>
            </a:extLst>
          </p:cNvPr>
          <p:cNvGrpSpPr/>
          <p:nvPr/>
        </p:nvGrpSpPr>
        <p:grpSpPr>
          <a:xfrm>
            <a:off x="1390875" y="3819789"/>
            <a:ext cx="1358308" cy="1358306"/>
            <a:chOff x="7945931" y="4052787"/>
            <a:chExt cx="1432150" cy="1432148"/>
          </a:xfrm>
        </p:grpSpPr>
        <p:sp>
          <p:nvSpPr>
            <p:cNvPr id="47" name="Rectangle 6">
              <a:extLst>
                <a:ext uri="{FF2B5EF4-FFF2-40B4-BE49-F238E27FC236}">
                  <a16:creationId xmlns:a16="http://schemas.microsoft.com/office/drawing/2014/main" id="{B09E0D1A-8B3D-4F10-AD1C-D054C0D317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5931" y="4052787"/>
              <a:ext cx="1432150" cy="143214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200"/>
            </a:p>
          </p:txBody>
        </p:sp>
        <p:pic>
          <p:nvPicPr>
            <p:cNvPr id="48" name="Graphic 47" descr="Bar chart">
              <a:extLst>
                <a:ext uri="{FF2B5EF4-FFF2-40B4-BE49-F238E27FC236}">
                  <a16:creationId xmlns:a16="http://schemas.microsoft.com/office/drawing/2014/main" id="{2372487B-F83B-4E46-A257-258F9AD8BB7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p:blipFill>
          <p:spPr>
            <a:xfrm>
              <a:off x="8179910" y="4314623"/>
              <a:ext cx="914400" cy="914400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4D925049-5886-4268-B3CA-C5A3E8C05E9B}"/>
              </a:ext>
            </a:extLst>
          </p:cNvPr>
          <p:cNvGrpSpPr/>
          <p:nvPr/>
        </p:nvGrpSpPr>
        <p:grpSpPr>
          <a:xfrm>
            <a:off x="2971098" y="3812490"/>
            <a:ext cx="1358308" cy="1372904"/>
            <a:chOff x="9592085" y="4045946"/>
            <a:chExt cx="1432150" cy="1447540"/>
          </a:xfrm>
        </p:grpSpPr>
        <p:sp>
          <p:nvSpPr>
            <p:cNvPr id="50" name="Rectangle 8">
              <a:extLst>
                <a:ext uri="{FF2B5EF4-FFF2-40B4-BE49-F238E27FC236}">
                  <a16:creationId xmlns:a16="http://schemas.microsoft.com/office/drawing/2014/main" id="{ED2F652C-AEE8-451E-A853-76A77F1FCF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92085" y="4045946"/>
              <a:ext cx="1432150" cy="144754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200"/>
            </a:p>
          </p:txBody>
        </p:sp>
        <p:pic>
          <p:nvPicPr>
            <p:cNvPr id="51" name="Graphic 50" descr="Pie chart">
              <a:extLst>
                <a:ext uri="{FF2B5EF4-FFF2-40B4-BE49-F238E27FC236}">
                  <a16:creationId xmlns:a16="http://schemas.microsoft.com/office/drawing/2014/main" id="{20CDD716-E8EE-4FD1-AF4D-C81019993E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p:blipFill>
          <p:spPr>
            <a:xfrm>
              <a:off x="9868003" y="4313021"/>
              <a:ext cx="914400" cy="914400"/>
            </a:xfrm>
            <a:prstGeom prst="rect">
              <a:avLst/>
            </a:prstGeom>
          </p:spPr>
        </p:pic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7A867417-DC5F-4377-BAE2-8146D6C55E9D}"/>
              </a:ext>
            </a:extLst>
          </p:cNvPr>
          <p:cNvSpPr txBox="1"/>
          <p:nvPr/>
        </p:nvSpPr>
        <p:spPr>
          <a:xfrm>
            <a:off x="1166707" y="2460891"/>
            <a:ext cx="3845842" cy="115463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amet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,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consectetur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adipiscing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elit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, sed do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eiusmod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tempor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incididunt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labore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Gilroy-Regular" panose="00000500000000000000" pitchFamily="2" charset="0"/>
              </a:rPr>
              <a:t> et dolore magna.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Gilroy-Regular" panose="000005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A1D0941-5F20-49F7-90B2-13E693AAFB54}"/>
              </a:ext>
            </a:extLst>
          </p:cNvPr>
          <p:cNvSpPr txBox="1"/>
          <p:nvPr/>
        </p:nvSpPr>
        <p:spPr>
          <a:xfrm>
            <a:off x="1276639" y="1753005"/>
            <a:ext cx="32928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Gilroy-Black" panose="00000A00000000000000" pitchFamily="2" charset="0"/>
              </a:rPr>
              <a:t>Our Planning</a:t>
            </a:r>
          </a:p>
        </p:txBody>
      </p:sp>
    </p:spTree>
    <p:extLst>
      <p:ext uri="{BB962C8B-B14F-4D97-AF65-F5344CB8AC3E}">
        <p14:creationId xmlns:p14="http://schemas.microsoft.com/office/powerpoint/2010/main" val="2004515550"/>
      </p:ext>
    </p:extLst>
  </p:cSld>
  <p:clrMapOvr>
    <a:masterClrMapping/>
  </p:clrMapOvr>
  <p:transition spd="slow" advClick="0" advTm="4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4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repeatCount="indefinite" accel="50000" decel="5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indefinite" accel="50000" decel="50000" autoRev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repeatCount="indefinite" accel="50000" decel="50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4" dur="1000" fill="hold"/>
                                        <p:tgtEl>
                                          <p:spTgt spid="4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8" presetClass="entr" presetSubtype="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52" grpId="0"/>
      <p:bldP spid="54" grpId="0"/>
    </p:bldLst>
  </p:timing>
</p:sld>
</file>

<file path=ppt/theme/theme1.xml><?xml version="1.0" encoding="utf-8"?>
<a:theme xmlns:a="http://schemas.openxmlformats.org/drawingml/2006/main" name="Office Theme">
  <a:themeElements>
    <a:clrScheme name="Custom 4">
      <a:dk1>
        <a:srgbClr val="FFFFFF"/>
      </a:dk1>
      <a:lt1>
        <a:srgbClr val="000000"/>
      </a:lt1>
      <a:dk2>
        <a:srgbClr val="EAF0FF"/>
      </a:dk2>
      <a:lt2>
        <a:srgbClr val="2B3758"/>
      </a:lt2>
      <a:accent1>
        <a:srgbClr val="FF3B90"/>
      </a:accent1>
      <a:accent2>
        <a:srgbClr val="FFC42C"/>
      </a:accent2>
      <a:accent3>
        <a:srgbClr val="19E3D7"/>
      </a:accent3>
      <a:accent4>
        <a:srgbClr val="0150F4"/>
      </a:accent4>
      <a:accent5>
        <a:srgbClr val="2BABFF"/>
      </a:accent5>
      <a:accent6>
        <a:srgbClr val="353D8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983</TotalTime>
  <Words>555</Words>
  <Application>Microsoft Office PowerPoint</Application>
  <PresentationFormat>Widescreen</PresentationFormat>
  <Paragraphs>106</Paragraphs>
  <Slides>15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6" baseType="lpstr">
      <vt:lpstr>Arial</vt:lpstr>
      <vt:lpstr>Calibri</vt:lpstr>
      <vt:lpstr>Calibri Light</vt:lpstr>
      <vt:lpstr>Cordia New</vt:lpstr>
      <vt:lpstr>Gilroy-Black</vt:lpstr>
      <vt:lpstr>Gilroy-Regular</vt:lpstr>
      <vt:lpstr>Lato</vt:lpstr>
      <vt:lpstr>Lato Black</vt:lpstr>
      <vt:lpstr>Open Sans ExtraBold</vt:lpstr>
      <vt:lpstr>Roboto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dhani uchiha</dc:creator>
  <cp:lastModifiedBy>MUHAMMAD SALMAN</cp:lastModifiedBy>
  <cp:revision>93</cp:revision>
  <dcterms:created xsi:type="dcterms:W3CDTF">2021-05-22T06:05:46Z</dcterms:created>
  <dcterms:modified xsi:type="dcterms:W3CDTF">2023-02-15T09:14:15Z</dcterms:modified>
</cp:coreProperties>
</file>