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385" r:id="rId6"/>
    <p:sldId id="386" r:id="rId7"/>
    <p:sldId id="389" r:id="rId8"/>
    <p:sldId id="260" r:id="rId9"/>
    <p:sldId id="261" r:id="rId10"/>
    <p:sldId id="262" r:id="rId11"/>
    <p:sldId id="263" r:id="rId12"/>
    <p:sldId id="315" r:id="rId13"/>
    <p:sldId id="316" r:id="rId14"/>
    <p:sldId id="318" r:id="rId15"/>
    <p:sldId id="317" r:id="rId1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2" pos="3636" userDrawn="1">
          <p15:clr>
            <a:srgbClr val="A4A3A4"/>
          </p15:clr>
        </p15:guide>
        <p15:guide id="3" orient="horz" pos="25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63B41"/>
    <a:srgbClr val="517B95"/>
    <a:srgbClr val="FFFFFF"/>
    <a:srgbClr val="ED4A43"/>
    <a:srgbClr val="FD9803"/>
    <a:srgbClr val="FFAF00"/>
    <a:srgbClr val="95B3C5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890" autoAdjust="0"/>
    <p:restoredTop sz="89484" autoAdjust="0"/>
  </p:normalViewPr>
  <p:slideViewPr>
    <p:cSldViewPr snapToGrid="0" showGuides="1">
      <p:cViewPr varScale="1">
        <p:scale>
          <a:sx n="64" d="100"/>
          <a:sy n="64" d="100"/>
        </p:scale>
        <p:origin x="984" y="78"/>
      </p:cViewPr>
      <p:guideLst>
        <p:guide pos="3636"/>
        <p:guide orient="horz" pos="2568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-50076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79EA6A-2CFE-4591-8D7A-E730A4444B7A}" type="datetimeFigureOut">
              <a:rPr lang="en-US" smtClean="0"/>
              <a:t>2/14/2023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5179C4-EE35-439A-9CC1-7209BEB2AEC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14844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Shape 7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Easily</a:t>
            </a:r>
            <a:r>
              <a:rPr lang="en-US" baseline="0" dirty="0" smtClean="0"/>
              <a:t> change photo. Please click on the </a:t>
            </a:r>
            <a:r>
              <a:rPr lang="en-US" sz="16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small icon in the center of the holder and choose an image on your computer.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When you added the image send it to back (Right click on the image &gt; Send to Back).</a:t>
            </a:r>
            <a:endParaRPr lang="uk-UA" sz="16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 rtl="0">
              <a:spcBef>
                <a:spcPts val="0"/>
              </a:spcBef>
              <a:buNone/>
            </a:pPr>
            <a:endParaRPr dirty="0"/>
          </a:p>
        </p:txBody>
      </p:sp>
      <p:sp>
        <p:nvSpPr>
          <p:cNvPr id="75" name="Shape 75"/>
          <p:cNvSpPr txBox="1">
            <a:spLocks noGrp="1"/>
          </p:cNvSpPr>
          <p:nvPr>
            <p:ph type="sldNum" idx="12"/>
          </p:nvPr>
        </p:nvSpPr>
        <p:spPr>
          <a:xfrm>
            <a:off x="3884612" y="8685213"/>
            <a:ext cx="2971800" cy="457200"/>
          </a:xfrm>
          <a:prstGeom prst="rect">
            <a:avLst/>
          </a:prstGeom>
        </p:spPr>
        <p:txBody>
          <a:bodyPr lIns="91425" tIns="45700" rIns="91425" bIns="45700" anchor="b" anchorCtr="0">
            <a:noAutofit/>
          </a:bodyPr>
          <a:lstStyle/>
          <a:p>
            <a:fld id="{00000000-1234-1234-1234-123412341234}" type="slidenum">
              <a:rPr lang="en-US">
                <a:solidFill>
                  <a:prstClr val="black"/>
                </a:solidFill>
              </a:rPr>
              <a:pPr/>
              <a:t>1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042954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Shape 13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Shape 13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139" name="Shape 139"/>
          <p:cNvSpPr txBox="1">
            <a:spLocks noGrp="1"/>
          </p:cNvSpPr>
          <p:nvPr>
            <p:ph type="sldNum" idx="12"/>
          </p:nvPr>
        </p:nvSpPr>
        <p:spPr>
          <a:xfrm>
            <a:off x="3884612" y="8685213"/>
            <a:ext cx="2971800" cy="457200"/>
          </a:xfrm>
          <a:prstGeom prst="rect">
            <a:avLst/>
          </a:prstGeom>
        </p:spPr>
        <p:txBody>
          <a:bodyPr lIns="91425" tIns="45700" rIns="91425" bIns="45700" anchor="b" anchorCtr="0">
            <a:noAutofit/>
          </a:bodyPr>
          <a:lstStyle/>
          <a:p>
            <a:pPr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-US">
                <a:solidFill>
                  <a:prstClr val="black"/>
                </a:solidFill>
              </a:rPr>
              <a:pPr>
                <a:buClr>
                  <a:srgbClr val="000000"/>
                </a:buClr>
                <a:buSzPct val="25000"/>
                <a:buFont typeface="Arial"/>
                <a:buNone/>
              </a:pPr>
              <a:t>12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561821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Easily</a:t>
            </a:r>
            <a:r>
              <a:rPr lang="en-US" baseline="0" dirty="0" smtClean="0"/>
              <a:t> change photo. Please click on the 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small icon in the center of the holder and choose an image on your computer.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When you added the image send it to back (Right click on the image &gt; Send to Back).</a:t>
            </a:r>
            <a:endParaRPr lang="uk-UA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A3FD933-AB18-4014-AF0C-45A937937775}" type="slidenum">
              <a:rPr lang="uk-UA" smtClean="0">
                <a:solidFill>
                  <a:prstClr val="black"/>
                </a:solidFill>
              </a:rPr>
              <a:pPr/>
              <a:t>2</a:t>
            </a:fld>
            <a:endParaRPr lang="uk-UA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87669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Easily</a:t>
            </a:r>
            <a:r>
              <a:rPr lang="en-US" baseline="0" dirty="0" smtClean="0"/>
              <a:t> change photo. Please click on the 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small icon in the center of the holder and choose an image on your computer.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When you added the image send it to back (Right click on the image &gt; Send to Back).</a:t>
            </a:r>
            <a:endParaRPr lang="uk-UA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A3FD933-AB18-4014-AF0C-45A937937775}" type="slidenum">
              <a:rPr lang="uk-UA" smtClean="0">
                <a:solidFill>
                  <a:prstClr val="black"/>
                </a:solidFill>
              </a:rPr>
              <a:pPr/>
              <a:t>3</a:t>
            </a:fld>
            <a:endParaRPr lang="uk-UA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2265048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Easily</a:t>
            </a:r>
            <a:r>
              <a:rPr lang="en-US" baseline="0" dirty="0" smtClean="0"/>
              <a:t> change photo. Please click on the 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small icon in the center of the holder and choose an image on your computer. 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A3FD933-AB18-4014-AF0C-45A937937775}" type="slidenum">
              <a:rPr lang="uk-UA" smtClean="0">
                <a:solidFill>
                  <a:prstClr val="black"/>
                </a:solidFill>
              </a:rPr>
              <a:pPr/>
              <a:t>4</a:t>
            </a:fld>
            <a:endParaRPr lang="uk-UA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8957751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5" name="Shape 103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6" name="Shape 103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Easily</a:t>
            </a:r>
            <a:r>
              <a:rPr lang="en-US" baseline="0" dirty="0" smtClean="0"/>
              <a:t> change photo. Please click on the 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small icon in the center of the holder and choose an image on your computer.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When you added the image send it to back (Right click on the image &gt; Send to Back).</a:t>
            </a:r>
            <a:endParaRPr lang="uk-UA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 rtl="0">
              <a:spcBef>
                <a:spcPts val="0"/>
              </a:spcBef>
              <a:buNone/>
            </a:pPr>
            <a:endParaRPr dirty="0"/>
          </a:p>
        </p:txBody>
      </p:sp>
      <p:sp>
        <p:nvSpPr>
          <p:cNvPr id="1037" name="Shape 1037"/>
          <p:cNvSpPr txBox="1">
            <a:spLocks noGrp="1"/>
          </p:cNvSpPr>
          <p:nvPr>
            <p:ph type="sldNum" idx="12"/>
          </p:nvPr>
        </p:nvSpPr>
        <p:spPr>
          <a:xfrm>
            <a:off x="3884612" y="8685213"/>
            <a:ext cx="2971800" cy="457200"/>
          </a:xfrm>
          <a:prstGeom prst="rect">
            <a:avLst/>
          </a:prstGeom>
        </p:spPr>
        <p:txBody>
          <a:bodyPr lIns="91425" tIns="45700" rIns="91425" bIns="45700" anchor="b" anchorCtr="0">
            <a:noAutofit/>
          </a:bodyPr>
          <a:lstStyle/>
          <a:p>
            <a:pPr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-US">
                <a:solidFill>
                  <a:prstClr val="black"/>
                </a:solidFill>
              </a:rPr>
              <a:pPr>
                <a:buClr>
                  <a:srgbClr val="000000"/>
                </a:buClr>
                <a:buSzPct val="25000"/>
                <a:buFont typeface="Arial"/>
                <a:buNone/>
              </a:pPr>
              <a:t>5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218322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5" name="Shape 103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6" name="Shape 103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Easily</a:t>
            </a:r>
            <a:r>
              <a:rPr lang="en-US" baseline="0" dirty="0" smtClean="0"/>
              <a:t> change photo. Please click on the 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small icon in the center of the holder and choose an image on your computer.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When you added the image send it to back (Right click on the image &gt; Send to Back).</a:t>
            </a:r>
            <a:endParaRPr lang="uk-UA" sz="12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 rtl="0">
              <a:spcBef>
                <a:spcPts val="0"/>
              </a:spcBef>
              <a:buNone/>
            </a:pPr>
            <a:endParaRPr dirty="0"/>
          </a:p>
        </p:txBody>
      </p:sp>
      <p:sp>
        <p:nvSpPr>
          <p:cNvPr id="1037" name="Shape 1037"/>
          <p:cNvSpPr txBox="1">
            <a:spLocks noGrp="1"/>
          </p:cNvSpPr>
          <p:nvPr>
            <p:ph type="sldNum" idx="12"/>
          </p:nvPr>
        </p:nvSpPr>
        <p:spPr>
          <a:xfrm>
            <a:off x="3884612" y="8685213"/>
            <a:ext cx="2971800" cy="457200"/>
          </a:xfrm>
          <a:prstGeom prst="rect">
            <a:avLst/>
          </a:prstGeom>
        </p:spPr>
        <p:txBody>
          <a:bodyPr lIns="91425" tIns="45700" rIns="91425" bIns="45700" anchor="b" anchorCtr="0">
            <a:noAutofit/>
          </a:bodyPr>
          <a:lstStyle/>
          <a:p>
            <a:pPr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-US">
                <a:solidFill>
                  <a:prstClr val="black"/>
                </a:solidFill>
              </a:rPr>
              <a:pPr>
                <a:buClr>
                  <a:srgbClr val="000000"/>
                </a:buClr>
                <a:buSzPct val="25000"/>
                <a:buFont typeface="Arial"/>
                <a:buNone/>
              </a:pPr>
              <a:t>6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935435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Shape 7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Easily</a:t>
            </a:r>
            <a:r>
              <a:rPr lang="en-US" baseline="0" dirty="0" smtClean="0"/>
              <a:t> change photo. Please click on the </a:t>
            </a:r>
            <a:r>
              <a:rPr lang="en-US" sz="16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small icon in the center of the holder and choose an image on your computer.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When you added the image send it to back (Right click on the image &gt; Send to Back).</a:t>
            </a:r>
            <a:endParaRPr lang="uk-UA" sz="16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 rtl="0">
              <a:spcBef>
                <a:spcPts val="0"/>
              </a:spcBef>
              <a:buNone/>
            </a:pPr>
            <a:endParaRPr dirty="0"/>
          </a:p>
        </p:txBody>
      </p:sp>
      <p:sp>
        <p:nvSpPr>
          <p:cNvPr id="75" name="Shape 75"/>
          <p:cNvSpPr txBox="1">
            <a:spLocks noGrp="1"/>
          </p:cNvSpPr>
          <p:nvPr>
            <p:ph type="sldNum" idx="12"/>
          </p:nvPr>
        </p:nvSpPr>
        <p:spPr>
          <a:xfrm>
            <a:off x="3884612" y="8685213"/>
            <a:ext cx="2971800" cy="457200"/>
          </a:xfrm>
          <a:prstGeom prst="rect">
            <a:avLst/>
          </a:prstGeom>
        </p:spPr>
        <p:txBody>
          <a:bodyPr lIns="91425" tIns="45700" rIns="91425" bIns="45700" anchor="b" anchorCtr="0">
            <a:noAutofit/>
          </a:bodyPr>
          <a:lstStyle/>
          <a:p>
            <a:fld id="{00000000-1234-1234-1234-123412341234}" type="slidenum">
              <a:rPr lang="en-US">
                <a:solidFill>
                  <a:prstClr val="black"/>
                </a:solidFill>
              </a:rPr>
              <a:pPr/>
              <a:t>8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6937627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Easily</a:t>
            </a:r>
            <a:r>
              <a:rPr lang="en-US" baseline="0" dirty="0" smtClean="0"/>
              <a:t> change photo. Please click on the </a:t>
            </a:r>
            <a:r>
              <a:rPr lang="en-US" sz="16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small icon in the center of the holder and choose an image on your computer. 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6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When you added the image send it to back (Right click on the image &gt; Send to Back).</a:t>
            </a:r>
            <a:endParaRPr lang="uk-UA" sz="1600" kern="1200" dirty="0" smtClean="0">
              <a:solidFill>
                <a:schemeClr val="tx1"/>
              </a:solidFill>
              <a:effectLst/>
              <a:latin typeface="+mn-lt"/>
              <a:ea typeface="+mn-ea"/>
              <a:cs typeface="+mn-cs"/>
            </a:endParaRPr>
          </a:p>
          <a:p>
            <a:pPr lvl="0">
              <a:spcBef>
                <a:spcPts val="0"/>
              </a:spcBef>
              <a:buNone/>
            </a:pPr>
            <a:endParaRPr dirty="0"/>
          </a:p>
        </p:txBody>
      </p:sp>
      <p:sp>
        <p:nvSpPr>
          <p:cNvPr id="82" name="Shape 82"/>
          <p:cNvSpPr txBox="1">
            <a:spLocks noGrp="1"/>
          </p:cNvSpPr>
          <p:nvPr>
            <p:ph type="sldNum" idx="12"/>
          </p:nvPr>
        </p:nvSpPr>
        <p:spPr>
          <a:xfrm>
            <a:off x="3884612" y="8685213"/>
            <a:ext cx="2971800" cy="457200"/>
          </a:xfrm>
          <a:prstGeom prst="rect">
            <a:avLst/>
          </a:prstGeom>
        </p:spPr>
        <p:txBody>
          <a:bodyPr lIns="91425" tIns="45700" rIns="91425" bIns="45700" anchor="b" anchorCtr="0">
            <a:noAutofit/>
          </a:bodyPr>
          <a:lstStyle/>
          <a:p>
            <a:pPr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-US">
                <a:solidFill>
                  <a:prstClr val="black"/>
                </a:solidFill>
              </a:rPr>
              <a:pPr>
                <a:buClr>
                  <a:srgbClr val="000000"/>
                </a:buClr>
                <a:buSzPct val="25000"/>
                <a:buFont typeface="Arial"/>
                <a:buNone/>
              </a:pPr>
              <a:t>9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948901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Shape 11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113" name="Shape 113"/>
          <p:cNvSpPr txBox="1">
            <a:spLocks noGrp="1"/>
          </p:cNvSpPr>
          <p:nvPr>
            <p:ph type="sldNum" idx="12"/>
          </p:nvPr>
        </p:nvSpPr>
        <p:spPr>
          <a:xfrm>
            <a:off x="3884612" y="8685213"/>
            <a:ext cx="2971800" cy="457200"/>
          </a:xfrm>
          <a:prstGeom prst="rect">
            <a:avLst/>
          </a:prstGeom>
        </p:spPr>
        <p:txBody>
          <a:bodyPr lIns="91425" tIns="45700" rIns="91425" bIns="45700" anchor="b" anchorCtr="0">
            <a:noAutofit/>
          </a:bodyPr>
          <a:lstStyle/>
          <a:p>
            <a:pPr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lang="en-US">
                <a:solidFill>
                  <a:prstClr val="black"/>
                </a:solidFill>
              </a:rPr>
              <a:pPr>
                <a:buClr>
                  <a:srgbClr val="000000"/>
                </a:buClr>
                <a:buSzPct val="25000"/>
                <a:buFont typeface="Arial"/>
                <a:buNone/>
              </a:pPr>
              <a:t>11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84789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10578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1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3215681" y="2882964"/>
            <a:ext cx="548343" cy="546982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4" name="Picture Placeholder 4"/>
          <p:cNvSpPr>
            <a:spLocks noGrp="1"/>
          </p:cNvSpPr>
          <p:nvPr>
            <p:ph type="pic" sz="quarter" idx="11"/>
          </p:nvPr>
        </p:nvSpPr>
        <p:spPr>
          <a:xfrm>
            <a:off x="3215681" y="3595537"/>
            <a:ext cx="548343" cy="546982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5" name="Picture Placeholder 4"/>
          <p:cNvSpPr>
            <a:spLocks noGrp="1"/>
          </p:cNvSpPr>
          <p:nvPr>
            <p:ph type="pic" sz="quarter" idx="12"/>
          </p:nvPr>
        </p:nvSpPr>
        <p:spPr>
          <a:xfrm>
            <a:off x="3215681" y="4308110"/>
            <a:ext cx="548343" cy="546982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6" name="Picture Placeholder 4"/>
          <p:cNvSpPr>
            <a:spLocks noGrp="1"/>
          </p:cNvSpPr>
          <p:nvPr>
            <p:ph type="pic" sz="quarter" idx="19"/>
          </p:nvPr>
        </p:nvSpPr>
        <p:spPr>
          <a:xfrm>
            <a:off x="3215681" y="5020683"/>
            <a:ext cx="548343" cy="546982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7" name="Picture Placeholder 4"/>
          <p:cNvSpPr>
            <a:spLocks noGrp="1"/>
          </p:cNvSpPr>
          <p:nvPr>
            <p:ph type="pic" sz="quarter" idx="20"/>
          </p:nvPr>
        </p:nvSpPr>
        <p:spPr>
          <a:xfrm>
            <a:off x="3215681" y="5733256"/>
            <a:ext cx="548343" cy="546982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9" name="Picture Placeholder 4"/>
          <p:cNvSpPr>
            <a:spLocks noGrp="1"/>
          </p:cNvSpPr>
          <p:nvPr>
            <p:ph type="pic" sz="quarter" idx="22"/>
          </p:nvPr>
        </p:nvSpPr>
        <p:spPr>
          <a:xfrm>
            <a:off x="3215681" y="2170391"/>
            <a:ext cx="548343" cy="546982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4486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9" name="Picture Placeholder 4"/>
          <p:cNvSpPr>
            <a:spLocks noGrp="1"/>
          </p:cNvSpPr>
          <p:nvPr>
            <p:ph type="pic" sz="quarter" idx="22"/>
          </p:nvPr>
        </p:nvSpPr>
        <p:spPr>
          <a:xfrm>
            <a:off x="1486023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2" name="Picture Placeholder 4"/>
          <p:cNvSpPr>
            <a:spLocks noGrp="1"/>
          </p:cNvSpPr>
          <p:nvPr>
            <p:ph type="pic" sz="quarter" idx="23"/>
          </p:nvPr>
        </p:nvSpPr>
        <p:spPr>
          <a:xfrm>
            <a:off x="2422421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3" name="Picture Placeholder 4"/>
          <p:cNvSpPr>
            <a:spLocks noGrp="1"/>
          </p:cNvSpPr>
          <p:nvPr>
            <p:ph type="pic" sz="quarter" idx="24"/>
          </p:nvPr>
        </p:nvSpPr>
        <p:spPr>
          <a:xfrm>
            <a:off x="3358818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8" name="Picture Placeholder 4"/>
          <p:cNvSpPr>
            <a:spLocks noGrp="1"/>
          </p:cNvSpPr>
          <p:nvPr>
            <p:ph type="pic" sz="quarter" idx="25"/>
          </p:nvPr>
        </p:nvSpPr>
        <p:spPr>
          <a:xfrm>
            <a:off x="4295214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20" name="Picture Placeholder 4"/>
          <p:cNvSpPr>
            <a:spLocks noGrp="1"/>
          </p:cNvSpPr>
          <p:nvPr>
            <p:ph type="pic" sz="quarter" idx="26"/>
          </p:nvPr>
        </p:nvSpPr>
        <p:spPr>
          <a:xfrm>
            <a:off x="5231611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21" name="Picture Placeholder 4"/>
          <p:cNvSpPr>
            <a:spLocks noGrp="1"/>
          </p:cNvSpPr>
          <p:nvPr>
            <p:ph type="pic" sz="quarter" idx="27"/>
          </p:nvPr>
        </p:nvSpPr>
        <p:spPr>
          <a:xfrm>
            <a:off x="6168009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22" name="Picture Placeholder 4"/>
          <p:cNvSpPr>
            <a:spLocks noGrp="1"/>
          </p:cNvSpPr>
          <p:nvPr>
            <p:ph type="pic" sz="quarter" idx="28"/>
          </p:nvPr>
        </p:nvSpPr>
        <p:spPr>
          <a:xfrm>
            <a:off x="7104406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23" name="Picture Placeholder 4"/>
          <p:cNvSpPr>
            <a:spLocks noGrp="1"/>
          </p:cNvSpPr>
          <p:nvPr>
            <p:ph type="pic" sz="quarter" idx="29"/>
          </p:nvPr>
        </p:nvSpPr>
        <p:spPr>
          <a:xfrm>
            <a:off x="8040802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24" name="Picture Placeholder 4"/>
          <p:cNvSpPr>
            <a:spLocks noGrp="1"/>
          </p:cNvSpPr>
          <p:nvPr>
            <p:ph type="pic" sz="quarter" idx="30"/>
          </p:nvPr>
        </p:nvSpPr>
        <p:spPr>
          <a:xfrm>
            <a:off x="8977199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25" name="Picture Placeholder 4"/>
          <p:cNvSpPr>
            <a:spLocks noGrp="1"/>
          </p:cNvSpPr>
          <p:nvPr>
            <p:ph type="pic" sz="quarter" idx="31"/>
          </p:nvPr>
        </p:nvSpPr>
        <p:spPr>
          <a:xfrm>
            <a:off x="9913598" y="4868034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30" name="Picture Placeholder 4"/>
          <p:cNvSpPr>
            <a:spLocks noGrp="1"/>
          </p:cNvSpPr>
          <p:nvPr>
            <p:ph type="pic" sz="quarter" idx="32"/>
          </p:nvPr>
        </p:nvSpPr>
        <p:spPr>
          <a:xfrm>
            <a:off x="1486023" y="5661248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31" name="Picture Placeholder 4"/>
          <p:cNvSpPr>
            <a:spLocks noGrp="1"/>
          </p:cNvSpPr>
          <p:nvPr>
            <p:ph type="pic" sz="quarter" idx="33"/>
          </p:nvPr>
        </p:nvSpPr>
        <p:spPr>
          <a:xfrm>
            <a:off x="2422421" y="5661248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32" name="Picture Placeholder 4"/>
          <p:cNvSpPr>
            <a:spLocks noGrp="1"/>
          </p:cNvSpPr>
          <p:nvPr>
            <p:ph type="pic" sz="quarter" idx="34"/>
          </p:nvPr>
        </p:nvSpPr>
        <p:spPr>
          <a:xfrm>
            <a:off x="3358818" y="5661248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33" name="Picture Placeholder 4"/>
          <p:cNvSpPr>
            <a:spLocks noGrp="1"/>
          </p:cNvSpPr>
          <p:nvPr>
            <p:ph type="pic" sz="quarter" idx="35"/>
          </p:nvPr>
        </p:nvSpPr>
        <p:spPr>
          <a:xfrm>
            <a:off x="4295214" y="5661248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34" name="Picture Placeholder 4"/>
          <p:cNvSpPr>
            <a:spLocks noGrp="1"/>
          </p:cNvSpPr>
          <p:nvPr>
            <p:ph type="pic" sz="quarter" idx="36"/>
          </p:nvPr>
        </p:nvSpPr>
        <p:spPr>
          <a:xfrm>
            <a:off x="5231611" y="5661248"/>
            <a:ext cx="721871" cy="720080"/>
          </a:xfrm>
          <a:prstGeom prst="ellipse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35" name="Picture Placeholder 4"/>
          <p:cNvSpPr>
            <a:spLocks noGrp="1"/>
          </p:cNvSpPr>
          <p:nvPr>
            <p:ph type="pic" sz="quarter" idx="37"/>
          </p:nvPr>
        </p:nvSpPr>
        <p:spPr>
          <a:xfrm>
            <a:off x="1" y="1485911"/>
            <a:ext cx="3144291" cy="2088232"/>
          </a:xfrm>
          <a:prstGeom prst="rect">
            <a:avLst/>
          </a:prstGeom>
          <a:noFill/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28657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ctr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1055440" y="2276872"/>
            <a:ext cx="936104" cy="93610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5" name="Rectangle 4"/>
          <p:cNvSpPr/>
          <p:nvPr userDrawn="1"/>
        </p:nvSpPr>
        <p:spPr>
          <a:xfrm>
            <a:off x="839418" y="3645024"/>
            <a:ext cx="10513167" cy="2586232"/>
          </a:xfrm>
          <a:prstGeom prst="rect">
            <a:avLst/>
          </a:prstGeom>
          <a:solidFill>
            <a:schemeClr val="tx1">
              <a:alpha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57369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39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9985344" y="2308267"/>
            <a:ext cx="2206657" cy="3169022"/>
          </a:xfrm>
        </p:spPr>
        <p:txBody>
          <a:bodyPr/>
          <a:lstStyle/>
          <a:p>
            <a:endParaRPr lang="en-US"/>
          </a:p>
        </p:txBody>
      </p:sp>
      <p:sp>
        <p:nvSpPr>
          <p:cNvPr id="40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4061" y="1696598"/>
            <a:ext cx="2206657" cy="4392360"/>
          </a:xfr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8647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4727849" y="1844824"/>
            <a:ext cx="6551340" cy="3169022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40988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919565" y="1591722"/>
            <a:ext cx="4960412" cy="2197318"/>
          </a:xfrm>
        </p:spPr>
        <p:txBody>
          <a:bodyPr/>
          <a:lstStyle/>
          <a:p>
            <a:endParaRPr lang="en-US"/>
          </a:p>
        </p:txBody>
      </p:sp>
      <p:sp>
        <p:nvSpPr>
          <p:cNvPr id="8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7529042" y="4667581"/>
            <a:ext cx="707647" cy="70764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16"/>
          </p:nvPr>
        </p:nvSpPr>
        <p:spPr>
          <a:xfrm>
            <a:off x="8439372" y="4581128"/>
            <a:ext cx="936104" cy="93610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7"/>
          </p:nvPr>
        </p:nvSpPr>
        <p:spPr>
          <a:xfrm>
            <a:off x="9578159" y="4672118"/>
            <a:ext cx="707647" cy="70764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10488488" y="4732276"/>
            <a:ext cx="633808" cy="633808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3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6692551" y="4732276"/>
            <a:ext cx="633808" cy="633808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08334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8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1968502" y="1998522"/>
            <a:ext cx="707647" cy="70764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16"/>
          </p:nvPr>
        </p:nvSpPr>
        <p:spPr>
          <a:xfrm>
            <a:off x="2878831" y="1912069"/>
            <a:ext cx="936104" cy="93610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7"/>
          </p:nvPr>
        </p:nvSpPr>
        <p:spPr>
          <a:xfrm>
            <a:off x="4017618" y="2003059"/>
            <a:ext cx="707647" cy="70764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4927947" y="2063217"/>
            <a:ext cx="633808" cy="633808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3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1132009" y="2063217"/>
            <a:ext cx="633808" cy="633808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3494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ctr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8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4007945" y="2158666"/>
            <a:ext cx="1063496" cy="106349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16"/>
          </p:nvPr>
        </p:nvSpPr>
        <p:spPr>
          <a:xfrm>
            <a:off x="5454316" y="2048730"/>
            <a:ext cx="1283368" cy="1283368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7"/>
          </p:nvPr>
        </p:nvSpPr>
        <p:spPr>
          <a:xfrm>
            <a:off x="7120559" y="2158666"/>
            <a:ext cx="1063496" cy="106349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8566931" y="2214150"/>
            <a:ext cx="952528" cy="952528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3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2672543" y="2214150"/>
            <a:ext cx="952528" cy="952528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4" name="Picture Placeholder 3"/>
          <p:cNvSpPr>
            <a:spLocks noGrp="1"/>
          </p:cNvSpPr>
          <p:nvPr>
            <p:ph type="pic" sz="quarter" idx="20"/>
          </p:nvPr>
        </p:nvSpPr>
        <p:spPr>
          <a:xfrm>
            <a:off x="9902334" y="2344345"/>
            <a:ext cx="692143" cy="692143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5" name="Picture Placeholder 3"/>
          <p:cNvSpPr>
            <a:spLocks noGrp="1"/>
          </p:cNvSpPr>
          <p:nvPr>
            <p:ph type="pic" sz="quarter" idx="21"/>
          </p:nvPr>
        </p:nvSpPr>
        <p:spPr>
          <a:xfrm>
            <a:off x="1597526" y="2344345"/>
            <a:ext cx="692143" cy="692143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4864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7848" y="992849"/>
            <a:ext cx="6552728" cy="720817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4727848" y="1628800"/>
            <a:ext cx="6552728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910858" y="0"/>
            <a:ext cx="3168919" cy="6021288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2985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51784" y="356662"/>
            <a:ext cx="7128792" cy="720817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4151784" y="992613"/>
            <a:ext cx="712879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695401" y="1218720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695401" y="2061294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6"/>
          </p:nvPr>
        </p:nvSpPr>
        <p:spPr>
          <a:xfrm>
            <a:off x="695401" y="2903868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17"/>
          </p:nvPr>
        </p:nvSpPr>
        <p:spPr>
          <a:xfrm>
            <a:off x="695401" y="3746442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3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695401" y="4589016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4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695401" y="5431590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50415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6096000" cy="68580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90234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911425" y="1713430"/>
            <a:ext cx="4105076" cy="252095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5735960" y="2833780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8" name="Picture Placeholder 3"/>
          <p:cNvSpPr>
            <a:spLocks noGrp="1"/>
          </p:cNvSpPr>
          <p:nvPr>
            <p:ph type="pic" sz="quarter" idx="16"/>
          </p:nvPr>
        </p:nvSpPr>
        <p:spPr>
          <a:xfrm>
            <a:off x="6852084" y="2833780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17"/>
          </p:nvPr>
        </p:nvSpPr>
        <p:spPr>
          <a:xfrm>
            <a:off x="7968208" y="2833780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9084332" y="2833780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19"/>
          </p:nvPr>
        </p:nvSpPr>
        <p:spPr>
          <a:xfrm>
            <a:off x="10200456" y="2833780"/>
            <a:ext cx="720080" cy="720080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35336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1424" y="404666"/>
            <a:ext cx="10369152" cy="7208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5003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911424" y="404666"/>
            <a:ext cx="10369152" cy="7208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72611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3287688" y="1837319"/>
            <a:ext cx="639763" cy="638175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6" name="Picture Placeholder 4"/>
          <p:cNvSpPr>
            <a:spLocks noGrp="1"/>
          </p:cNvSpPr>
          <p:nvPr>
            <p:ph type="pic" sz="quarter" idx="11"/>
          </p:nvPr>
        </p:nvSpPr>
        <p:spPr>
          <a:xfrm>
            <a:off x="3287688" y="2549892"/>
            <a:ext cx="639763" cy="638175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7" name="Picture Placeholder 4"/>
          <p:cNvSpPr>
            <a:spLocks noGrp="1"/>
          </p:cNvSpPr>
          <p:nvPr>
            <p:ph type="pic" sz="quarter" idx="12"/>
          </p:nvPr>
        </p:nvSpPr>
        <p:spPr>
          <a:xfrm>
            <a:off x="3287688" y="3262465"/>
            <a:ext cx="639763" cy="638175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8" name="Picture Placeholder 4"/>
          <p:cNvSpPr>
            <a:spLocks noGrp="1"/>
          </p:cNvSpPr>
          <p:nvPr>
            <p:ph type="pic" sz="quarter" idx="13"/>
          </p:nvPr>
        </p:nvSpPr>
        <p:spPr>
          <a:xfrm>
            <a:off x="3287688" y="3975038"/>
            <a:ext cx="639763" cy="638175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9" name="Picture Placeholder 4"/>
          <p:cNvSpPr>
            <a:spLocks noGrp="1"/>
          </p:cNvSpPr>
          <p:nvPr>
            <p:ph type="pic" sz="quarter" idx="14"/>
          </p:nvPr>
        </p:nvSpPr>
        <p:spPr>
          <a:xfrm>
            <a:off x="3287688" y="4687611"/>
            <a:ext cx="639763" cy="638175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0" name="Picture Placeholder 4"/>
          <p:cNvSpPr>
            <a:spLocks noGrp="1"/>
          </p:cNvSpPr>
          <p:nvPr>
            <p:ph type="pic" sz="quarter" idx="15"/>
          </p:nvPr>
        </p:nvSpPr>
        <p:spPr>
          <a:xfrm>
            <a:off x="3287688" y="5400184"/>
            <a:ext cx="639763" cy="638175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  <p:sp>
        <p:nvSpPr>
          <p:cNvPr id="11" name="Picture Placeholder 4"/>
          <p:cNvSpPr>
            <a:spLocks noGrp="1"/>
          </p:cNvSpPr>
          <p:nvPr>
            <p:ph type="pic" sz="quarter" idx="16"/>
          </p:nvPr>
        </p:nvSpPr>
        <p:spPr>
          <a:xfrm>
            <a:off x="3287688" y="1124746"/>
            <a:ext cx="639763" cy="638175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0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7475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19" name="Picture Placeholder 4"/>
          <p:cNvSpPr>
            <a:spLocks noGrp="1"/>
          </p:cNvSpPr>
          <p:nvPr>
            <p:ph type="pic" sz="quarter" idx="16"/>
          </p:nvPr>
        </p:nvSpPr>
        <p:spPr>
          <a:xfrm>
            <a:off x="983432" y="1562996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0" name="Picture Placeholder 4"/>
          <p:cNvSpPr>
            <a:spLocks noGrp="1"/>
          </p:cNvSpPr>
          <p:nvPr>
            <p:ph type="pic" sz="quarter" idx="17"/>
          </p:nvPr>
        </p:nvSpPr>
        <p:spPr>
          <a:xfrm>
            <a:off x="983432" y="271855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1" name="Picture Placeholder 4"/>
          <p:cNvSpPr>
            <a:spLocks noGrp="1"/>
          </p:cNvSpPr>
          <p:nvPr>
            <p:ph type="pic" sz="quarter" idx="18"/>
          </p:nvPr>
        </p:nvSpPr>
        <p:spPr>
          <a:xfrm>
            <a:off x="5133401" y="271855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2" name="Picture Placeholder 4"/>
          <p:cNvSpPr>
            <a:spLocks noGrp="1"/>
          </p:cNvSpPr>
          <p:nvPr>
            <p:ph type="pic" sz="quarter" idx="19"/>
          </p:nvPr>
        </p:nvSpPr>
        <p:spPr>
          <a:xfrm>
            <a:off x="3053392" y="3944455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3" name="Picture Placeholder 4"/>
          <p:cNvSpPr>
            <a:spLocks noGrp="1"/>
          </p:cNvSpPr>
          <p:nvPr>
            <p:ph type="pic" sz="quarter" idx="20"/>
          </p:nvPr>
        </p:nvSpPr>
        <p:spPr>
          <a:xfrm>
            <a:off x="9293419" y="3944455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4" name="Picture Placeholder 4"/>
          <p:cNvSpPr>
            <a:spLocks noGrp="1"/>
          </p:cNvSpPr>
          <p:nvPr>
            <p:ph type="pic" sz="quarter" idx="21"/>
          </p:nvPr>
        </p:nvSpPr>
        <p:spPr>
          <a:xfrm>
            <a:off x="7223457" y="515025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5" name="Picture Placeholder 4"/>
          <p:cNvSpPr>
            <a:spLocks noGrp="1"/>
          </p:cNvSpPr>
          <p:nvPr>
            <p:ph type="pic" sz="quarter" idx="22"/>
          </p:nvPr>
        </p:nvSpPr>
        <p:spPr>
          <a:xfrm>
            <a:off x="3043344" y="515025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6805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27" name="Picture Placeholder 4"/>
          <p:cNvSpPr>
            <a:spLocks noGrp="1"/>
          </p:cNvSpPr>
          <p:nvPr>
            <p:ph type="pic" sz="quarter" idx="26"/>
          </p:nvPr>
        </p:nvSpPr>
        <p:spPr>
          <a:xfrm>
            <a:off x="10655209" y="340034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8" name="Picture Placeholder 4"/>
          <p:cNvSpPr>
            <a:spLocks noGrp="1"/>
          </p:cNvSpPr>
          <p:nvPr>
            <p:ph type="pic" sz="quarter" idx="17"/>
          </p:nvPr>
        </p:nvSpPr>
        <p:spPr>
          <a:xfrm>
            <a:off x="6096000" y="165780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1" name="Picture Placeholder 4"/>
          <p:cNvSpPr>
            <a:spLocks noGrp="1"/>
          </p:cNvSpPr>
          <p:nvPr>
            <p:ph type="pic" sz="quarter" idx="16"/>
          </p:nvPr>
        </p:nvSpPr>
        <p:spPr>
          <a:xfrm>
            <a:off x="5734701" y="165780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1" name="Picture Placeholder 4"/>
          <p:cNvSpPr>
            <a:spLocks noGrp="1"/>
          </p:cNvSpPr>
          <p:nvPr>
            <p:ph type="pic" sz="quarter" idx="20"/>
          </p:nvPr>
        </p:nvSpPr>
        <p:spPr>
          <a:xfrm>
            <a:off x="7317093" y="253500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5" name="Picture Placeholder 4"/>
          <p:cNvSpPr>
            <a:spLocks noGrp="1"/>
          </p:cNvSpPr>
          <p:nvPr>
            <p:ph type="pic" sz="quarter" idx="24"/>
          </p:nvPr>
        </p:nvSpPr>
        <p:spPr>
          <a:xfrm>
            <a:off x="10287219" y="340034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6" name="Picture Placeholder 4"/>
          <p:cNvSpPr>
            <a:spLocks noGrp="1"/>
          </p:cNvSpPr>
          <p:nvPr>
            <p:ph type="pic" sz="quarter" idx="25"/>
          </p:nvPr>
        </p:nvSpPr>
        <p:spPr>
          <a:xfrm>
            <a:off x="9919229" y="340034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3" name="Picture Placeholder 4"/>
          <p:cNvSpPr>
            <a:spLocks noGrp="1"/>
          </p:cNvSpPr>
          <p:nvPr>
            <p:ph type="pic" sz="quarter" idx="22"/>
          </p:nvPr>
        </p:nvSpPr>
        <p:spPr>
          <a:xfrm>
            <a:off x="9551239" y="340034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4" name="Picture Placeholder 4"/>
          <p:cNvSpPr>
            <a:spLocks noGrp="1"/>
          </p:cNvSpPr>
          <p:nvPr>
            <p:ph type="pic" sz="quarter" idx="23"/>
          </p:nvPr>
        </p:nvSpPr>
        <p:spPr>
          <a:xfrm>
            <a:off x="9183249" y="340034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9" name="Picture Placeholder 4"/>
          <p:cNvSpPr>
            <a:spLocks noGrp="1"/>
          </p:cNvSpPr>
          <p:nvPr>
            <p:ph type="pic" sz="quarter" idx="28"/>
          </p:nvPr>
        </p:nvSpPr>
        <p:spPr>
          <a:xfrm>
            <a:off x="9768408" y="4247835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30" name="Picture Placeholder 4"/>
          <p:cNvSpPr>
            <a:spLocks noGrp="1"/>
          </p:cNvSpPr>
          <p:nvPr>
            <p:ph type="pic" sz="quarter" idx="29"/>
          </p:nvPr>
        </p:nvSpPr>
        <p:spPr>
          <a:xfrm>
            <a:off x="9400417" y="4247835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31" name="Picture Placeholder 4"/>
          <p:cNvSpPr>
            <a:spLocks noGrp="1"/>
          </p:cNvSpPr>
          <p:nvPr>
            <p:ph type="pic" sz="quarter" idx="30"/>
          </p:nvPr>
        </p:nvSpPr>
        <p:spPr>
          <a:xfrm>
            <a:off x="8188559" y="5099789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32" name="Picture Placeholder 4"/>
          <p:cNvSpPr>
            <a:spLocks noGrp="1"/>
          </p:cNvSpPr>
          <p:nvPr>
            <p:ph type="pic" sz="quarter" idx="31"/>
          </p:nvPr>
        </p:nvSpPr>
        <p:spPr>
          <a:xfrm>
            <a:off x="7820569" y="5099789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33" name="Picture Placeholder 4"/>
          <p:cNvSpPr>
            <a:spLocks noGrp="1"/>
          </p:cNvSpPr>
          <p:nvPr>
            <p:ph type="pic" sz="quarter" idx="32"/>
          </p:nvPr>
        </p:nvSpPr>
        <p:spPr>
          <a:xfrm>
            <a:off x="7452579" y="5099789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34" name="Picture Placeholder 4"/>
          <p:cNvSpPr>
            <a:spLocks noGrp="1"/>
          </p:cNvSpPr>
          <p:nvPr>
            <p:ph type="pic" sz="quarter" idx="33"/>
          </p:nvPr>
        </p:nvSpPr>
        <p:spPr>
          <a:xfrm>
            <a:off x="5006552" y="4254404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35" name="Picture Placeholder 4"/>
          <p:cNvSpPr>
            <a:spLocks noGrp="1"/>
          </p:cNvSpPr>
          <p:nvPr>
            <p:ph type="pic" sz="quarter" idx="34"/>
          </p:nvPr>
        </p:nvSpPr>
        <p:spPr>
          <a:xfrm>
            <a:off x="4627409" y="4254404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36" name="Picture Placeholder 4"/>
          <p:cNvSpPr>
            <a:spLocks noGrp="1"/>
          </p:cNvSpPr>
          <p:nvPr>
            <p:ph type="pic" sz="quarter" idx="35"/>
          </p:nvPr>
        </p:nvSpPr>
        <p:spPr>
          <a:xfrm>
            <a:off x="4266111" y="4254404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2" name="Picture Placeholder 4"/>
          <p:cNvSpPr>
            <a:spLocks noGrp="1"/>
          </p:cNvSpPr>
          <p:nvPr>
            <p:ph type="pic" sz="quarter" idx="21"/>
          </p:nvPr>
        </p:nvSpPr>
        <p:spPr>
          <a:xfrm>
            <a:off x="6955793" y="253500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9" name="Picture Placeholder 4"/>
          <p:cNvSpPr>
            <a:spLocks noGrp="1"/>
          </p:cNvSpPr>
          <p:nvPr>
            <p:ph type="pic" sz="quarter" idx="18"/>
          </p:nvPr>
        </p:nvSpPr>
        <p:spPr>
          <a:xfrm>
            <a:off x="6576652" y="253500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0" name="Picture Placeholder 4"/>
          <p:cNvSpPr>
            <a:spLocks noGrp="1"/>
          </p:cNvSpPr>
          <p:nvPr>
            <p:ph type="pic" sz="quarter" idx="19"/>
          </p:nvPr>
        </p:nvSpPr>
        <p:spPr>
          <a:xfrm>
            <a:off x="6215353" y="253500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9318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228232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9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434899" y="1003765"/>
            <a:ext cx="4928839" cy="4850475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6527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434899" y="1003765"/>
            <a:ext cx="8396868" cy="2687291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03499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" name="Rectangle 2"/>
          <p:cNvSpPr/>
          <p:nvPr userDrawn="1"/>
        </p:nvSpPr>
        <p:spPr>
          <a:xfrm>
            <a:off x="695402" y="3429000"/>
            <a:ext cx="10513167" cy="258623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275020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14"/>
          </p:nvPr>
        </p:nvSpPr>
        <p:spPr>
          <a:xfrm>
            <a:off x="912286" y="1604436"/>
            <a:ext cx="10367433" cy="470535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562723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0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2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5649701" y="981615"/>
            <a:ext cx="5543228" cy="2314211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66601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1" y="692696"/>
            <a:ext cx="11156772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2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720349" y="981615"/>
            <a:ext cx="5543228" cy="2314211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43792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2" y="692696"/>
            <a:ext cx="11512791" cy="5810974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2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0" y="2"/>
            <a:ext cx="12192000" cy="3428999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88272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2" y="692696"/>
            <a:ext cx="11512791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2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0" y="5085184"/>
            <a:ext cx="12192000" cy="1772816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10338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335362" y="692696"/>
            <a:ext cx="11512791" cy="5472608"/>
          </a:xfrm>
          <a:prstGeom prst="rect">
            <a:avLst/>
          </a:prstGeom>
          <a:solidFill>
            <a:schemeClr val="tx1">
              <a:alpha val="5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11013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ctr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50352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ctr">
              <a:defRPr/>
            </a:lvl1pPr>
          </a:lstStyle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ctr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Text Placeholder 6"/>
          <p:cNvSpPr>
            <a:spLocks noGrp="1"/>
          </p:cNvSpPr>
          <p:nvPr>
            <p:ph type="body" sz="quarter" idx="14"/>
          </p:nvPr>
        </p:nvSpPr>
        <p:spPr>
          <a:xfrm>
            <a:off x="911424" y="2056610"/>
            <a:ext cx="2784309" cy="1361785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Text Placeholder 6"/>
          <p:cNvSpPr>
            <a:spLocks noGrp="1"/>
          </p:cNvSpPr>
          <p:nvPr>
            <p:ph type="body" sz="quarter" idx="15"/>
          </p:nvPr>
        </p:nvSpPr>
        <p:spPr>
          <a:xfrm>
            <a:off x="911424" y="4179452"/>
            <a:ext cx="2784309" cy="1361785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6"/>
          </p:nvPr>
        </p:nvSpPr>
        <p:spPr>
          <a:xfrm>
            <a:off x="8496268" y="2056610"/>
            <a:ext cx="2784309" cy="1361785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8" name="Text Placeholder 6"/>
          <p:cNvSpPr>
            <a:spLocks noGrp="1"/>
          </p:cNvSpPr>
          <p:nvPr>
            <p:ph type="body" sz="quarter" idx="17"/>
          </p:nvPr>
        </p:nvSpPr>
        <p:spPr>
          <a:xfrm>
            <a:off x="8496268" y="4179452"/>
            <a:ext cx="2784309" cy="1361785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557470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9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"/>
          <p:cNvSpPr>
            <a:spLocks noChangeArrowheads="1"/>
          </p:cNvSpPr>
          <p:nvPr userDrawn="1"/>
        </p:nvSpPr>
        <p:spPr bwMode="auto">
          <a:xfrm>
            <a:off x="0" y="0"/>
            <a:ext cx="12192000" cy="6858000"/>
          </a:xfrm>
          <a:prstGeom prst="rect">
            <a:avLst/>
          </a:prstGeom>
          <a:solidFill>
            <a:srgbClr val="12A89D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sz="1800">
              <a:solidFill>
                <a:srgbClr val="2C2C2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319822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10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7"/>
          <p:cNvSpPr>
            <a:spLocks noChangeArrowheads="1"/>
          </p:cNvSpPr>
          <p:nvPr userDrawn="1"/>
        </p:nvSpPr>
        <p:spPr bwMode="auto">
          <a:xfrm>
            <a:off x="0" y="0"/>
            <a:ext cx="12192000" cy="6858000"/>
          </a:xfrm>
          <a:prstGeom prst="rect">
            <a:avLst/>
          </a:prstGeom>
          <a:solidFill>
            <a:srgbClr val="ED4A4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sz="1800">
              <a:solidFill>
                <a:srgbClr val="2C2C2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53027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7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"/>
          <p:cNvSpPr>
            <a:spLocks noChangeArrowheads="1"/>
          </p:cNvSpPr>
          <p:nvPr userDrawn="1"/>
        </p:nvSpPr>
        <p:spPr bwMode="auto">
          <a:xfrm>
            <a:off x="0" y="0"/>
            <a:ext cx="12192000" cy="6858000"/>
          </a:xfrm>
          <a:prstGeom prst="rect">
            <a:avLst/>
          </a:prstGeom>
          <a:solidFill>
            <a:srgbClr val="AFBE20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sz="1800"/>
          </a:p>
        </p:txBody>
      </p:sp>
    </p:spTree>
    <p:extLst>
      <p:ext uri="{BB962C8B-B14F-4D97-AF65-F5344CB8AC3E}">
        <p14:creationId xmlns:p14="http://schemas.microsoft.com/office/powerpoint/2010/main" val="37739068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14"/>
          </p:nvPr>
        </p:nvSpPr>
        <p:spPr>
          <a:xfrm>
            <a:off x="912286" y="1604435"/>
            <a:ext cx="10367433" cy="3936801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611141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14"/>
          </p:nvPr>
        </p:nvSpPr>
        <p:spPr>
          <a:xfrm>
            <a:off x="912286" y="1604436"/>
            <a:ext cx="7776004" cy="451273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453624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07791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1199456" y="3960804"/>
            <a:ext cx="576064" cy="57606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5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1199456" y="4599627"/>
            <a:ext cx="576064" cy="57606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6" name="Picture Placeholder 3"/>
          <p:cNvSpPr>
            <a:spLocks noGrp="1"/>
          </p:cNvSpPr>
          <p:nvPr>
            <p:ph type="pic" sz="quarter" idx="16"/>
          </p:nvPr>
        </p:nvSpPr>
        <p:spPr>
          <a:xfrm>
            <a:off x="1199456" y="5238450"/>
            <a:ext cx="576064" cy="57606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7" name="Picture Placeholder 3"/>
          <p:cNvSpPr>
            <a:spLocks noGrp="1"/>
          </p:cNvSpPr>
          <p:nvPr>
            <p:ph type="pic" sz="quarter" idx="17"/>
          </p:nvPr>
        </p:nvSpPr>
        <p:spPr>
          <a:xfrm>
            <a:off x="1199456" y="5877272"/>
            <a:ext cx="576064" cy="57606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4800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icture Placeholder 4"/>
          <p:cNvSpPr>
            <a:spLocks noGrp="1"/>
          </p:cNvSpPr>
          <p:nvPr>
            <p:ph type="pic" sz="quarter" idx="36"/>
          </p:nvPr>
        </p:nvSpPr>
        <p:spPr>
          <a:xfrm>
            <a:off x="4714155" y="360572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11" name="Picture Placeholder 4"/>
          <p:cNvSpPr>
            <a:spLocks noGrp="1"/>
          </p:cNvSpPr>
          <p:nvPr>
            <p:ph type="pic" sz="quarter" idx="26"/>
          </p:nvPr>
        </p:nvSpPr>
        <p:spPr>
          <a:xfrm>
            <a:off x="4322269" y="360572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2" name="Picture Placeholder 4"/>
          <p:cNvSpPr>
            <a:spLocks noGrp="1"/>
          </p:cNvSpPr>
          <p:nvPr>
            <p:ph type="pic" sz="quarter" idx="17"/>
          </p:nvPr>
        </p:nvSpPr>
        <p:spPr>
          <a:xfrm>
            <a:off x="3027261" y="186319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3" name="Picture Placeholder 4"/>
          <p:cNvSpPr>
            <a:spLocks noGrp="1"/>
          </p:cNvSpPr>
          <p:nvPr>
            <p:ph type="pic" sz="quarter" idx="16"/>
          </p:nvPr>
        </p:nvSpPr>
        <p:spPr>
          <a:xfrm>
            <a:off x="2665961" y="186319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4" name="Picture Placeholder 4"/>
          <p:cNvSpPr>
            <a:spLocks noGrp="1"/>
          </p:cNvSpPr>
          <p:nvPr>
            <p:ph type="pic" sz="quarter" idx="20"/>
          </p:nvPr>
        </p:nvSpPr>
        <p:spPr>
          <a:xfrm>
            <a:off x="5578563" y="274039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5" name="Picture Placeholder 4"/>
          <p:cNvSpPr>
            <a:spLocks noGrp="1"/>
          </p:cNvSpPr>
          <p:nvPr>
            <p:ph type="pic" sz="quarter" idx="24"/>
          </p:nvPr>
        </p:nvSpPr>
        <p:spPr>
          <a:xfrm>
            <a:off x="3954277" y="360572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6" name="Picture Placeholder 4"/>
          <p:cNvSpPr>
            <a:spLocks noGrp="1"/>
          </p:cNvSpPr>
          <p:nvPr>
            <p:ph type="pic" sz="quarter" idx="25"/>
          </p:nvPr>
        </p:nvSpPr>
        <p:spPr>
          <a:xfrm>
            <a:off x="3586288" y="360572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7" name="Picture Placeholder 4"/>
          <p:cNvSpPr>
            <a:spLocks noGrp="1"/>
          </p:cNvSpPr>
          <p:nvPr>
            <p:ph type="pic" sz="quarter" idx="22"/>
          </p:nvPr>
        </p:nvSpPr>
        <p:spPr>
          <a:xfrm>
            <a:off x="3218297" y="360572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8" name="Picture Placeholder 4"/>
          <p:cNvSpPr>
            <a:spLocks noGrp="1"/>
          </p:cNvSpPr>
          <p:nvPr>
            <p:ph type="pic" sz="quarter" idx="23"/>
          </p:nvPr>
        </p:nvSpPr>
        <p:spPr>
          <a:xfrm>
            <a:off x="2850308" y="3605727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19" name="Picture Placeholder 4"/>
          <p:cNvSpPr>
            <a:spLocks noGrp="1"/>
          </p:cNvSpPr>
          <p:nvPr>
            <p:ph type="pic" sz="quarter" idx="28"/>
          </p:nvPr>
        </p:nvSpPr>
        <p:spPr>
          <a:xfrm>
            <a:off x="8981709" y="4453220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0" name="Picture Placeholder 4"/>
          <p:cNvSpPr>
            <a:spLocks noGrp="1"/>
          </p:cNvSpPr>
          <p:nvPr>
            <p:ph type="pic" sz="quarter" idx="29"/>
          </p:nvPr>
        </p:nvSpPr>
        <p:spPr>
          <a:xfrm>
            <a:off x="8613720" y="4453220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1" name="Picture Placeholder 4"/>
          <p:cNvSpPr>
            <a:spLocks noGrp="1"/>
          </p:cNvSpPr>
          <p:nvPr>
            <p:ph type="pic" sz="quarter" idx="30"/>
          </p:nvPr>
        </p:nvSpPr>
        <p:spPr>
          <a:xfrm>
            <a:off x="7928625" y="5305174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2" name="Picture Placeholder 4"/>
          <p:cNvSpPr>
            <a:spLocks noGrp="1"/>
          </p:cNvSpPr>
          <p:nvPr>
            <p:ph type="pic" sz="quarter" idx="31"/>
          </p:nvPr>
        </p:nvSpPr>
        <p:spPr>
          <a:xfrm>
            <a:off x="7560635" y="5305174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3" name="Picture Placeholder 4"/>
          <p:cNvSpPr>
            <a:spLocks noGrp="1"/>
          </p:cNvSpPr>
          <p:nvPr>
            <p:ph type="pic" sz="quarter" idx="32"/>
          </p:nvPr>
        </p:nvSpPr>
        <p:spPr>
          <a:xfrm>
            <a:off x="7192645" y="5305174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4" name="Picture Placeholder 4"/>
          <p:cNvSpPr>
            <a:spLocks noGrp="1"/>
          </p:cNvSpPr>
          <p:nvPr>
            <p:ph type="pic" sz="quarter" idx="33"/>
          </p:nvPr>
        </p:nvSpPr>
        <p:spPr>
          <a:xfrm>
            <a:off x="3236041" y="4459789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5" name="Picture Placeholder 4"/>
          <p:cNvSpPr>
            <a:spLocks noGrp="1"/>
          </p:cNvSpPr>
          <p:nvPr>
            <p:ph type="pic" sz="quarter" idx="34"/>
          </p:nvPr>
        </p:nvSpPr>
        <p:spPr>
          <a:xfrm>
            <a:off x="2856899" y="4459789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6" name="Picture Placeholder 4"/>
          <p:cNvSpPr>
            <a:spLocks noGrp="1"/>
          </p:cNvSpPr>
          <p:nvPr>
            <p:ph type="pic" sz="quarter" idx="35"/>
          </p:nvPr>
        </p:nvSpPr>
        <p:spPr>
          <a:xfrm>
            <a:off x="2495600" y="4459789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7" name="Picture Placeholder 4"/>
          <p:cNvSpPr>
            <a:spLocks noGrp="1"/>
          </p:cNvSpPr>
          <p:nvPr>
            <p:ph type="pic" sz="quarter" idx="21"/>
          </p:nvPr>
        </p:nvSpPr>
        <p:spPr>
          <a:xfrm>
            <a:off x="5217264" y="274039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  <p:sp>
        <p:nvSpPr>
          <p:cNvPr id="28" name="Picture Placeholder 4"/>
          <p:cNvSpPr>
            <a:spLocks noGrp="1"/>
          </p:cNvSpPr>
          <p:nvPr>
            <p:ph type="pic" sz="quarter" idx="18"/>
          </p:nvPr>
        </p:nvSpPr>
        <p:spPr>
          <a:xfrm>
            <a:off x="4838121" y="2740392"/>
            <a:ext cx="492299" cy="491076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8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56143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8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042"/>
          <p:cNvSpPr/>
          <p:nvPr userDrawn="1"/>
        </p:nvSpPr>
        <p:spPr>
          <a:xfrm>
            <a:off x="912814" y="4680621"/>
            <a:ext cx="10366375" cy="888976"/>
          </a:xfrm>
          <a:prstGeom prst="roundRect">
            <a:avLst>
              <a:gd name="adj" fmla="val 15189"/>
            </a:avLst>
          </a:prstGeom>
          <a:solidFill>
            <a:schemeClr val="tx1">
              <a:alpha val="5000"/>
            </a:schemeClr>
          </a:solidFill>
          <a:ln>
            <a:noFill/>
          </a:ln>
          <a:effectLst/>
        </p:spPr>
        <p:txBody>
          <a:bodyPr lIns="121900" tIns="60933" rIns="121900" bIns="60933" anchor="ctr" anchorCtr="0">
            <a:noAutofit/>
          </a:bodyPr>
          <a:lstStyle/>
          <a:p>
            <a:pPr algn="ctr" defTabSz="1219170">
              <a:buSzPct val="25000"/>
            </a:pPr>
            <a:endParaRPr lang="en-US" sz="1600" dirty="0">
              <a:solidFill>
                <a:srgbClr val="FFFFFF"/>
              </a:solidFill>
              <a:latin typeface="Roboto Slab"/>
              <a:ea typeface="Roboto Slab"/>
              <a:cs typeface="Roboto Slab"/>
              <a:sym typeface="Roboto Slab"/>
            </a:endParaRPr>
          </a:p>
        </p:txBody>
      </p:sp>
      <p:sp>
        <p:nvSpPr>
          <p:cNvPr id="13" name="Shape 1042"/>
          <p:cNvSpPr/>
          <p:nvPr userDrawn="1"/>
        </p:nvSpPr>
        <p:spPr>
          <a:xfrm>
            <a:off x="912814" y="2937546"/>
            <a:ext cx="10366375" cy="888976"/>
          </a:xfrm>
          <a:prstGeom prst="roundRect">
            <a:avLst>
              <a:gd name="adj" fmla="val 15189"/>
            </a:avLst>
          </a:prstGeom>
          <a:solidFill>
            <a:schemeClr val="tx1">
              <a:alpha val="5000"/>
            </a:schemeClr>
          </a:solidFill>
          <a:ln>
            <a:noFill/>
          </a:ln>
          <a:effectLst/>
        </p:spPr>
        <p:txBody>
          <a:bodyPr lIns="121900" tIns="60933" rIns="121900" bIns="60933" anchor="ctr" anchorCtr="0">
            <a:noAutofit/>
          </a:bodyPr>
          <a:lstStyle/>
          <a:p>
            <a:pPr algn="ctr" defTabSz="1219170">
              <a:buSzPct val="25000"/>
            </a:pPr>
            <a:endParaRPr lang="en-US" sz="1600" dirty="0">
              <a:solidFill>
                <a:srgbClr val="FFFFFF"/>
              </a:solidFill>
              <a:latin typeface="Roboto Slab"/>
              <a:ea typeface="Roboto Slab"/>
              <a:cs typeface="Roboto Slab"/>
              <a:sym typeface="Roboto Slab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10" name="Text Placeholder 6"/>
          <p:cNvSpPr>
            <a:spLocks noGrp="1"/>
          </p:cNvSpPr>
          <p:nvPr>
            <p:ph type="body" sz="quarter" idx="13"/>
          </p:nvPr>
        </p:nvSpPr>
        <p:spPr>
          <a:xfrm>
            <a:off x="911424" y="992613"/>
            <a:ext cx="10369152" cy="42016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0000"/>
                    <a:lumOff val="40000"/>
                  </a:schemeClr>
                </a:solidFill>
                <a:latin typeface="+mn-lt"/>
              </a:defRPr>
            </a:lvl1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Picture Placeholder 3"/>
          <p:cNvSpPr>
            <a:spLocks noGrp="1"/>
          </p:cNvSpPr>
          <p:nvPr>
            <p:ph type="pic" sz="quarter" idx="14"/>
          </p:nvPr>
        </p:nvSpPr>
        <p:spPr>
          <a:xfrm>
            <a:off x="1199456" y="2132856"/>
            <a:ext cx="576064" cy="57606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6" name="Picture Placeholder 3"/>
          <p:cNvSpPr>
            <a:spLocks noGrp="1"/>
          </p:cNvSpPr>
          <p:nvPr>
            <p:ph type="pic" sz="quarter" idx="15"/>
          </p:nvPr>
        </p:nvSpPr>
        <p:spPr>
          <a:xfrm>
            <a:off x="1199456" y="3007134"/>
            <a:ext cx="576064" cy="57606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7" name="Picture Placeholder 3"/>
          <p:cNvSpPr>
            <a:spLocks noGrp="1"/>
          </p:cNvSpPr>
          <p:nvPr>
            <p:ph type="pic" sz="quarter" idx="16"/>
          </p:nvPr>
        </p:nvSpPr>
        <p:spPr>
          <a:xfrm>
            <a:off x="1199456" y="3881412"/>
            <a:ext cx="576064" cy="57606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8" name="Picture Placeholder 3"/>
          <p:cNvSpPr>
            <a:spLocks noGrp="1"/>
          </p:cNvSpPr>
          <p:nvPr>
            <p:ph type="pic" sz="quarter" idx="17"/>
          </p:nvPr>
        </p:nvSpPr>
        <p:spPr>
          <a:xfrm>
            <a:off x="1199456" y="4755690"/>
            <a:ext cx="576064" cy="57606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18"/>
          </p:nvPr>
        </p:nvSpPr>
        <p:spPr>
          <a:xfrm>
            <a:off x="1199456" y="5629969"/>
            <a:ext cx="576064" cy="576064"/>
          </a:xfrm>
          <a:prstGeom prst="ellipse">
            <a:avLst/>
          </a:prstGeom>
          <a:solidFill>
            <a:schemeClr val="bg1"/>
          </a:solidFill>
        </p:spPr>
        <p:txBody>
          <a:bodyPr>
            <a:normAutofit/>
          </a:bodyPr>
          <a:lstStyle>
            <a:lvl1pPr marL="0" indent="0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19787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pos="384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9" Type="http://schemas.openxmlformats.org/officeDocument/2006/relationships/slideLayout" Target="../slideLayouts/slideLayout39.xml"/><Relationship Id="rId21" Type="http://schemas.openxmlformats.org/officeDocument/2006/relationships/slideLayout" Target="../slideLayouts/slideLayout21.xml"/><Relationship Id="rId34" Type="http://schemas.openxmlformats.org/officeDocument/2006/relationships/slideLayout" Target="../slideLayouts/slideLayout34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38" Type="http://schemas.openxmlformats.org/officeDocument/2006/relationships/slideLayout" Target="../slideLayouts/slideLayout38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37" Type="http://schemas.openxmlformats.org/officeDocument/2006/relationships/slideLayout" Target="../slideLayouts/slideLayout37.xml"/><Relationship Id="rId40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36" Type="http://schemas.openxmlformats.org/officeDocument/2006/relationships/slideLayout" Target="../slideLayouts/slideLayout36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slideLayout" Target="../slideLayouts/slideLayout3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Relationship Id="rId35" Type="http://schemas.openxmlformats.org/officeDocument/2006/relationships/slideLayout" Target="../slideLayouts/slideLayout35.xml"/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1424" y="356662"/>
            <a:ext cx="10369152" cy="720817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dirty="0" smtClean="0"/>
              <a:t>Click to edit Master title style</a:t>
            </a:r>
            <a:endParaRPr lang="uk-UA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1424" y="1600203"/>
            <a:ext cx="10369152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82018764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701" r:id="rId16"/>
    <p:sldLayoutId id="2147483676" r:id="rId17"/>
    <p:sldLayoutId id="2147483677" r:id="rId18"/>
    <p:sldLayoutId id="2147483678" r:id="rId19"/>
    <p:sldLayoutId id="2147483679" r:id="rId20"/>
    <p:sldLayoutId id="2147483680" r:id="rId21"/>
    <p:sldLayoutId id="2147483681" r:id="rId22"/>
    <p:sldLayoutId id="2147483682" r:id="rId23"/>
    <p:sldLayoutId id="2147483683" r:id="rId24"/>
    <p:sldLayoutId id="2147483684" r:id="rId25"/>
    <p:sldLayoutId id="2147483685" r:id="rId26"/>
    <p:sldLayoutId id="2147483699" r:id="rId27"/>
    <p:sldLayoutId id="2147483700" r:id="rId28"/>
    <p:sldLayoutId id="2147483686" r:id="rId29"/>
    <p:sldLayoutId id="2147483687" r:id="rId30"/>
    <p:sldLayoutId id="2147483698" r:id="rId31"/>
    <p:sldLayoutId id="2147483688" r:id="rId32"/>
    <p:sldLayoutId id="2147483689" r:id="rId33"/>
    <p:sldLayoutId id="2147483690" r:id="rId34"/>
    <p:sldLayoutId id="2147483691" r:id="rId35"/>
    <p:sldLayoutId id="2147483692" r:id="rId36"/>
    <p:sldLayoutId id="2147483694" r:id="rId37"/>
    <p:sldLayoutId id="2147483695" r:id="rId38"/>
    <p:sldLayoutId id="2147483697" r:id="rId39"/>
  </p:sldLayoutIdLst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  <p:hf hdr="0" ftr="0"/>
  <p:txStyles>
    <p:titleStyle>
      <a:lvl1pPr algn="l" defTabSz="1219170" rtl="0" eaLnBrk="1" latinLnBrk="0" hangingPunct="1"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121917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1219170" rtl="0" eaLnBrk="1" latinLnBrk="0" hangingPunct="1">
        <a:spcBef>
          <a:spcPct val="20000"/>
        </a:spcBef>
        <a:buFont typeface="Arial" pitchFamily="34" charset="0"/>
        <a:buChar char="–"/>
        <a:defRPr sz="1467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spcBef>
          <a:spcPct val="20000"/>
        </a:spcBef>
        <a:buFont typeface="Arial" pitchFamily="34" charset="0"/>
        <a:buChar char="–"/>
        <a:defRPr sz="1333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spcBef>
          <a:spcPct val="20000"/>
        </a:spcBef>
        <a:buFont typeface="Arial" pitchFamily="34" charset="0"/>
        <a:buChar char="»"/>
        <a:defRPr sz="1333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spcBef>
          <a:spcPct val="20000"/>
        </a:spcBef>
        <a:buFont typeface="Arial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7105" userDrawn="1">
          <p15:clr>
            <a:srgbClr val="F26B43"/>
          </p15:clr>
        </p15:guide>
        <p15:guide id="2" pos="57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Rectangle 8"/>
          <p:cNvSpPr/>
          <p:nvPr/>
        </p:nvSpPr>
        <p:spPr>
          <a:xfrm>
            <a:off x="6768075" y="1220757"/>
            <a:ext cx="4032448" cy="76808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3200">
              <a:solidFill>
                <a:srgbClr val="FFFFFF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5879978" y="1045187"/>
            <a:ext cx="5376597" cy="1015663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 defTabSz="1219170"/>
            <a:r>
              <a:rPr lang="en-US" sz="5800" dirty="0">
                <a:solidFill>
                  <a:srgbClr val="2C2C2C"/>
                </a:solidFill>
                <a:latin typeface="+mj-lt"/>
              </a:rPr>
              <a:t>Project Status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7156512" y="2226421"/>
            <a:ext cx="2555382" cy="27699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r" defTabSz="1219170">
              <a:buClr>
                <a:srgbClr val="43C182"/>
              </a:buClr>
            </a:pPr>
            <a:r>
              <a:rPr lang="en-US" sz="1200" spc="300" dirty="0">
                <a:solidFill>
                  <a:srgbClr val="87919D"/>
                </a:solidFill>
              </a:rPr>
              <a:t>PREPARED BY</a:t>
            </a:r>
            <a:endParaRPr lang="uk-UA" sz="1200" spc="300" dirty="0">
              <a:solidFill>
                <a:srgbClr val="87919D"/>
              </a:solidFill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9684979" y="2190668"/>
            <a:ext cx="1144164" cy="677045"/>
            <a:chOff x="4151783" y="1834417"/>
            <a:chExt cx="4175076" cy="677045"/>
          </a:xfrm>
        </p:grpSpPr>
        <p:sp>
          <p:nvSpPr>
            <p:cNvPr id="11" name="Shape 1042"/>
            <p:cNvSpPr/>
            <p:nvPr/>
          </p:nvSpPr>
          <p:spPr>
            <a:xfrm>
              <a:off x="4151783" y="1834417"/>
              <a:ext cx="4175076" cy="677045"/>
            </a:xfrm>
            <a:prstGeom prst="roundRect">
              <a:avLst>
                <a:gd name="adj" fmla="val 10346"/>
              </a:avLst>
            </a:prstGeom>
            <a:solidFill>
              <a:schemeClr val="accent6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4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4223793" y="1849773"/>
              <a:ext cx="4006623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algn="ctr" defTabSz="1219170">
                <a:buClr>
                  <a:srgbClr val="43C182"/>
                </a:buClr>
              </a:pPr>
              <a:r>
                <a:rPr lang="en-US" b="1" dirty="0">
                  <a:solidFill>
                    <a:srgbClr val="FFFFFF"/>
                  </a:solidFill>
                  <a:latin typeface="+mj-lt"/>
                </a:rPr>
                <a:t>Sana</a:t>
              </a:r>
            </a:p>
            <a:p>
              <a:pPr algn="ctr" defTabSz="1219170">
                <a:buClr>
                  <a:srgbClr val="43C182"/>
                </a:buClr>
              </a:pPr>
              <a:r>
                <a:rPr lang="en-US" b="1" dirty="0" err="1">
                  <a:solidFill>
                    <a:srgbClr val="FFFFFF"/>
                  </a:solidFill>
                  <a:latin typeface="+mj-lt"/>
                </a:rPr>
                <a:t>Nik</a:t>
              </a:r>
              <a:endParaRPr lang="uk-UA" b="1" dirty="0">
                <a:solidFill>
                  <a:srgbClr val="FFFFFF"/>
                </a:solidFill>
                <a:latin typeface="+mj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227089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Block Arc 79"/>
          <p:cNvSpPr/>
          <p:nvPr/>
        </p:nvSpPr>
        <p:spPr>
          <a:xfrm rot="5400000">
            <a:off x="4394481" y="2210639"/>
            <a:ext cx="3403043" cy="3403043"/>
          </a:xfrm>
          <a:prstGeom prst="blockArc">
            <a:avLst>
              <a:gd name="adj1" fmla="val 16168903"/>
              <a:gd name="adj2" fmla="val 0"/>
              <a:gd name="adj3" fmla="val 25000"/>
            </a:avLst>
          </a:prstGeom>
          <a:solidFill>
            <a:schemeClr val="accent2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uk-UA" sz="3200">
              <a:solidFill>
                <a:srgbClr val="FFFFFF"/>
              </a:solidFill>
            </a:endParaRPr>
          </a:p>
        </p:txBody>
      </p:sp>
      <p:sp>
        <p:nvSpPr>
          <p:cNvPr id="81" name="Block Arc 80"/>
          <p:cNvSpPr/>
          <p:nvPr/>
        </p:nvSpPr>
        <p:spPr>
          <a:xfrm flipH="1">
            <a:off x="4394481" y="2210639"/>
            <a:ext cx="3403043" cy="3403043"/>
          </a:xfrm>
          <a:prstGeom prst="blockArc">
            <a:avLst>
              <a:gd name="adj1" fmla="val 16143605"/>
              <a:gd name="adj2" fmla="val 0"/>
              <a:gd name="adj3" fmla="val 25000"/>
            </a:avLst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uk-UA" sz="3200">
              <a:solidFill>
                <a:srgbClr val="FFFFFF"/>
              </a:solidFill>
            </a:endParaRPr>
          </a:p>
        </p:txBody>
      </p:sp>
      <p:sp>
        <p:nvSpPr>
          <p:cNvPr id="82" name="Block Arc 81"/>
          <p:cNvSpPr/>
          <p:nvPr/>
        </p:nvSpPr>
        <p:spPr>
          <a:xfrm rot="16200000" flipH="1">
            <a:off x="4394481" y="2210639"/>
            <a:ext cx="3403043" cy="3403043"/>
          </a:xfrm>
          <a:prstGeom prst="blockArc">
            <a:avLst>
              <a:gd name="adj1" fmla="val 16145149"/>
              <a:gd name="adj2" fmla="val 0"/>
              <a:gd name="adj3" fmla="val 25000"/>
            </a:avLst>
          </a:prstGeom>
          <a:solidFill>
            <a:schemeClr val="accent3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uk-UA" sz="3200">
              <a:solidFill>
                <a:srgbClr val="FFFFFF"/>
              </a:solidFill>
            </a:endParaRPr>
          </a:p>
        </p:txBody>
      </p:sp>
      <p:sp>
        <p:nvSpPr>
          <p:cNvPr id="79" name="Block Arc 78"/>
          <p:cNvSpPr/>
          <p:nvPr/>
        </p:nvSpPr>
        <p:spPr>
          <a:xfrm>
            <a:off x="4394481" y="2210639"/>
            <a:ext cx="3403043" cy="3403043"/>
          </a:xfrm>
          <a:prstGeom prst="blockArc">
            <a:avLst>
              <a:gd name="adj1" fmla="val 16219694"/>
              <a:gd name="adj2" fmla="val 0"/>
              <a:gd name="adj3" fmla="val 25000"/>
            </a:avLst>
          </a:prstGeom>
          <a:solidFill>
            <a:schemeClr val="accent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uk-UA" sz="3200">
              <a:solidFill>
                <a:srgbClr val="FFFFFF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</a:t>
            </a:r>
            <a:r>
              <a:rPr lang="en-US" dirty="0" smtClean="0">
                <a:solidFill>
                  <a:schemeClr val="accent1"/>
                </a:solidFill>
              </a:rPr>
              <a:t>Phases</a:t>
            </a:r>
            <a:endParaRPr lang="uk-UA" dirty="0">
              <a:solidFill>
                <a:schemeClr val="accent1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Place your subtitle here</a:t>
            </a:r>
            <a:endParaRPr lang="uk-UA" dirty="0"/>
          </a:p>
        </p:txBody>
      </p:sp>
      <p:sp>
        <p:nvSpPr>
          <p:cNvPr id="2" name="Oval 1"/>
          <p:cNvSpPr/>
          <p:nvPr/>
        </p:nvSpPr>
        <p:spPr>
          <a:xfrm>
            <a:off x="4340888" y="2157047"/>
            <a:ext cx="3510224" cy="3510224"/>
          </a:xfrm>
          <a:prstGeom prst="ellipse">
            <a:avLst/>
          </a:prstGeom>
          <a:noFill/>
          <a:ln w="38100" cap="rnd">
            <a:solidFill>
              <a:schemeClr val="tx1">
                <a:lumMod val="60000"/>
                <a:lumOff val="40000"/>
                <a:alpha val="50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uk-UA" sz="3200">
              <a:solidFill>
                <a:srgbClr val="FFFFFF"/>
              </a:solidFill>
            </a:endParaRPr>
          </a:p>
        </p:txBody>
      </p:sp>
      <p:grpSp>
        <p:nvGrpSpPr>
          <p:cNvPr id="61" name="Group 60"/>
          <p:cNvGrpSpPr/>
          <p:nvPr/>
        </p:nvGrpSpPr>
        <p:grpSpPr>
          <a:xfrm>
            <a:off x="5452908" y="1662760"/>
            <a:ext cx="1286189" cy="1286189"/>
            <a:chOff x="5629697" y="1778988"/>
            <a:chExt cx="224846" cy="224846"/>
          </a:xfrm>
        </p:grpSpPr>
        <p:sp>
          <p:nvSpPr>
            <p:cNvPr id="62" name="Oval 61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accent1"/>
                </a:gs>
                <a:gs pos="93000">
                  <a:schemeClr val="accent1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63" name="Oval 62"/>
            <p:cNvSpPr/>
            <p:nvPr/>
          </p:nvSpPr>
          <p:spPr>
            <a:xfrm>
              <a:off x="5639520" y="1788811"/>
              <a:ext cx="205200" cy="205200"/>
            </a:xfrm>
            <a:prstGeom prst="ellipse">
              <a:avLst/>
            </a:prstGeom>
            <a:gradFill flip="none" rotWithShape="1">
              <a:gsLst>
                <a:gs pos="100000">
                  <a:schemeClr val="accent1"/>
                </a:gs>
                <a:gs pos="0">
                  <a:schemeClr val="accent1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64" name="Group 63"/>
          <p:cNvGrpSpPr/>
          <p:nvPr/>
        </p:nvGrpSpPr>
        <p:grpSpPr>
          <a:xfrm>
            <a:off x="7056109" y="3266392"/>
            <a:ext cx="1286189" cy="1286189"/>
            <a:chOff x="5629697" y="1778988"/>
            <a:chExt cx="224846" cy="224846"/>
          </a:xfrm>
        </p:grpSpPr>
        <p:sp>
          <p:nvSpPr>
            <p:cNvPr id="65" name="Oval 64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accent2"/>
                </a:gs>
                <a:gs pos="93000">
                  <a:schemeClr val="accent2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66" name="Oval 65"/>
            <p:cNvSpPr/>
            <p:nvPr/>
          </p:nvSpPr>
          <p:spPr>
            <a:xfrm>
              <a:off x="5639520" y="1788811"/>
              <a:ext cx="205200" cy="205200"/>
            </a:xfrm>
            <a:prstGeom prst="ellipse">
              <a:avLst/>
            </a:prstGeom>
            <a:gradFill flip="none" rotWithShape="1">
              <a:gsLst>
                <a:gs pos="100000">
                  <a:schemeClr val="accent2"/>
                </a:gs>
                <a:gs pos="0">
                  <a:schemeClr val="accent2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67" name="Group 66"/>
          <p:cNvGrpSpPr/>
          <p:nvPr/>
        </p:nvGrpSpPr>
        <p:grpSpPr>
          <a:xfrm>
            <a:off x="5452908" y="4891629"/>
            <a:ext cx="1286189" cy="1286189"/>
            <a:chOff x="5629697" y="1778988"/>
            <a:chExt cx="224846" cy="224846"/>
          </a:xfrm>
        </p:grpSpPr>
        <p:sp>
          <p:nvSpPr>
            <p:cNvPr id="68" name="Oval 67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accent3"/>
                </a:gs>
                <a:gs pos="93000">
                  <a:schemeClr val="accent3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69" name="Oval 68"/>
            <p:cNvSpPr/>
            <p:nvPr/>
          </p:nvSpPr>
          <p:spPr>
            <a:xfrm>
              <a:off x="5639520" y="1788811"/>
              <a:ext cx="205200" cy="205200"/>
            </a:xfrm>
            <a:prstGeom prst="ellipse">
              <a:avLst/>
            </a:prstGeom>
            <a:gradFill flip="none" rotWithShape="1">
              <a:gsLst>
                <a:gs pos="100000">
                  <a:schemeClr val="accent3"/>
                </a:gs>
                <a:gs pos="0">
                  <a:schemeClr val="accent3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3791642" y="3266392"/>
            <a:ext cx="1286189" cy="1286189"/>
            <a:chOff x="5629697" y="1778988"/>
            <a:chExt cx="224846" cy="224846"/>
          </a:xfrm>
        </p:grpSpPr>
        <p:sp>
          <p:nvSpPr>
            <p:cNvPr id="71" name="Oval 70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accent4"/>
                </a:gs>
                <a:gs pos="93000">
                  <a:schemeClr val="accent4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72" name="Oval 71"/>
            <p:cNvSpPr/>
            <p:nvPr/>
          </p:nvSpPr>
          <p:spPr>
            <a:xfrm>
              <a:off x="5639520" y="1788811"/>
              <a:ext cx="205200" cy="205200"/>
            </a:xfrm>
            <a:prstGeom prst="ellipse">
              <a:avLst/>
            </a:prstGeom>
            <a:gradFill flip="none" rotWithShape="1">
              <a:gsLst>
                <a:gs pos="100000">
                  <a:schemeClr val="accent4"/>
                </a:gs>
                <a:gs pos="0">
                  <a:schemeClr val="accent4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sp>
        <p:nvSpPr>
          <p:cNvPr id="83" name="TextBox 82"/>
          <p:cNvSpPr txBox="1"/>
          <p:nvPr/>
        </p:nvSpPr>
        <p:spPr>
          <a:xfrm>
            <a:off x="7111175" y="1571948"/>
            <a:ext cx="3504389" cy="36933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/>
            <a:r>
              <a:rPr lang="en-US" b="1" dirty="0">
                <a:solidFill>
                  <a:schemeClr val="accent1"/>
                </a:solidFill>
              </a:rPr>
              <a:t>Phase 1</a:t>
            </a:r>
            <a:endParaRPr lang="uk-UA" b="1" dirty="0">
              <a:solidFill>
                <a:schemeClr val="accent1"/>
              </a:solidFill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7111175" y="1902930"/>
            <a:ext cx="3504389" cy="646331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1219170"/>
            <a:r>
              <a:rPr lang="en-US" sz="1200" dirty="0"/>
              <a:t>Lorem Ipsum has been the industry's standard dummy text ever since the 1500s, when an unknown printer took a galley of type book.</a:t>
            </a:r>
            <a:endParaRPr lang="uk-UA" sz="1200" dirty="0"/>
          </a:p>
        </p:txBody>
      </p:sp>
      <p:sp>
        <p:nvSpPr>
          <p:cNvPr id="85" name="TextBox 84"/>
          <p:cNvSpPr txBox="1"/>
          <p:nvPr/>
        </p:nvSpPr>
        <p:spPr>
          <a:xfrm>
            <a:off x="7776188" y="4741520"/>
            <a:ext cx="3504389" cy="36933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/>
            <a:r>
              <a:rPr lang="en-US" b="1" dirty="0">
                <a:solidFill>
                  <a:schemeClr val="accent2"/>
                </a:solidFill>
              </a:rPr>
              <a:t>Phase 2</a:t>
            </a:r>
            <a:endParaRPr lang="uk-UA" b="1" dirty="0">
              <a:solidFill>
                <a:schemeClr val="accent2"/>
              </a:solidFill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7776188" y="5072503"/>
            <a:ext cx="3504389" cy="646331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1219170"/>
            <a:r>
              <a:rPr lang="en-US" sz="1200" dirty="0"/>
              <a:t>Lorem Ipsum has been the industry's standard dummy text ever since the 1500s, when an unknown printer took a galley of type book.</a:t>
            </a:r>
            <a:endParaRPr lang="uk-UA" sz="1200" dirty="0"/>
          </a:p>
        </p:txBody>
      </p:sp>
      <p:sp>
        <p:nvSpPr>
          <p:cNvPr id="87" name="TextBox 86"/>
          <p:cNvSpPr txBox="1"/>
          <p:nvPr/>
        </p:nvSpPr>
        <p:spPr>
          <a:xfrm>
            <a:off x="935427" y="2268548"/>
            <a:ext cx="3504389" cy="36933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r" defTabSz="1219170"/>
            <a:r>
              <a:rPr lang="en-US" b="1" dirty="0">
                <a:solidFill>
                  <a:schemeClr val="accent4"/>
                </a:solidFill>
              </a:rPr>
              <a:t>Phase 4</a:t>
            </a:r>
            <a:endParaRPr lang="uk-UA" b="1" dirty="0">
              <a:solidFill>
                <a:schemeClr val="accent4"/>
              </a:solidFill>
            </a:endParaRPr>
          </a:p>
        </p:txBody>
      </p:sp>
      <p:sp>
        <p:nvSpPr>
          <p:cNvPr id="88" name="TextBox 87"/>
          <p:cNvSpPr txBox="1"/>
          <p:nvPr/>
        </p:nvSpPr>
        <p:spPr>
          <a:xfrm>
            <a:off x="935427" y="2599529"/>
            <a:ext cx="3504389" cy="646331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1219170"/>
            <a:r>
              <a:rPr lang="en-US" sz="1200" dirty="0"/>
              <a:t>Lorem Ipsum has been the industry's standard dummy text ever since the 1500s, when an unknown printer took a galley of type book.</a:t>
            </a:r>
            <a:endParaRPr lang="uk-UA" sz="1200" dirty="0"/>
          </a:p>
        </p:txBody>
      </p:sp>
      <p:sp>
        <p:nvSpPr>
          <p:cNvPr id="89" name="TextBox 88"/>
          <p:cNvSpPr txBox="1"/>
          <p:nvPr/>
        </p:nvSpPr>
        <p:spPr>
          <a:xfrm>
            <a:off x="1468219" y="5251874"/>
            <a:ext cx="3504389" cy="36933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r" defTabSz="1219170"/>
            <a:r>
              <a:rPr lang="en-US" b="1" dirty="0">
                <a:solidFill>
                  <a:schemeClr val="accent3"/>
                </a:solidFill>
              </a:rPr>
              <a:t>Phase 3</a:t>
            </a:r>
            <a:endParaRPr lang="uk-UA" b="1" dirty="0">
              <a:solidFill>
                <a:schemeClr val="accent3"/>
              </a:solidFill>
            </a:endParaRPr>
          </a:p>
        </p:txBody>
      </p:sp>
      <p:sp>
        <p:nvSpPr>
          <p:cNvPr id="90" name="TextBox 89"/>
          <p:cNvSpPr txBox="1"/>
          <p:nvPr/>
        </p:nvSpPr>
        <p:spPr>
          <a:xfrm>
            <a:off x="1468219" y="5582855"/>
            <a:ext cx="3504389" cy="646331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1219170"/>
            <a:r>
              <a:rPr lang="en-US" sz="1200" dirty="0"/>
              <a:t>Lorem Ipsum has been the industry's standard dummy text ever since the 1500s, when an unknown printer took a galley of type book.</a:t>
            </a:r>
            <a:endParaRPr lang="uk-UA" sz="1200" dirty="0"/>
          </a:p>
        </p:txBody>
      </p:sp>
      <p:grpSp>
        <p:nvGrpSpPr>
          <p:cNvPr id="91" name="Group 90"/>
          <p:cNvGrpSpPr/>
          <p:nvPr/>
        </p:nvGrpSpPr>
        <p:grpSpPr>
          <a:xfrm>
            <a:off x="5787967" y="5243056"/>
            <a:ext cx="649251" cy="651392"/>
            <a:chOff x="1567461" y="2198935"/>
            <a:chExt cx="481013" cy="482600"/>
          </a:xfrm>
          <a:solidFill>
            <a:srgbClr val="FFFFFF"/>
          </a:solidFill>
        </p:grpSpPr>
        <p:sp>
          <p:nvSpPr>
            <p:cNvPr id="92" name="Freeform 44"/>
            <p:cNvSpPr>
              <a:spLocks noEditPoints="1"/>
            </p:cNvSpPr>
            <p:nvPr/>
          </p:nvSpPr>
          <p:spPr bwMode="auto">
            <a:xfrm>
              <a:off x="1567461" y="2198935"/>
              <a:ext cx="481013" cy="482600"/>
            </a:xfrm>
            <a:custGeom>
              <a:avLst/>
              <a:gdLst>
                <a:gd name="T0" fmla="*/ 109 w 128"/>
                <a:gd name="T1" fmla="*/ 48 h 128"/>
                <a:gd name="T2" fmla="*/ 114 w 128"/>
                <a:gd name="T3" fmla="*/ 33 h 128"/>
                <a:gd name="T4" fmla="*/ 105 w 128"/>
                <a:gd name="T5" fmla="*/ 15 h 128"/>
                <a:gd name="T6" fmla="*/ 95 w 128"/>
                <a:gd name="T7" fmla="*/ 14 h 128"/>
                <a:gd name="T8" fmla="*/ 80 w 128"/>
                <a:gd name="T9" fmla="*/ 19 h 128"/>
                <a:gd name="T10" fmla="*/ 69 w 128"/>
                <a:gd name="T11" fmla="*/ 0 h 128"/>
                <a:gd name="T12" fmla="*/ 51 w 128"/>
                <a:gd name="T13" fmla="*/ 6 h 128"/>
                <a:gd name="T14" fmla="*/ 43 w 128"/>
                <a:gd name="T15" fmla="*/ 21 h 128"/>
                <a:gd name="T16" fmla="*/ 28 w 128"/>
                <a:gd name="T17" fmla="*/ 12 h 128"/>
                <a:gd name="T18" fmla="*/ 15 w 128"/>
                <a:gd name="T19" fmla="*/ 22 h 128"/>
                <a:gd name="T20" fmla="*/ 21 w 128"/>
                <a:gd name="T21" fmla="*/ 43 h 128"/>
                <a:gd name="T22" fmla="*/ 6 w 128"/>
                <a:gd name="T23" fmla="*/ 51 h 128"/>
                <a:gd name="T24" fmla="*/ 0 w 128"/>
                <a:gd name="T25" fmla="*/ 69 h 128"/>
                <a:gd name="T26" fmla="*/ 19 w 128"/>
                <a:gd name="T27" fmla="*/ 80 h 128"/>
                <a:gd name="T28" fmla="*/ 14 w 128"/>
                <a:gd name="T29" fmla="*/ 95 h 128"/>
                <a:gd name="T30" fmla="*/ 22 w 128"/>
                <a:gd name="T31" fmla="*/ 113 h 128"/>
                <a:gd name="T32" fmla="*/ 33 w 128"/>
                <a:gd name="T33" fmla="*/ 114 h 128"/>
                <a:gd name="T34" fmla="*/ 48 w 128"/>
                <a:gd name="T35" fmla="*/ 109 h 128"/>
                <a:gd name="T36" fmla="*/ 58 w 128"/>
                <a:gd name="T37" fmla="*/ 128 h 128"/>
                <a:gd name="T38" fmla="*/ 77 w 128"/>
                <a:gd name="T39" fmla="*/ 121 h 128"/>
                <a:gd name="T40" fmla="*/ 85 w 128"/>
                <a:gd name="T41" fmla="*/ 107 h 128"/>
                <a:gd name="T42" fmla="*/ 100 w 128"/>
                <a:gd name="T43" fmla="*/ 115 h 128"/>
                <a:gd name="T44" fmla="*/ 113 w 128"/>
                <a:gd name="T45" fmla="*/ 105 h 128"/>
                <a:gd name="T46" fmla="*/ 107 w 128"/>
                <a:gd name="T47" fmla="*/ 85 h 128"/>
                <a:gd name="T48" fmla="*/ 121 w 128"/>
                <a:gd name="T49" fmla="*/ 77 h 128"/>
                <a:gd name="T50" fmla="*/ 128 w 128"/>
                <a:gd name="T51" fmla="*/ 58 h 128"/>
                <a:gd name="T52" fmla="*/ 108 w 128"/>
                <a:gd name="T53" fmla="*/ 72 h 128"/>
                <a:gd name="T54" fmla="*/ 100 w 128"/>
                <a:gd name="T55" fmla="*/ 81 h 128"/>
                <a:gd name="T56" fmla="*/ 107 w 128"/>
                <a:gd name="T57" fmla="*/ 100 h 128"/>
                <a:gd name="T58" fmla="*/ 89 w 128"/>
                <a:gd name="T59" fmla="*/ 100 h 128"/>
                <a:gd name="T60" fmla="*/ 81 w 128"/>
                <a:gd name="T61" fmla="*/ 100 h 128"/>
                <a:gd name="T62" fmla="*/ 72 w 128"/>
                <a:gd name="T63" fmla="*/ 108 h 128"/>
                <a:gd name="T64" fmla="*/ 58 w 128"/>
                <a:gd name="T65" fmla="*/ 120 h 128"/>
                <a:gd name="T66" fmla="*/ 51 w 128"/>
                <a:gd name="T67" fmla="*/ 102 h 128"/>
                <a:gd name="T68" fmla="*/ 43 w 128"/>
                <a:gd name="T69" fmla="*/ 99 h 128"/>
                <a:gd name="T70" fmla="*/ 28 w 128"/>
                <a:gd name="T71" fmla="*/ 107 h 128"/>
                <a:gd name="T72" fmla="*/ 27 w 128"/>
                <a:gd name="T73" fmla="*/ 89 h 128"/>
                <a:gd name="T74" fmla="*/ 26 w 128"/>
                <a:gd name="T75" fmla="*/ 77 h 128"/>
                <a:gd name="T76" fmla="*/ 8 w 128"/>
                <a:gd name="T77" fmla="*/ 69 h 128"/>
                <a:gd name="T78" fmla="*/ 20 w 128"/>
                <a:gd name="T79" fmla="*/ 56 h 128"/>
                <a:gd name="T80" fmla="*/ 28 w 128"/>
                <a:gd name="T81" fmla="*/ 46 h 128"/>
                <a:gd name="T82" fmla="*/ 20 w 128"/>
                <a:gd name="T83" fmla="*/ 28 h 128"/>
                <a:gd name="T84" fmla="*/ 39 w 128"/>
                <a:gd name="T85" fmla="*/ 27 h 128"/>
                <a:gd name="T86" fmla="*/ 46 w 128"/>
                <a:gd name="T87" fmla="*/ 28 h 128"/>
                <a:gd name="T88" fmla="*/ 56 w 128"/>
                <a:gd name="T89" fmla="*/ 20 h 128"/>
                <a:gd name="T90" fmla="*/ 69 w 128"/>
                <a:gd name="T91" fmla="*/ 8 h 128"/>
                <a:gd name="T92" fmla="*/ 77 w 128"/>
                <a:gd name="T93" fmla="*/ 26 h 128"/>
                <a:gd name="T94" fmla="*/ 85 w 128"/>
                <a:gd name="T95" fmla="*/ 29 h 128"/>
                <a:gd name="T96" fmla="*/ 100 w 128"/>
                <a:gd name="T97" fmla="*/ 20 h 128"/>
                <a:gd name="T98" fmla="*/ 100 w 128"/>
                <a:gd name="T99" fmla="*/ 39 h 128"/>
                <a:gd name="T100" fmla="*/ 102 w 128"/>
                <a:gd name="T101" fmla="*/ 51 h 128"/>
                <a:gd name="T102" fmla="*/ 120 w 128"/>
                <a:gd name="T103" fmla="*/ 58 h 128"/>
                <a:gd name="T104" fmla="*/ 108 w 128"/>
                <a:gd name="T105" fmla="*/ 72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8" h="128">
                  <a:moveTo>
                    <a:pt x="121" y="51"/>
                  </a:moveTo>
                  <a:cubicBezTo>
                    <a:pt x="109" y="48"/>
                    <a:pt x="109" y="48"/>
                    <a:pt x="109" y="48"/>
                  </a:cubicBezTo>
                  <a:cubicBezTo>
                    <a:pt x="109" y="46"/>
                    <a:pt x="108" y="45"/>
                    <a:pt x="107" y="43"/>
                  </a:cubicBezTo>
                  <a:cubicBezTo>
                    <a:pt x="114" y="33"/>
                    <a:pt x="114" y="33"/>
                    <a:pt x="114" y="33"/>
                  </a:cubicBezTo>
                  <a:cubicBezTo>
                    <a:pt x="116" y="29"/>
                    <a:pt x="116" y="25"/>
                    <a:pt x="113" y="22"/>
                  </a:cubicBezTo>
                  <a:cubicBezTo>
                    <a:pt x="105" y="15"/>
                    <a:pt x="105" y="15"/>
                    <a:pt x="105" y="15"/>
                  </a:cubicBezTo>
                  <a:cubicBezTo>
                    <a:pt x="104" y="13"/>
                    <a:pt x="102" y="12"/>
                    <a:pt x="100" y="12"/>
                  </a:cubicBezTo>
                  <a:cubicBezTo>
                    <a:pt x="98" y="12"/>
                    <a:pt x="97" y="13"/>
                    <a:pt x="95" y="14"/>
                  </a:cubicBezTo>
                  <a:cubicBezTo>
                    <a:pt x="85" y="21"/>
                    <a:pt x="85" y="21"/>
                    <a:pt x="85" y="21"/>
                  </a:cubicBezTo>
                  <a:cubicBezTo>
                    <a:pt x="83" y="20"/>
                    <a:pt x="81" y="19"/>
                    <a:pt x="80" y="19"/>
                  </a:cubicBezTo>
                  <a:cubicBezTo>
                    <a:pt x="77" y="6"/>
                    <a:pt x="77" y="6"/>
                    <a:pt x="77" y="6"/>
                  </a:cubicBezTo>
                  <a:cubicBezTo>
                    <a:pt x="76" y="3"/>
                    <a:pt x="73" y="0"/>
                    <a:pt x="69" y="0"/>
                  </a:cubicBezTo>
                  <a:cubicBezTo>
                    <a:pt x="58" y="0"/>
                    <a:pt x="58" y="0"/>
                    <a:pt x="58" y="0"/>
                  </a:cubicBezTo>
                  <a:cubicBezTo>
                    <a:pt x="55" y="0"/>
                    <a:pt x="51" y="3"/>
                    <a:pt x="51" y="6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6" y="19"/>
                    <a:pt x="45" y="20"/>
                    <a:pt x="43" y="21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1" y="13"/>
                    <a:pt x="30" y="12"/>
                    <a:pt x="28" y="12"/>
                  </a:cubicBezTo>
                  <a:cubicBezTo>
                    <a:pt x="26" y="12"/>
                    <a:pt x="24" y="13"/>
                    <a:pt x="22" y="15"/>
                  </a:cubicBezTo>
                  <a:cubicBezTo>
                    <a:pt x="15" y="22"/>
                    <a:pt x="15" y="22"/>
                    <a:pt x="15" y="22"/>
                  </a:cubicBezTo>
                  <a:cubicBezTo>
                    <a:pt x="12" y="25"/>
                    <a:pt x="12" y="29"/>
                    <a:pt x="14" y="33"/>
                  </a:cubicBezTo>
                  <a:cubicBezTo>
                    <a:pt x="21" y="43"/>
                    <a:pt x="21" y="43"/>
                    <a:pt x="21" y="43"/>
                  </a:cubicBezTo>
                  <a:cubicBezTo>
                    <a:pt x="20" y="45"/>
                    <a:pt x="19" y="46"/>
                    <a:pt x="19" y="48"/>
                  </a:cubicBezTo>
                  <a:cubicBezTo>
                    <a:pt x="6" y="51"/>
                    <a:pt x="6" y="51"/>
                    <a:pt x="6" y="51"/>
                  </a:cubicBezTo>
                  <a:cubicBezTo>
                    <a:pt x="3" y="51"/>
                    <a:pt x="0" y="55"/>
                    <a:pt x="0" y="58"/>
                  </a:cubicBezTo>
                  <a:cubicBezTo>
                    <a:pt x="0" y="69"/>
                    <a:pt x="0" y="69"/>
                    <a:pt x="0" y="69"/>
                  </a:cubicBezTo>
                  <a:cubicBezTo>
                    <a:pt x="0" y="73"/>
                    <a:pt x="3" y="76"/>
                    <a:pt x="6" y="77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19" y="81"/>
                    <a:pt x="20" y="83"/>
                    <a:pt x="21" y="85"/>
                  </a:cubicBezTo>
                  <a:cubicBezTo>
                    <a:pt x="14" y="95"/>
                    <a:pt x="14" y="95"/>
                    <a:pt x="14" y="95"/>
                  </a:cubicBezTo>
                  <a:cubicBezTo>
                    <a:pt x="12" y="98"/>
                    <a:pt x="12" y="103"/>
                    <a:pt x="15" y="105"/>
                  </a:cubicBezTo>
                  <a:cubicBezTo>
                    <a:pt x="22" y="113"/>
                    <a:pt x="22" y="113"/>
                    <a:pt x="22" y="113"/>
                  </a:cubicBezTo>
                  <a:cubicBezTo>
                    <a:pt x="24" y="115"/>
                    <a:pt x="26" y="115"/>
                    <a:pt x="28" y="115"/>
                  </a:cubicBezTo>
                  <a:cubicBezTo>
                    <a:pt x="30" y="115"/>
                    <a:pt x="31" y="115"/>
                    <a:pt x="33" y="114"/>
                  </a:cubicBezTo>
                  <a:cubicBezTo>
                    <a:pt x="43" y="107"/>
                    <a:pt x="43" y="107"/>
                    <a:pt x="43" y="107"/>
                  </a:cubicBezTo>
                  <a:cubicBezTo>
                    <a:pt x="45" y="108"/>
                    <a:pt x="46" y="109"/>
                    <a:pt x="48" y="109"/>
                  </a:cubicBezTo>
                  <a:cubicBezTo>
                    <a:pt x="51" y="121"/>
                    <a:pt x="51" y="121"/>
                    <a:pt x="51" y="121"/>
                  </a:cubicBezTo>
                  <a:cubicBezTo>
                    <a:pt x="51" y="125"/>
                    <a:pt x="55" y="128"/>
                    <a:pt x="58" y="128"/>
                  </a:cubicBezTo>
                  <a:cubicBezTo>
                    <a:pt x="69" y="128"/>
                    <a:pt x="69" y="128"/>
                    <a:pt x="69" y="128"/>
                  </a:cubicBezTo>
                  <a:cubicBezTo>
                    <a:pt x="73" y="128"/>
                    <a:pt x="76" y="125"/>
                    <a:pt x="77" y="121"/>
                  </a:cubicBezTo>
                  <a:cubicBezTo>
                    <a:pt x="80" y="109"/>
                    <a:pt x="80" y="109"/>
                    <a:pt x="80" y="109"/>
                  </a:cubicBezTo>
                  <a:cubicBezTo>
                    <a:pt x="81" y="109"/>
                    <a:pt x="83" y="108"/>
                    <a:pt x="85" y="107"/>
                  </a:cubicBezTo>
                  <a:cubicBezTo>
                    <a:pt x="95" y="114"/>
                    <a:pt x="95" y="114"/>
                    <a:pt x="95" y="114"/>
                  </a:cubicBezTo>
                  <a:cubicBezTo>
                    <a:pt x="97" y="115"/>
                    <a:pt x="98" y="115"/>
                    <a:pt x="100" y="115"/>
                  </a:cubicBezTo>
                  <a:cubicBezTo>
                    <a:pt x="102" y="115"/>
                    <a:pt x="104" y="115"/>
                    <a:pt x="105" y="113"/>
                  </a:cubicBezTo>
                  <a:cubicBezTo>
                    <a:pt x="113" y="105"/>
                    <a:pt x="113" y="105"/>
                    <a:pt x="113" y="105"/>
                  </a:cubicBezTo>
                  <a:cubicBezTo>
                    <a:pt x="116" y="103"/>
                    <a:pt x="116" y="98"/>
                    <a:pt x="114" y="95"/>
                  </a:cubicBezTo>
                  <a:cubicBezTo>
                    <a:pt x="107" y="85"/>
                    <a:pt x="107" y="85"/>
                    <a:pt x="107" y="85"/>
                  </a:cubicBezTo>
                  <a:cubicBezTo>
                    <a:pt x="108" y="83"/>
                    <a:pt x="109" y="81"/>
                    <a:pt x="109" y="80"/>
                  </a:cubicBezTo>
                  <a:cubicBezTo>
                    <a:pt x="121" y="77"/>
                    <a:pt x="121" y="77"/>
                    <a:pt x="121" y="77"/>
                  </a:cubicBezTo>
                  <a:cubicBezTo>
                    <a:pt x="125" y="76"/>
                    <a:pt x="128" y="73"/>
                    <a:pt x="128" y="69"/>
                  </a:cubicBezTo>
                  <a:cubicBezTo>
                    <a:pt x="128" y="58"/>
                    <a:pt x="128" y="58"/>
                    <a:pt x="128" y="58"/>
                  </a:cubicBezTo>
                  <a:cubicBezTo>
                    <a:pt x="128" y="55"/>
                    <a:pt x="125" y="51"/>
                    <a:pt x="121" y="51"/>
                  </a:cubicBezTo>
                  <a:close/>
                  <a:moveTo>
                    <a:pt x="108" y="72"/>
                  </a:moveTo>
                  <a:cubicBezTo>
                    <a:pt x="105" y="72"/>
                    <a:pt x="103" y="74"/>
                    <a:pt x="102" y="77"/>
                  </a:cubicBezTo>
                  <a:cubicBezTo>
                    <a:pt x="101" y="78"/>
                    <a:pt x="101" y="80"/>
                    <a:pt x="100" y="81"/>
                  </a:cubicBezTo>
                  <a:cubicBezTo>
                    <a:pt x="99" y="84"/>
                    <a:pt x="99" y="87"/>
                    <a:pt x="100" y="89"/>
                  </a:cubicBezTo>
                  <a:cubicBezTo>
                    <a:pt x="107" y="100"/>
                    <a:pt x="107" y="100"/>
                    <a:pt x="107" y="100"/>
                  </a:cubicBezTo>
                  <a:cubicBezTo>
                    <a:pt x="100" y="107"/>
                    <a:pt x="100" y="107"/>
                    <a:pt x="100" y="107"/>
                  </a:cubicBezTo>
                  <a:cubicBezTo>
                    <a:pt x="89" y="100"/>
                    <a:pt x="89" y="100"/>
                    <a:pt x="89" y="100"/>
                  </a:cubicBezTo>
                  <a:cubicBezTo>
                    <a:pt x="88" y="99"/>
                    <a:pt x="86" y="99"/>
                    <a:pt x="85" y="99"/>
                  </a:cubicBezTo>
                  <a:cubicBezTo>
                    <a:pt x="84" y="99"/>
                    <a:pt x="82" y="99"/>
                    <a:pt x="81" y="100"/>
                  </a:cubicBezTo>
                  <a:cubicBezTo>
                    <a:pt x="80" y="101"/>
                    <a:pt x="78" y="101"/>
                    <a:pt x="77" y="102"/>
                  </a:cubicBezTo>
                  <a:cubicBezTo>
                    <a:pt x="74" y="103"/>
                    <a:pt x="72" y="105"/>
                    <a:pt x="72" y="108"/>
                  </a:cubicBezTo>
                  <a:cubicBezTo>
                    <a:pt x="69" y="120"/>
                    <a:pt x="69" y="120"/>
                    <a:pt x="69" y="120"/>
                  </a:cubicBezTo>
                  <a:cubicBezTo>
                    <a:pt x="58" y="120"/>
                    <a:pt x="58" y="120"/>
                    <a:pt x="58" y="120"/>
                  </a:cubicBezTo>
                  <a:cubicBezTo>
                    <a:pt x="56" y="108"/>
                    <a:pt x="56" y="108"/>
                    <a:pt x="56" y="108"/>
                  </a:cubicBezTo>
                  <a:cubicBezTo>
                    <a:pt x="55" y="105"/>
                    <a:pt x="53" y="103"/>
                    <a:pt x="51" y="102"/>
                  </a:cubicBezTo>
                  <a:cubicBezTo>
                    <a:pt x="49" y="101"/>
                    <a:pt x="48" y="101"/>
                    <a:pt x="46" y="100"/>
                  </a:cubicBezTo>
                  <a:cubicBezTo>
                    <a:pt x="45" y="99"/>
                    <a:pt x="44" y="99"/>
                    <a:pt x="43" y="99"/>
                  </a:cubicBezTo>
                  <a:cubicBezTo>
                    <a:pt x="41" y="99"/>
                    <a:pt x="40" y="99"/>
                    <a:pt x="39" y="100"/>
                  </a:cubicBezTo>
                  <a:cubicBezTo>
                    <a:pt x="28" y="107"/>
                    <a:pt x="28" y="107"/>
                    <a:pt x="28" y="107"/>
                  </a:cubicBezTo>
                  <a:cubicBezTo>
                    <a:pt x="20" y="100"/>
                    <a:pt x="20" y="100"/>
                    <a:pt x="20" y="100"/>
                  </a:cubicBezTo>
                  <a:cubicBezTo>
                    <a:pt x="27" y="89"/>
                    <a:pt x="27" y="89"/>
                    <a:pt x="27" y="89"/>
                  </a:cubicBezTo>
                  <a:cubicBezTo>
                    <a:pt x="29" y="87"/>
                    <a:pt x="29" y="84"/>
                    <a:pt x="28" y="81"/>
                  </a:cubicBezTo>
                  <a:cubicBezTo>
                    <a:pt x="27" y="80"/>
                    <a:pt x="27" y="78"/>
                    <a:pt x="26" y="77"/>
                  </a:cubicBezTo>
                  <a:cubicBezTo>
                    <a:pt x="25" y="74"/>
                    <a:pt x="23" y="72"/>
                    <a:pt x="20" y="72"/>
                  </a:cubicBezTo>
                  <a:cubicBezTo>
                    <a:pt x="8" y="69"/>
                    <a:pt x="8" y="69"/>
                    <a:pt x="8" y="69"/>
                  </a:cubicBezTo>
                  <a:cubicBezTo>
                    <a:pt x="8" y="58"/>
                    <a:pt x="8" y="58"/>
                    <a:pt x="8" y="58"/>
                  </a:cubicBezTo>
                  <a:cubicBezTo>
                    <a:pt x="20" y="56"/>
                    <a:pt x="20" y="56"/>
                    <a:pt x="20" y="56"/>
                  </a:cubicBezTo>
                  <a:cubicBezTo>
                    <a:pt x="23" y="55"/>
                    <a:pt x="25" y="53"/>
                    <a:pt x="26" y="51"/>
                  </a:cubicBezTo>
                  <a:cubicBezTo>
                    <a:pt x="27" y="49"/>
                    <a:pt x="27" y="48"/>
                    <a:pt x="28" y="46"/>
                  </a:cubicBezTo>
                  <a:cubicBezTo>
                    <a:pt x="29" y="44"/>
                    <a:pt x="29" y="41"/>
                    <a:pt x="27" y="39"/>
                  </a:cubicBezTo>
                  <a:cubicBezTo>
                    <a:pt x="20" y="28"/>
                    <a:pt x="20" y="28"/>
                    <a:pt x="20" y="28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39" y="27"/>
                    <a:pt x="39" y="27"/>
                    <a:pt x="39" y="27"/>
                  </a:cubicBezTo>
                  <a:cubicBezTo>
                    <a:pt x="40" y="28"/>
                    <a:pt x="41" y="29"/>
                    <a:pt x="43" y="29"/>
                  </a:cubicBezTo>
                  <a:cubicBezTo>
                    <a:pt x="44" y="29"/>
                    <a:pt x="45" y="28"/>
                    <a:pt x="46" y="28"/>
                  </a:cubicBezTo>
                  <a:cubicBezTo>
                    <a:pt x="48" y="27"/>
                    <a:pt x="49" y="27"/>
                    <a:pt x="51" y="26"/>
                  </a:cubicBezTo>
                  <a:cubicBezTo>
                    <a:pt x="53" y="25"/>
                    <a:pt x="55" y="23"/>
                    <a:pt x="56" y="20"/>
                  </a:cubicBezTo>
                  <a:cubicBezTo>
                    <a:pt x="58" y="8"/>
                    <a:pt x="58" y="8"/>
                    <a:pt x="58" y="8"/>
                  </a:cubicBezTo>
                  <a:cubicBezTo>
                    <a:pt x="69" y="8"/>
                    <a:pt x="69" y="8"/>
                    <a:pt x="69" y="8"/>
                  </a:cubicBezTo>
                  <a:cubicBezTo>
                    <a:pt x="72" y="20"/>
                    <a:pt x="72" y="20"/>
                    <a:pt x="72" y="20"/>
                  </a:cubicBezTo>
                  <a:cubicBezTo>
                    <a:pt x="72" y="23"/>
                    <a:pt x="74" y="25"/>
                    <a:pt x="77" y="26"/>
                  </a:cubicBezTo>
                  <a:cubicBezTo>
                    <a:pt x="78" y="27"/>
                    <a:pt x="80" y="27"/>
                    <a:pt x="81" y="28"/>
                  </a:cubicBezTo>
                  <a:cubicBezTo>
                    <a:pt x="82" y="28"/>
                    <a:pt x="84" y="29"/>
                    <a:pt x="85" y="29"/>
                  </a:cubicBezTo>
                  <a:cubicBezTo>
                    <a:pt x="86" y="29"/>
                    <a:pt x="88" y="28"/>
                    <a:pt x="89" y="27"/>
                  </a:cubicBezTo>
                  <a:cubicBezTo>
                    <a:pt x="100" y="20"/>
                    <a:pt x="100" y="20"/>
                    <a:pt x="100" y="20"/>
                  </a:cubicBezTo>
                  <a:cubicBezTo>
                    <a:pt x="107" y="28"/>
                    <a:pt x="107" y="28"/>
                    <a:pt x="107" y="28"/>
                  </a:cubicBezTo>
                  <a:cubicBezTo>
                    <a:pt x="100" y="39"/>
                    <a:pt x="100" y="39"/>
                    <a:pt x="100" y="39"/>
                  </a:cubicBezTo>
                  <a:cubicBezTo>
                    <a:pt x="99" y="41"/>
                    <a:pt x="99" y="44"/>
                    <a:pt x="100" y="46"/>
                  </a:cubicBezTo>
                  <a:cubicBezTo>
                    <a:pt x="100" y="48"/>
                    <a:pt x="101" y="49"/>
                    <a:pt x="102" y="51"/>
                  </a:cubicBezTo>
                  <a:cubicBezTo>
                    <a:pt x="103" y="53"/>
                    <a:pt x="105" y="55"/>
                    <a:pt x="108" y="56"/>
                  </a:cubicBezTo>
                  <a:cubicBezTo>
                    <a:pt x="120" y="58"/>
                    <a:pt x="120" y="58"/>
                    <a:pt x="120" y="58"/>
                  </a:cubicBezTo>
                  <a:cubicBezTo>
                    <a:pt x="120" y="69"/>
                    <a:pt x="120" y="69"/>
                    <a:pt x="120" y="69"/>
                  </a:cubicBezTo>
                  <a:lnTo>
                    <a:pt x="108" y="7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93" name="Freeform 45"/>
            <p:cNvSpPr>
              <a:spLocks noEditPoints="1"/>
            </p:cNvSpPr>
            <p:nvPr/>
          </p:nvSpPr>
          <p:spPr bwMode="auto">
            <a:xfrm>
              <a:off x="1702398" y="2335460"/>
              <a:ext cx="209550" cy="211137"/>
            </a:xfrm>
            <a:custGeom>
              <a:avLst/>
              <a:gdLst>
                <a:gd name="T0" fmla="*/ 28 w 56"/>
                <a:gd name="T1" fmla="*/ 0 h 56"/>
                <a:gd name="T2" fmla="*/ 0 w 56"/>
                <a:gd name="T3" fmla="*/ 28 h 56"/>
                <a:gd name="T4" fmla="*/ 28 w 56"/>
                <a:gd name="T5" fmla="*/ 56 h 56"/>
                <a:gd name="T6" fmla="*/ 56 w 56"/>
                <a:gd name="T7" fmla="*/ 28 h 56"/>
                <a:gd name="T8" fmla="*/ 28 w 56"/>
                <a:gd name="T9" fmla="*/ 0 h 56"/>
                <a:gd name="T10" fmla="*/ 28 w 56"/>
                <a:gd name="T11" fmla="*/ 52 h 56"/>
                <a:gd name="T12" fmla="*/ 3 w 56"/>
                <a:gd name="T13" fmla="*/ 28 h 56"/>
                <a:gd name="T14" fmla="*/ 28 w 56"/>
                <a:gd name="T15" fmla="*/ 3 h 56"/>
                <a:gd name="T16" fmla="*/ 52 w 56"/>
                <a:gd name="T17" fmla="*/ 28 h 56"/>
                <a:gd name="T18" fmla="*/ 28 w 56"/>
                <a:gd name="T19" fmla="*/ 52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" h="56">
                  <a:moveTo>
                    <a:pt x="28" y="0"/>
                  </a:moveTo>
                  <a:cubicBezTo>
                    <a:pt x="12" y="0"/>
                    <a:pt x="0" y="12"/>
                    <a:pt x="0" y="28"/>
                  </a:cubicBezTo>
                  <a:cubicBezTo>
                    <a:pt x="0" y="43"/>
                    <a:pt x="12" y="56"/>
                    <a:pt x="28" y="56"/>
                  </a:cubicBezTo>
                  <a:cubicBezTo>
                    <a:pt x="43" y="56"/>
                    <a:pt x="56" y="43"/>
                    <a:pt x="56" y="28"/>
                  </a:cubicBezTo>
                  <a:cubicBezTo>
                    <a:pt x="56" y="12"/>
                    <a:pt x="43" y="0"/>
                    <a:pt x="28" y="0"/>
                  </a:cubicBezTo>
                  <a:close/>
                  <a:moveTo>
                    <a:pt x="28" y="52"/>
                  </a:moveTo>
                  <a:cubicBezTo>
                    <a:pt x="14" y="52"/>
                    <a:pt x="3" y="41"/>
                    <a:pt x="3" y="28"/>
                  </a:cubicBezTo>
                  <a:cubicBezTo>
                    <a:pt x="3" y="14"/>
                    <a:pt x="14" y="3"/>
                    <a:pt x="28" y="3"/>
                  </a:cubicBezTo>
                  <a:cubicBezTo>
                    <a:pt x="41" y="3"/>
                    <a:pt x="52" y="14"/>
                    <a:pt x="52" y="28"/>
                  </a:cubicBezTo>
                  <a:cubicBezTo>
                    <a:pt x="52" y="41"/>
                    <a:pt x="41" y="52"/>
                    <a:pt x="28" y="5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94" name="Freeform 46"/>
            <p:cNvSpPr>
              <a:spLocks noEditPoints="1"/>
            </p:cNvSpPr>
            <p:nvPr/>
          </p:nvSpPr>
          <p:spPr bwMode="auto">
            <a:xfrm>
              <a:off x="1746848" y="2379910"/>
              <a:ext cx="120650" cy="120650"/>
            </a:xfrm>
            <a:custGeom>
              <a:avLst/>
              <a:gdLst>
                <a:gd name="T0" fmla="*/ 16 w 32"/>
                <a:gd name="T1" fmla="*/ 0 h 32"/>
                <a:gd name="T2" fmla="*/ 0 w 32"/>
                <a:gd name="T3" fmla="*/ 16 h 32"/>
                <a:gd name="T4" fmla="*/ 16 w 32"/>
                <a:gd name="T5" fmla="*/ 32 h 32"/>
                <a:gd name="T6" fmla="*/ 32 w 32"/>
                <a:gd name="T7" fmla="*/ 16 h 32"/>
                <a:gd name="T8" fmla="*/ 16 w 32"/>
                <a:gd name="T9" fmla="*/ 0 h 32"/>
                <a:gd name="T10" fmla="*/ 16 w 32"/>
                <a:gd name="T11" fmla="*/ 28 h 32"/>
                <a:gd name="T12" fmla="*/ 4 w 32"/>
                <a:gd name="T13" fmla="*/ 16 h 32"/>
                <a:gd name="T14" fmla="*/ 16 w 32"/>
                <a:gd name="T15" fmla="*/ 4 h 32"/>
                <a:gd name="T16" fmla="*/ 28 w 32"/>
                <a:gd name="T17" fmla="*/ 16 h 32"/>
                <a:gd name="T18" fmla="*/ 16 w 32"/>
                <a:gd name="T19" fmla="*/ 28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0"/>
                  </a:moveTo>
                  <a:cubicBezTo>
                    <a:pt x="7" y="0"/>
                    <a:pt x="0" y="7"/>
                    <a:pt x="0" y="16"/>
                  </a:cubicBezTo>
                  <a:cubicBezTo>
                    <a:pt x="0" y="25"/>
                    <a:pt x="7" y="32"/>
                    <a:pt x="16" y="32"/>
                  </a:cubicBezTo>
                  <a:cubicBezTo>
                    <a:pt x="25" y="32"/>
                    <a:pt x="32" y="25"/>
                    <a:pt x="32" y="16"/>
                  </a:cubicBezTo>
                  <a:cubicBezTo>
                    <a:pt x="32" y="7"/>
                    <a:pt x="25" y="0"/>
                    <a:pt x="16" y="0"/>
                  </a:cubicBezTo>
                  <a:close/>
                  <a:moveTo>
                    <a:pt x="16" y="28"/>
                  </a:moveTo>
                  <a:cubicBezTo>
                    <a:pt x="9" y="28"/>
                    <a:pt x="4" y="23"/>
                    <a:pt x="4" y="16"/>
                  </a:cubicBezTo>
                  <a:cubicBezTo>
                    <a:pt x="4" y="9"/>
                    <a:pt x="9" y="4"/>
                    <a:pt x="16" y="4"/>
                  </a:cubicBezTo>
                  <a:cubicBezTo>
                    <a:pt x="22" y="4"/>
                    <a:pt x="28" y="9"/>
                    <a:pt x="28" y="16"/>
                  </a:cubicBezTo>
                  <a:cubicBezTo>
                    <a:pt x="28" y="23"/>
                    <a:pt x="22" y="28"/>
                    <a:pt x="16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</p:grpSp>
      <p:grpSp>
        <p:nvGrpSpPr>
          <p:cNvPr id="95" name="Group 94"/>
          <p:cNvGrpSpPr/>
          <p:nvPr/>
        </p:nvGrpSpPr>
        <p:grpSpPr>
          <a:xfrm>
            <a:off x="7374578" y="3584861"/>
            <a:ext cx="649251" cy="649251"/>
            <a:chOff x="3467698" y="3762623"/>
            <a:chExt cx="481013" cy="481012"/>
          </a:xfrm>
          <a:solidFill>
            <a:srgbClr val="FFFFFF"/>
          </a:solidFill>
        </p:grpSpPr>
        <p:sp>
          <p:nvSpPr>
            <p:cNvPr id="96" name="Freeform 132"/>
            <p:cNvSpPr>
              <a:spLocks noEditPoints="1"/>
            </p:cNvSpPr>
            <p:nvPr/>
          </p:nvSpPr>
          <p:spPr bwMode="auto">
            <a:xfrm>
              <a:off x="3467698" y="3762623"/>
              <a:ext cx="481013" cy="481012"/>
            </a:xfrm>
            <a:custGeom>
              <a:avLst/>
              <a:gdLst>
                <a:gd name="T0" fmla="*/ 118 w 128"/>
                <a:gd name="T1" fmla="*/ 12 h 128"/>
                <a:gd name="T2" fmla="*/ 100 w 128"/>
                <a:gd name="T3" fmla="*/ 12 h 128"/>
                <a:gd name="T4" fmla="*/ 100 w 128"/>
                <a:gd name="T5" fmla="*/ 4 h 128"/>
                <a:gd name="T6" fmla="*/ 96 w 128"/>
                <a:gd name="T7" fmla="*/ 0 h 128"/>
                <a:gd name="T8" fmla="*/ 92 w 128"/>
                <a:gd name="T9" fmla="*/ 4 h 128"/>
                <a:gd name="T10" fmla="*/ 92 w 128"/>
                <a:gd name="T11" fmla="*/ 12 h 128"/>
                <a:gd name="T12" fmla="*/ 68 w 128"/>
                <a:gd name="T13" fmla="*/ 12 h 128"/>
                <a:gd name="T14" fmla="*/ 68 w 128"/>
                <a:gd name="T15" fmla="*/ 4 h 128"/>
                <a:gd name="T16" fmla="*/ 64 w 128"/>
                <a:gd name="T17" fmla="*/ 0 h 128"/>
                <a:gd name="T18" fmla="*/ 60 w 128"/>
                <a:gd name="T19" fmla="*/ 4 h 128"/>
                <a:gd name="T20" fmla="*/ 60 w 128"/>
                <a:gd name="T21" fmla="*/ 12 h 128"/>
                <a:gd name="T22" fmla="*/ 36 w 128"/>
                <a:gd name="T23" fmla="*/ 12 h 128"/>
                <a:gd name="T24" fmla="*/ 36 w 128"/>
                <a:gd name="T25" fmla="*/ 4 h 128"/>
                <a:gd name="T26" fmla="*/ 32 w 128"/>
                <a:gd name="T27" fmla="*/ 0 h 128"/>
                <a:gd name="T28" fmla="*/ 28 w 128"/>
                <a:gd name="T29" fmla="*/ 4 h 128"/>
                <a:gd name="T30" fmla="*/ 28 w 128"/>
                <a:gd name="T31" fmla="*/ 12 h 128"/>
                <a:gd name="T32" fmla="*/ 11 w 128"/>
                <a:gd name="T33" fmla="*/ 12 h 128"/>
                <a:gd name="T34" fmla="*/ 0 w 128"/>
                <a:gd name="T35" fmla="*/ 22 h 128"/>
                <a:gd name="T36" fmla="*/ 0 w 128"/>
                <a:gd name="T37" fmla="*/ 117 h 128"/>
                <a:gd name="T38" fmla="*/ 11 w 128"/>
                <a:gd name="T39" fmla="*/ 128 h 128"/>
                <a:gd name="T40" fmla="*/ 118 w 128"/>
                <a:gd name="T41" fmla="*/ 128 h 128"/>
                <a:gd name="T42" fmla="*/ 128 w 128"/>
                <a:gd name="T43" fmla="*/ 117 h 128"/>
                <a:gd name="T44" fmla="*/ 128 w 128"/>
                <a:gd name="T45" fmla="*/ 22 h 128"/>
                <a:gd name="T46" fmla="*/ 118 w 128"/>
                <a:gd name="T47" fmla="*/ 12 h 128"/>
                <a:gd name="T48" fmla="*/ 120 w 128"/>
                <a:gd name="T49" fmla="*/ 117 h 128"/>
                <a:gd name="T50" fmla="*/ 118 w 128"/>
                <a:gd name="T51" fmla="*/ 120 h 128"/>
                <a:gd name="T52" fmla="*/ 11 w 128"/>
                <a:gd name="T53" fmla="*/ 120 h 128"/>
                <a:gd name="T54" fmla="*/ 8 w 128"/>
                <a:gd name="T55" fmla="*/ 117 h 128"/>
                <a:gd name="T56" fmla="*/ 8 w 128"/>
                <a:gd name="T57" fmla="*/ 22 h 128"/>
                <a:gd name="T58" fmla="*/ 11 w 128"/>
                <a:gd name="T59" fmla="*/ 20 h 128"/>
                <a:gd name="T60" fmla="*/ 28 w 128"/>
                <a:gd name="T61" fmla="*/ 20 h 128"/>
                <a:gd name="T62" fmla="*/ 28 w 128"/>
                <a:gd name="T63" fmla="*/ 28 h 128"/>
                <a:gd name="T64" fmla="*/ 32 w 128"/>
                <a:gd name="T65" fmla="*/ 32 h 128"/>
                <a:gd name="T66" fmla="*/ 36 w 128"/>
                <a:gd name="T67" fmla="*/ 28 h 128"/>
                <a:gd name="T68" fmla="*/ 36 w 128"/>
                <a:gd name="T69" fmla="*/ 20 h 128"/>
                <a:gd name="T70" fmla="*/ 60 w 128"/>
                <a:gd name="T71" fmla="*/ 20 h 128"/>
                <a:gd name="T72" fmla="*/ 60 w 128"/>
                <a:gd name="T73" fmla="*/ 28 h 128"/>
                <a:gd name="T74" fmla="*/ 64 w 128"/>
                <a:gd name="T75" fmla="*/ 32 h 128"/>
                <a:gd name="T76" fmla="*/ 68 w 128"/>
                <a:gd name="T77" fmla="*/ 28 h 128"/>
                <a:gd name="T78" fmla="*/ 68 w 128"/>
                <a:gd name="T79" fmla="*/ 20 h 128"/>
                <a:gd name="T80" fmla="*/ 92 w 128"/>
                <a:gd name="T81" fmla="*/ 20 h 128"/>
                <a:gd name="T82" fmla="*/ 92 w 128"/>
                <a:gd name="T83" fmla="*/ 28 h 128"/>
                <a:gd name="T84" fmla="*/ 96 w 128"/>
                <a:gd name="T85" fmla="*/ 32 h 128"/>
                <a:gd name="T86" fmla="*/ 100 w 128"/>
                <a:gd name="T87" fmla="*/ 28 h 128"/>
                <a:gd name="T88" fmla="*/ 100 w 128"/>
                <a:gd name="T89" fmla="*/ 20 h 128"/>
                <a:gd name="T90" fmla="*/ 118 w 128"/>
                <a:gd name="T91" fmla="*/ 20 h 128"/>
                <a:gd name="T92" fmla="*/ 120 w 128"/>
                <a:gd name="T93" fmla="*/ 22 h 128"/>
                <a:gd name="T94" fmla="*/ 120 w 128"/>
                <a:gd name="T95" fmla="*/ 117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8" h="128">
                  <a:moveTo>
                    <a:pt x="118" y="12"/>
                  </a:moveTo>
                  <a:cubicBezTo>
                    <a:pt x="100" y="12"/>
                    <a:pt x="100" y="12"/>
                    <a:pt x="100" y="12"/>
                  </a:cubicBezTo>
                  <a:cubicBezTo>
                    <a:pt x="100" y="4"/>
                    <a:pt x="100" y="4"/>
                    <a:pt x="100" y="4"/>
                  </a:cubicBezTo>
                  <a:cubicBezTo>
                    <a:pt x="100" y="2"/>
                    <a:pt x="99" y="0"/>
                    <a:pt x="96" y="0"/>
                  </a:cubicBezTo>
                  <a:cubicBezTo>
                    <a:pt x="94" y="0"/>
                    <a:pt x="92" y="2"/>
                    <a:pt x="92" y="4"/>
                  </a:cubicBezTo>
                  <a:cubicBezTo>
                    <a:pt x="92" y="12"/>
                    <a:pt x="92" y="12"/>
                    <a:pt x="92" y="12"/>
                  </a:cubicBezTo>
                  <a:cubicBezTo>
                    <a:pt x="68" y="12"/>
                    <a:pt x="68" y="12"/>
                    <a:pt x="68" y="12"/>
                  </a:cubicBezTo>
                  <a:cubicBezTo>
                    <a:pt x="68" y="4"/>
                    <a:pt x="68" y="4"/>
                    <a:pt x="68" y="4"/>
                  </a:cubicBezTo>
                  <a:cubicBezTo>
                    <a:pt x="68" y="2"/>
                    <a:pt x="67" y="0"/>
                    <a:pt x="64" y="0"/>
                  </a:cubicBezTo>
                  <a:cubicBezTo>
                    <a:pt x="62" y="0"/>
                    <a:pt x="60" y="2"/>
                    <a:pt x="60" y="4"/>
                  </a:cubicBezTo>
                  <a:cubicBezTo>
                    <a:pt x="60" y="12"/>
                    <a:pt x="60" y="12"/>
                    <a:pt x="60" y="12"/>
                  </a:cubicBezTo>
                  <a:cubicBezTo>
                    <a:pt x="36" y="12"/>
                    <a:pt x="36" y="12"/>
                    <a:pt x="36" y="12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6" y="2"/>
                    <a:pt x="35" y="0"/>
                    <a:pt x="32" y="0"/>
                  </a:cubicBezTo>
                  <a:cubicBezTo>
                    <a:pt x="30" y="0"/>
                    <a:pt x="28" y="2"/>
                    <a:pt x="28" y="4"/>
                  </a:cubicBezTo>
                  <a:cubicBezTo>
                    <a:pt x="28" y="12"/>
                    <a:pt x="28" y="12"/>
                    <a:pt x="28" y="12"/>
                  </a:cubicBezTo>
                  <a:cubicBezTo>
                    <a:pt x="11" y="12"/>
                    <a:pt x="11" y="12"/>
                    <a:pt x="11" y="12"/>
                  </a:cubicBezTo>
                  <a:cubicBezTo>
                    <a:pt x="5" y="12"/>
                    <a:pt x="0" y="17"/>
                    <a:pt x="0" y="22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23"/>
                    <a:pt x="5" y="128"/>
                    <a:pt x="11" y="128"/>
                  </a:cubicBezTo>
                  <a:cubicBezTo>
                    <a:pt x="118" y="128"/>
                    <a:pt x="118" y="128"/>
                    <a:pt x="118" y="128"/>
                  </a:cubicBezTo>
                  <a:cubicBezTo>
                    <a:pt x="124" y="128"/>
                    <a:pt x="128" y="123"/>
                    <a:pt x="128" y="117"/>
                  </a:cubicBezTo>
                  <a:cubicBezTo>
                    <a:pt x="128" y="22"/>
                    <a:pt x="128" y="22"/>
                    <a:pt x="128" y="22"/>
                  </a:cubicBezTo>
                  <a:cubicBezTo>
                    <a:pt x="128" y="17"/>
                    <a:pt x="124" y="12"/>
                    <a:pt x="118" y="12"/>
                  </a:cubicBezTo>
                  <a:close/>
                  <a:moveTo>
                    <a:pt x="120" y="117"/>
                  </a:moveTo>
                  <a:cubicBezTo>
                    <a:pt x="120" y="119"/>
                    <a:pt x="119" y="120"/>
                    <a:pt x="118" y="120"/>
                  </a:cubicBezTo>
                  <a:cubicBezTo>
                    <a:pt x="11" y="120"/>
                    <a:pt x="11" y="120"/>
                    <a:pt x="11" y="120"/>
                  </a:cubicBezTo>
                  <a:cubicBezTo>
                    <a:pt x="9" y="120"/>
                    <a:pt x="8" y="119"/>
                    <a:pt x="8" y="117"/>
                  </a:cubicBezTo>
                  <a:cubicBezTo>
                    <a:pt x="8" y="22"/>
                    <a:pt x="8" y="22"/>
                    <a:pt x="8" y="22"/>
                  </a:cubicBezTo>
                  <a:cubicBezTo>
                    <a:pt x="8" y="21"/>
                    <a:pt x="9" y="20"/>
                    <a:pt x="11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8" y="28"/>
                    <a:pt x="28" y="28"/>
                    <a:pt x="28" y="28"/>
                  </a:cubicBezTo>
                  <a:cubicBezTo>
                    <a:pt x="28" y="30"/>
                    <a:pt x="30" y="32"/>
                    <a:pt x="32" y="32"/>
                  </a:cubicBezTo>
                  <a:cubicBezTo>
                    <a:pt x="35" y="32"/>
                    <a:pt x="36" y="30"/>
                    <a:pt x="36" y="28"/>
                  </a:cubicBezTo>
                  <a:cubicBezTo>
                    <a:pt x="36" y="20"/>
                    <a:pt x="36" y="20"/>
                    <a:pt x="36" y="20"/>
                  </a:cubicBezTo>
                  <a:cubicBezTo>
                    <a:pt x="60" y="20"/>
                    <a:pt x="60" y="20"/>
                    <a:pt x="60" y="20"/>
                  </a:cubicBezTo>
                  <a:cubicBezTo>
                    <a:pt x="60" y="28"/>
                    <a:pt x="60" y="28"/>
                    <a:pt x="60" y="28"/>
                  </a:cubicBezTo>
                  <a:cubicBezTo>
                    <a:pt x="60" y="30"/>
                    <a:pt x="62" y="32"/>
                    <a:pt x="64" y="32"/>
                  </a:cubicBezTo>
                  <a:cubicBezTo>
                    <a:pt x="67" y="32"/>
                    <a:pt x="68" y="30"/>
                    <a:pt x="68" y="28"/>
                  </a:cubicBezTo>
                  <a:cubicBezTo>
                    <a:pt x="68" y="20"/>
                    <a:pt x="68" y="20"/>
                    <a:pt x="68" y="20"/>
                  </a:cubicBezTo>
                  <a:cubicBezTo>
                    <a:pt x="92" y="20"/>
                    <a:pt x="92" y="20"/>
                    <a:pt x="92" y="20"/>
                  </a:cubicBezTo>
                  <a:cubicBezTo>
                    <a:pt x="92" y="28"/>
                    <a:pt x="92" y="28"/>
                    <a:pt x="92" y="28"/>
                  </a:cubicBezTo>
                  <a:cubicBezTo>
                    <a:pt x="92" y="30"/>
                    <a:pt x="94" y="32"/>
                    <a:pt x="96" y="32"/>
                  </a:cubicBezTo>
                  <a:cubicBezTo>
                    <a:pt x="99" y="32"/>
                    <a:pt x="100" y="30"/>
                    <a:pt x="100" y="28"/>
                  </a:cubicBezTo>
                  <a:cubicBezTo>
                    <a:pt x="100" y="20"/>
                    <a:pt x="100" y="20"/>
                    <a:pt x="100" y="20"/>
                  </a:cubicBezTo>
                  <a:cubicBezTo>
                    <a:pt x="118" y="20"/>
                    <a:pt x="118" y="20"/>
                    <a:pt x="118" y="20"/>
                  </a:cubicBezTo>
                  <a:cubicBezTo>
                    <a:pt x="119" y="20"/>
                    <a:pt x="120" y="21"/>
                    <a:pt x="120" y="22"/>
                  </a:cubicBezTo>
                  <a:lnTo>
                    <a:pt x="120" y="11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97" name="Rectangle 133"/>
            <p:cNvSpPr>
              <a:spLocks noChangeArrowheads="1"/>
            </p:cNvSpPr>
            <p:nvPr/>
          </p:nvSpPr>
          <p:spPr bwMode="auto">
            <a:xfrm>
              <a:off x="3572473" y="3943598"/>
              <a:ext cx="60325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98" name="Rectangle 134"/>
            <p:cNvSpPr>
              <a:spLocks noChangeArrowheads="1"/>
            </p:cNvSpPr>
            <p:nvPr/>
          </p:nvSpPr>
          <p:spPr bwMode="auto">
            <a:xfrm>
              <a:off x="3572473" y="4018210"/>
              <a:ext cx="60325" cy="460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99" name="Rectangle 135"/>
            <p:cNvSpPr>
              <a:spLocks noChangeArrowheads="1"/>
            </p:cNvSpPr>
            <p:nvPr/>
          </p:nvSpPr>
          <p:spPr bwMode="auto">
            <a:xfrm>
              <a:off x="3572473" y="4094410"/>
              <a:ext cx="60325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00" name="Rectangle 136"/>
            <p:cNvSpPr>
              <a:spLocks noChangeArrowheads="1"/>
            </p:cNvSpPr>
            <p:nvPr/>
          </p:nvSpPr>
          <p:spPr bwMode="auto">
            <a:xfrm>
              <a:off x="3677248" y="4094410"/>
              <a:ext cx="60325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01" name="Rectangle 137"/>
            <p:cNvSpPr>
              <a:spLocks noChangeArrowheads="1"/>
            </p:cNvSpPr>
            <p:nvPr/>
          </p:nvSpPr>
          <p:spPr bwMode="auto">
            <a:xfrm>
              <a:off x="3677248" y="4018210"/>
              <a:ext cx="60325" cy="460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02" name="Rectangle 138"/>
            <p:cNvSpPr>
              <a:spLocks noChangeArrowheads="1"/>
            </p:cNvSpPr>
            <p:nvPr/>
          </p:nvSpPr>
          <p:spPr bwMode="auto">
            <a:xfrm>
              <a:off x="3677248" y="3943598"/>
              <a:ext cx="60325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03" name="Rectangle 139"/>
            <p:cNvSpPr>
              <a:spLocks noChangeArrowheads="1"/>
            </p:cNvSpPr>
            <p:nvPr/>
          </p:nvSpPr>
          <p:spPr bwMode="auto">
            <a:xfrm>
              <a:off x="3783611" y="4094410"/>
              <a:ext cx="58738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04" name="Rectangle 140"/>
            <p:cNvSpPr>
              <a:spLocks noChangeArrowheads="1"/>
            </p:cNvSpPr>
            <p:nvPr/>
          </p:nvSpPr>
          <p:spPr bwMode="auto">
            <a:xfrm>
              <a:off x="3783611" y="4018210"/>
              <a:ext cx="58738" cy="460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05" name="Rectangle 141"/>
            <p:cNvSpPr>
              <a:spLocks noChangeArrowheads="1"/>
            </p:cNvSpPr>
            <p:nvPr/>
          </p:nvSpPr>
          <p:spPr bwMode="auto">
            <a:xfrm>
              <a:off x="3783611" y="3943598"/>
              <a:ext cx="58738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</p:grpSp>
      <p:grpSp>
        <p:nvGrpSpPr>
          <p:cNvPr id="106" name="Group 105"/>
          <p:cNvGrpSpPr/>
          <p:nvPr/>
        </p:nvGrpSpPr>
        <p:grpSpPr>
          <a:xfrm>
            <a:off x="5881177" y="1992536"/>
            <a:ext cx="445691" cy="649248"/>
            <a:chOff x="4174136" y="3762623"/>
            <a:chExt cx="330200" cy="481012"/>
          </a:xfrm>
          <a:solidFill>
            <a:srgbClr val="FFFFFF"/>
          </a:solidFill>
        </p:grpSpPr>
        <p:sp>
          <p:nvSpPr>
            <p:cNvPr id="107" name="Freeform 142"/>
            <p:cNvSpPr>
              <a:spLocks noEditPoints="1"/>
            </p:cNvSpPr>
            <p:nvPr/>
          </p:nvSpPr>
          <p:spPr bwMode="auto">
            <a:xfrm>
              <a:off x="4174136" y="3762623"/>
              <a:ext cx="330200" cy="481012"/>
            </a:xfrm>
            <a:custGeom>
              <a:avLst/>
              <a:gdLst>
                <a:gd name="T0" fmla="*/ 44 w 88"/>
                <a:gd name="T1" fmla="*/ 0 h 128"/>
                <a:gd name="T2" fmla="*/ 0 w 88"/>
                <a:gd name="T3" fmla="*/ 44 h 128"/>
                <a:gd name="T4" fmla="*/ 20 w 88"/>
                <a:gd name="T5" fmla="*/ 92 h 128"/>
                <a:gd name="T6" fmla="*/ 44 w 88"/>
                <a:gd name="T7" fmla="*/ 128 h 128"/>
                <a:gd name="T8" fmla="*/ 68 w 88"/>
                <a:gd name="T9" fmla="*/ 92 h 128"/>
                <a:gd name="T10" fmla="*/ 88 w 88"/>
                <a:gd name="T11" fmla="*/ 44 h 128"/>
                <a:gd name="T12" fmla="*/ 44 w 88"/>
                <a:gd name="T13" fmla="*/ 0 h 128"/>
                <a:gd name="T14" fmla="*/ 55 w 88"/>
                <a:gd name="T15" fmla="*/ 109 h 128"/>
                <a:gd name="T16" fmla="*/ 35 w 88"/>
                <a:gd name="T17" fmla="*/ 111 h 128"/>
                <a:gd name="T18" fmla="*/ 32 w 88"/>
                <a:gd name="T19" fmla="*/ 103 h 128"/>
                <a:gd name="T20" fmla="*/ 32 w 88"/>
                <a:gd name="T21" fmla="*/ 103 h 128"/>
                <a:gd name="T22" fmla="*/ 57 w 88"/>
                <a:gd name="T23" fmla="*/ 100 h 128"/>
                <a:gd name="T24" fmla="*/ 56 w 88"/>
                <a:gd name="T25" fmla="*/ 104 h 128"/>
                <a:gd name="T26" fmla="*/ 55 w 88"/>
                <a:gd name="T27" fmla="*/ 109 h 128"/>
                <a:gd name="T28" fmla="*/ 31 w 88"/>
                <a:gd name="T29" fmla="*/ 99 h 128"/>
                <a:gd name="T30" fmla="*/ 29 w 88"/>
                <a:gd name="T31" fmla="*/ 92 h 128"/>
                <a:gd name="T32" fmla="*/ 60 w 88"/>
                <a:gd name="T33" fmla="*/ 92 h 128"/>
                <a:gd name="T34" fmla="*/ 58 w 88"/>
                <a:gd name="T35" fmla="*/ 96 h 128"/>
                <a:gd name="T36" fmla="*/ 31 w 88"/>
                <a:gd name="T37" fmla="*/ 99 h 128"/>
                <a:gd name="T38" fmla="*/ 44 w 88"/>
                <a:gd name="T39" fmla="*/ 120 h 128"/>
                <a:gd name="T40" fmla="*/ 36 w 88"/>
                <a:gd name="T41" fmla="*/ 115 h 128"/>
                <a:gd name="T42" fmla="*/ 53 w 88"/>
                <a:gd name="T43" fmla="*/ 113 h 128"/>
                <a:gd name="T44" fmla="*/ 44 w 88"/>
                <a:gd name="T45" fmla="*/ 120 h 128"/>
                <a:gd name="T46" fmla="*/ 63 w 88"/>
                <a:gd name="T47" fmla="*/ 84 h 128"/>
                <a:gd name="T48" fmla="*/ 26 w 88"/>
                <a:gd name="T49" fmla="*/ 84 h 128"/>
                <a:gd name="T50" fmla="*/ 19 w 88"/>
                <a:gd name="T51" fmla="*/ 71 h 128"/>
                <a:gd name="T52" fmla="*/ 8 w 88"/>
                <a:gd name="T53" fmla="*/ 44 h 128"/>
                <a:gd name="T54" fmla="*/ 44 w 88"/>
                <a:gd name="T55" fmla="*/ 8 h 128"/>
                <a:gd name="T56" fmla="*/ 80 w 88"/>
                <a:gd name="T57" fmla="*/ 44 h 128"/>
                <a:gd name="T58" fmla="*/ 70 w 88"/>
                <a:gd name="T59" fmla="*/ 71 h 128"/>
                <a:gd name="T60" fmla="*/ 63 w 88"/>
                <a:gd name="T61" fmla="*/ 8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8" h="128">
                  <a:moveTo>
                    <a:pt x="44" y="0"/>
                  </a:moveTo>
                  <a:cubicBezTo>
                    <a:pt x="20" y="0"/>
                    <a:pt x="0" y="19"/>
                    <a:pt x="0" y="44"/>
                  </a:cubicBezTo>
                  <a:cubicBezTo>
                    <a:pt x="0" y="60"/>
                    <a:pt x="15" y="77"/>
                    <a:pt x="20" y="92"/>
                  </a:cubicBezTo>
                  <a:cubicBezTo>
                    <a:pt x="28" y="114"/>
                    <a:pt x="27" y="128"/>
                    <a:pt x="44" y="128"/>
                  </a:cubicBezTo>
                  <a:cubicBezTo>
                    <a:pt x="61" y="128"/>
                    <a:pt x="60" y="114"/>
                    <a:pt x="68" y="92"/>
                  </a:cubicBezTo>
                  <a:cubicBezTo>
                    <a:pt x="73" y="77"/>
                    <a:pt x="88" y="60"/>
                    <a:pt x="88" y="44"/>
                  </a:cubicBezTo>
                  <a:cubicBezTo>
                    <a:pt x="88" y="19"/>
                    <a:pt x="68" y="0"/>
                    <a:pt x="44" y="0"/>
                  </a:cubicBezTo>
                  <a:close/>
                  <a:moveTo>
                    <a:pt x="55" y="109"/>
                  </a:moveTo>
                  <a:cubicBezTo>
                    <a:pt x="35" y="111"/>
                    <a:pt x="35" y="111"/>
                    <a:pt x="35" y="111"/>
                  </a:cubicBezTo>
                  <a:cubicBezTo>
                    <a:pt x="34" y="109"/>
                    <a:pt x="33" y="107"/>
                    <a:pt x="32" y="103"/>
                  </a:cubicBezTo>
                  <a:cubicBezTo>
                    <a:pt x="32" y="103"/>
                    <a:pt x="32" y="103"/>
                    <a:pt x="32" y="103"/>
                  </a:cubicBezTo>
                  <a:cubicBezTo>
                    <a:pt x="57" y="100"/>
                    <a:pt x="57" y="100"/>
                    <a:pt x="57" y="100"/>
                  </a:cubicBezTo>
                  <a:cubicBezTo>
                    <a:pt x="57" y="101"/>
                    <a:pt x="56" y="103"/>
                    <a:pt x="56" y="104"/>
                  </a:cubicBezTo>
                  <a:cubicBezTo>
                    <a:pt x="55" y="106"/>
                    <a:pt x="55" y="107"/>
                    <a:pt x="55" y="109"/>
                  </a:cubicBezTo>
                  <a:close/>
                  <a:moveTo>
                    <a:pt x="31" y="99"/>
                  </a:moveTo>
                  <a:cubicBezTo>
                    <a:pt x="30" y="97"/>
                    <a:pt x="30" y="94"/>
                    <a:pt x="29" y="92"/>
                  </a:cubicBezTo>
                  <a:cubicBezTo>
                    <a:pt x="60" y="92"/>
                    <a:pt x="60" y="92"/>
                    <a:pt x="60" y="92"/>
                  </a:cubicBezTo>
                  <a:cubicBezTo>
                    <a:pt x="59" y="93"/>
                    <a:pt x="59" y="95"/>
                    <a:pt x="58" y="96"/>
                  </a:cubicBezTo>
                  <a:lnTo>
                    <a:pt x="31" y="99"/>
                  </a:lnTo>
                  <a:close/>
                  <a:moveTo>
                    <a:pt x="44" y="120"/>
                  </a:moveTo>
                  <a:cubicBezTo>
                    <a:pt x="40" y="120"/>
                    <a:pt x="38" y="119"/>
                    <a:pt x="36" y="115"/>
                  </a:cubicBezTo>
                  <a:cubicBezTo>
                    <a:pt x="53" y="113"/>
                    <a:pt x="53" y="113"/>
                    <a:pt x="53" y="113"/>
                  </a:cubicBezTo>
                  <a:cubicBezTo>
                    <a:pt x="51" y="119"/>
                    <a:pt x="49" y="120"/>
                    <a:pt x="44" y="120"/>
                  </a:cubicBezTo>
                  <a:close/>
                  <a:moveTo>
                    <a:pt x="63" y="84"/>
                  </a:moveTo>
                  <a:cubicBezTo>
                    <a:pt x="26" y="84"/>
                    <a:pt x="26" y="84"/>
                    <a:pt x="26" y="84"/>
                  </a:cubicBezTo>
                  <a:cubicBezTo>
                    <a:pt x="24" y="79"/>
                    <a:pt x="21" y="75"/>
                    <a:pt x="19" y="71"/>
                  </a:cubicBezTo>
                  <a:cubicBezTo>
                    <a:pt x="14" y="62"/>
                    <a:pt x="8" y="52"/>
                    <a:pt x="8" y="44"/>
                  </a:cubicBezTo>
                  <a:cubicBezTo>
                    <a:pt x="8" y="24"/>
                    <a:pt x="24" y="8"/>
                    <a:pt x="44" y="8"/>
                  </a:cubicBezTo>
                  <a:cubicBezTo>
                    <a:pt x="64" y="8"/>
                    <a:pt x="80" y="24"/>
                    <a:pt x="80" y="44"/>
                  </a:cubicBezTo>
                  <a:cubicBezTo>
                    <a:pt x="80" y="52"/>
                    <a:pt x="75" y="62"/>
                    <a:pt x="70" y="71"/>
                  </a:cubicBezTo>
                  <a:cubicBezTo>
                    <a:pt x="67" y="75"/>
                    <a:pt x="65" y="80"/>
                    <a:pt x="63" y="8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08" name="Freeform 143"/>
            <p:cNvSpPr>
              <a:spLocks/>
            </p:cNvSpPr>
            <p:nvPr/>
          </p:nvSpPr>
          <p:spPr bwMode="auto">
            <a:xfrm>
              <a:off x="4248748" y="3837235"/>
              <a:ext cx="96838" cy="98425"/>
            </a:xfrm>
            <a:custGeom>
              <a:avLst/>
              <a:gdLst>
                <a:gd name="T0" fmla="*/ 24 w 26"/>
                <a:gd name="T1" fmla="*/ 0 h 26"/>
                <a:gd name="T2" fmla="*/ 0 w 26"/>
                <a:gd name="T3" fmla="*/ 24 h 26"/>
                <a:gd name="T4" fmla="*/ 2 w 26"/>
                <a:gd name="T5" fmla="*/ 26 h 26"/>
                <a:gd name="T6" fmla="*/ 4 w 26"/>
                <a:gd name="T7" fmla="*/ 24 h 26"/>
                <a:gd name="T8" fmla="*/ 24 w 26"/>
                <a:gd name="T9" fmla="*/ 4 h 26"/>
                <a:gd name="T10" fmla="*/ 26 w 26"/>
                <a:gd name="T11" fmla="*/ 2 h 26"/>
                <a:gd name="T12" fmla="*/ 24 w 26"/>
                <a:gd name="T13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6">
                  <a:moveTo>
                    <a:pt x="24" y="0"/>
                  </a:moveTo>
                  <a:cubicBezTo>
                    <a:pt x="11" y="0"/>
                    <a:pt x="0" y="11"/>
                    <a:pt x="0" y="24"/>
                  </a:cubicBezTo>
                  <a:cubicBezTo>
                    <a:pt x="0" y="25"/>
                    <a:pt x="1" y="26"/>
                    <a:pt x="2" y="26"/>
                  </a:cubicBezTo>
                  <a:cubicBezTo>
                    <a:pt x="3" y="26"/>
                    <a:pt x="4" y="25"/>
                    <a:pt x="4" y="24"/>
                  </a:cubicBezTo>
                  <a:cubicBezTo>
                    <a:pt x="4" y="13"/>
                    <a:pt x="13" y="4"/>
                    <a:pt x="24" y="4"/>
                  </a:cubicBezTo>
                  <a:cubicBezTo>
                    <a:pt x="25" y="4"/>
                    <a:pt x="26" y="3"/>
                    <a:pt x="26" y="2"/>
                  </a:cubicBezTo>
                  <a:cubicBezTo>
                    <a:pt x="26" y="1"/>
                    <a:pt x="25" y="0"/>
                    <a:pt x="2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</p:grpSp>
      <p:grpSp>
        <p:nvGrpSpPr>
          <p:cNvPr id="109" name="Group 108"/>
          <p:cNvGrpSpPr/>
          <p:nvPr/>
        </p:nvGrpSpPr>
        <p:grpSpPr>
          <a:xfrm>
            <a:off x="4070597" y="3561294"/>
            <a:ext cx="653533" cy="655675"/>
            <a:chOff x="5359998" y="3757860"/>
            <a:chExt cx="484188" cy="485775"/>
          </a:xfrm>
          <a:solidFill>
            <a:srgbClr val="FFFFFF"/>
          </a:solidFill>
        </p:grpSpPr>
        <p:sp>
          <p:nvSpPr>
            <p:cNvPr id="110" name="Freeform 146"/>
            <p:cNvSpPr>
              <a:spLocks noEditPoints="1"/>
            </p:cNvSpPr>
            <p:nvPr/>
          </p:nvSpPr>
          <p:spPr bwMode="auto">
            <a:xfrm>
              <a:off x="5359998" y="3757860"/>
              <a:ext cx="484188" cy="485775"/>
            </a:xfrm>
            <a:custGeom>
              <a:avLst/>
              <a:gdLst>
                <a:gd name="T0" fmla="*/ 126 w 129"/>
                <a:gd name="T1" fmla="*/ 43 h 129"/>
                <a:gd name="T2" fmla="*/ 86 w 129"/>
                <a:gd name="T3" fmla="*/ 3 h 129"/>
                <a:gd name="T4" fmla="*/ 78 w 129"/>
                <a:gd name="T5" fmla="*/ 1 h 129"/>
                <a:gd name="T6" fmla="*/ 74 w 129"/>
                <a:gd name="T7" fmla="*/ 3 h 129"/>
                <a:gd name="T8" fmla="*/ 72 w 129"/>
                <a:gd name="T9" fmla="*/ 6 h 129"/>
                <a:gd name="T10" fmla="*/ 63 w 129"/>
                <a:gd name="T11" fmla="*/ 22 h 129"/>
                <a:gd name="T12" fmla="*/ 40 w 129"/>
                <a:gd name="T13" fmla="*/ 38 h 129"/>
                <a:gd name="T14" fmla="*/ 14 w 129"/>
                <a:gd name="T15" fmla="*/ 56 h 129"/>
                <a:gd name="T16" fmla="*/ 0 w 129"/>
                <a:gd name="T17" fmla="*/ 78 h 129"/>
                <a:gd name="T18" fmla="*/ 2 w 129"/>
                <a:gd name="T19" fmla="*/ 86 h 129"/>
                <a:gd name="T20" fmla="*/ 42 w 129"/>
                <a:gd name="T21" fmla="*/ 126 h 129"/>
                <a:gd name="T22" fmla="*/ 50 w 129"/>
                <a:gd name="T23" fmla="*/ 129 h 129"/>
                <a:gd name="T24" fmla="*/ 54 w 129"/>
                <a:gd name="T25" fmla="*/ 126 h 129"/>
                <a:gd name="T26" fmla="*/ 56 w 129"/>
                <a:gd name="T27" fmla="*/ 123 h 129"/>
                <a:gd name="T28" fmla="*/ 65 w 129"/>
                <a:gd name="T29" fmla="*/ 108 h 129"/>
                <a:gd name="T30" fmla="*/ 88 w 129"/>
                <a:gd name="T31" fmla="*/ 92 h 129"/>
                <a:gd name="T32" fmla="*/ 114 w 129"/>
                <a:gd name="T33" fmla="*/ 73 h 129"/>
                <a:gd name="T34" fmla="*/ 128 w 129"/>
                <a:gd name="T35" fmla="*/ 51 h 129"/>
                <a:gd name="T36" fmla="*/ 126 w 129"/>
                <a:gd name="T37" fmla="*/ 43 h 129"/>
                <a:gd name="T38" fmla="*/ 48 w 129"/>
                <a:gd name="T39" fmla="*/ 121 h 129"/>
                <a:gd name="T40" fmla="*/ 8 w 129"/>
                <a:gd name="T41" fmla="*/ 81 h 129"/>
                <a:gd name="T42" fmla="*/ 80 w 129"/>
                <a:gd name="T43" fmla="*/ 9 h 129"/>
                <a:gd name="T44" fmla="*/ 120 w 129"/>
                <a:gd name="T45" fmla="*/ 49 h 129"/>
                <a:gd name="T46" fmla="*/ 48 w 129"/>
                <a:gd name="T47" fmla="*/ 121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29" h="129">
                  <a:moveTo>
                    <a:pt x="126" y="43"/>
                  </a:moveTo>
                  <a:cubicBezTo>
                    <a:pt x="86" y="3"/>
                    <a:pt x="86" y="3"/>
                    <a:pt x="86" y="3"/>
                  </a:cubicBezTo>
                  <a:cubicBezTo>
                    <a:pt x="84" y="1"/>
                    <a:pt x="81" y="0"/>
                    <a:pt x="78" y="1"/>
                  </a:cubicBezTo>
                  <a:cubicBezTo>
                    <a:pt x="77" y="1"/>
                    <a:pt x="75" y="2"/>
                    <a:pt x="74" y="3"/>
                  </a:cubicBezTo>
                  <a:cubicBezTo>
                    <a:pt x="74" y="4"/>
                    <a:pt x="73" y="5"/>
                    <a:pt x="72" y="6"/>
                  </a:cubicBezTo>
                  <a:cubicBezTo>
                    <a:pt x="71" y="12"/>
                    <a:pt x="68" y="17"/>
                    <a:pt x="63" y="22"/>
                  </a:cubicBezTo>
                  <a:cubicBezTo>
                    <a:pt x="57" y="28"/>
                    <a:pt x="49" y="33"/>
                    <a:pt x="40" y="38"/>
                  </a:cubicBezTo>
                  <a:cubicBezTo>
                    <a:pt x="31" y="43"/>
                    <a:pt x="22" y="49"/>
                    <a:pt x="14" y="56"/>
                  </a:cubicBezTo>
                  <a:cubicBezTo>
                    <a:pt x="8" y="63"/>
                    <a:pt x="3" y="70"/>
                    <a:pt x="0" y="78"/>
                  </a:cubicBezTo>
                  <a:cubicBezTo>
                    <a:pt x="0" y="81"/>
                    <a:pt x="0" y="84"/>
                    <a:pt x="2" y="86"/>
                  </a:cubicBezTo>
                  <a:cubicBezTo>
                    <a:pt x="42" y="126"/>
                    <a:pt x="42" y="126"/>
                    <a:pt x="42" y="126"/>
                  </a:cubicBezTo>
                  <a:cubicBezTo>
                    <a:pt x="44" y="128"/>
                    <a:pt x="47" y="129"/>
                    <a:pt x="50" y="129"/>
                  </a:cubicBezTo>
                  <a:cubicBezTo>
                    <a:pt x="51" y="128"/>
                    <a:pt x="53" y="127"/>
                    <a:pt x="54" y="126"/>
                  </a:cubicBezTo>
                  <a:cubicBezTo>
                    <a:pt x="55" y="126"/>
                    <a:pt x="55" y="124"/>
                    <a:pt x="56" y="123"/>
                  </a:cubicBezTo>
                  <a:cubicBezTo>
                    <a:pt x="58" y="117"/>
                    <a:pt x="61" y="112"/>
                    <a:pt x="65" y="108"/>
                  </a:cubicBezTo>
                  <a:cubicBezTo>
                    <a:pt x="72" y="101"/>
                    <a:pt x="80" y="97"/>
                    <a:pt x="88" y="92"/>
                  </a:cubicBezTo>
                  <a:cubicBezTo>
                    <a:pt x="97" y="86"/>
                    <a:pt x="107" y="81"/>
                    <a:pt x="114" y="73"/>
                  </a:cubicBezTo>
                  <a:cubicBezTo>
                    <a:pt x="121" y="67"/>
                    <a:pt x="125" y="60"/>
                    <a:pt x="128" y="51"/>
                  </a:cubicBezTo>
                  <a:cubicBezTo>
                    <a:pt x="129" y="48"/>
                    <a:pt x="128" y="45"/>
                    <a:pt x="126" y="43"/>
                  </a:cubicBezTo>
                  <a:close/>
                  <a:moveTo>
                    <a:pt x="48" y="121"/>
                  </a:moveTo>
                  <a:cubicBezTo>
                    <a:pt x="35" y="108"/>
                    <a:pt x="21" y="94"/>
                    <a:pt x="8" y="81"/>
                  </a:cubicBezTo>
                  <a:cubicBezTo>
                    <a:pt x="20" y="44"/>
                    <a:pt x="69" y="46"/>
                    <a:pt x="80" y="9"/>
                  </a:cubicBezTo>
                  <a:cubicBezTo>
                    <a:pt x="93" y="22"/>
                    <a:pt x="107" y="36"/>
                    <a:pt x="120" y="49"/>
                  </a:cubicBezTo>
                  <a:cubicBezTo>
                    <a:pt x="109" y="86"/>
                    <a:pt x="59" y="84"/>
                    <a:pt x="48" y="1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11" name="Freeform 147"/>
            <p:cNvSpPr>
              <a:spLocks noEditPoints="1"/>
            </p:cNvSpPr>
            <p:nvPr/>
          </p:nvSpPr>
          <p:spPr bwMode="auto">
            <a:xfrm>
              <a:off x="5536211" y="3932485"/>
              <a:ext cx="128588" cy="134937"/>
            </a:xfrm>
            <a:custGeom>
              <a:avLst/>
              <a:gdLst>
                <a:gd name="T0" fmla="*/ 27 w 34"/>
                <a:gd name="T1" fmla="*/ 12 h 36"/>
                <a:gd name="T2" fmla="*/ 19 w 34"/>
                <a:gd name="T3" fmla="*/ 13 h 36"/>
                <a:gd name="T4" fmla="*/ 9 w 34"/>
                <a:gd name="T5" fmla="*/ 7 h 36"/>
                <a:gd name="T6" fmla="*/ 14 w 34"/>
                <a:gd name="T7" fmla="*/ 6 h 36"/>
                <a:gd name="T8" fmla="*/ 19 w 34"/>
                <a:gd name="T9" fmla="*/ 6 h 36"/>
                <a:gd name="T10" fmla="*/ 19 w 34"/>
                <a:gd name="T11" fmla="*/ 2 h 36"/>
                <a:gd name="T12" fmla="*/ 12 w 34"/>
                <a:gd name="T13" fmla="*/ 0 h 36"/>
                <a:gd name="T14" fmla="*/ 6 w 34"/>
                <a:gd name="T15" fmla="*/ 4 h 36"/>
                <a:gd name="T16" fmla="*/ 4 w 34"/>
                <a:gd name="T17" fmla="*/ 3 h 36"/>
                <a:gd name="T18" fmla="*/ 2 w 34"/>
                <a:gd name="T19" fmla="*/ 4 h 36"/>
                <a:gd name="T20" fmla="*/ 3 w 34"/>
                <a:gd name="T21" fmla="*/ 6 h 36"/>
                <a:gd name="T22" fmla="*/ 0 w 34"/>
                <a:gd name="T23" fmla="*/ 14 h 36"/>
                <a:gd name="T24" fmla="*/ 3 w 34"/>
                <a:gd name="T25" fmla="*/ 21 h 36"/>
                <a:gd name="T26" fmla="*/ 18 w 34"/>
                <a:gd name="T27" fmla="*/ 21 h 36"/>
                <a:gd name="T28" fmla="*/ 22 w 34"/>
                <a:gd name="T29" fmla="*/ 30 h 36"/>
                <a:gd name="T30" fmla="*/ 18 w 34"/>
                <a:gd name="T31" fmla="*/ 29 h 36"/>
                <a:gd name="T32" fmla="*/ 15 w 34"/>
                <a:gd name="T33" fmla="*/ 28 h 36"/>
                <a:gd name="T34" fmla="*/ 12 w 34"/>
                <a:gd name="T35" fmla="*/ 31 h 36"/>
                <a:gd name="T36" fmla="*/ 16 w 34"/>
                <a:gd name="T37" fmla="*/ 35 h 36"/>
                <a:gd name="T38" fmla="*/ 24 w 34"/>
                <a:gd name="T39" fmla="*/ 35 h 36"/>
                <a:gd name="T40" fmla="*/ 30 w 34"/>
                <a:gd name="T41" fmla="*/ 34 h 36"/>
                <a:gd name="T42" fmla="*/ 32 w 34"/>
                <a:gd name="T43" fmla="*/ 34 h 36"/>
                <a:gd name="T44" fmla="*/ 32 w 34"/>
                <a:gd name="T45" fmla="*/ 32 h 36"/>
                <a:gd name="T46" fmla="*/ 33 w 34"/>
                <a:gd name="T47" fmla="*/ 26 h 36"/>
                <a:gd name="T48" fmla="*/ 34 w 34"/>
                <a:gd name="T49" fmla="*/ 17 h 36"/>
                <a:gd name="T50" fmla="*/ 9 w 34"/>
                <a:gd name="T51" fmla="*/ 17 h 36"/>
                <a:gd name="T52" fmla="*/ 5 w 34"/>
                <a:gd name="T53" fmla="*/ 15 h 36"/>
                <a:gd name="T54" fmla="*/ 6 w 34"/>
                <a:gd name="T55" fmla="*/ 11 h 36"/>
                <a:gd name="T56" fmla="*/ 13 w 34"/>
                <a:gd name="T57" fmla="*/ 16 h 36"/>
                <a:gd name="T58" fmla="*/ 28 w 34"/>
                <a:gd name="T59" fmla="*/ 25 h 36"/>
                <a:gd name="T60" fmla="*/ 20 w 34"/>
                <a:gd name="T61" fmla="*/ 20 h 36"/>
                <a:gd name="T62" fmla="*/ 24 w 34"/>
                <a:gd name="T63" fmla="*/ 18 h 36"/>
                <a:gd name="T64" fmla="*/ 27 w 34"/>
                <a:gd name="T65" fmla="*/ 19 h 36"/>
                <a:gd name="T66" fmla="*/ 29 w 34"/>
                <a:gd name="T67" fmla="*/ 23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4" h="36">
                  <a:moveTo>
                    <a:pt x="31" y="14"/>
                  </a:moveTo>
                  <a:cubicBezTo>
                    <a:pt x="30" y="13"/>
                    <a:pt x="29" y="13"/>
                    <a:pt x="27" y="12"/>
                  </a:cubicBezTo>
                  <a:cubicBezTo>
                    <a:pt x="26" y="12"/>
                    <a:pt x="25" y="12"/>
                    <a:pt x="23" y="12"/>
                  </a:cubicBezTo>
                  <a:cubicBezTo>
                    <a:pt x="22" y="12"/>
                    <a:pt x="21" y="12"/>
                    <a:pt x="19" y="13"/>
                  </a:cubicBezTo>
                  <a:cubicBezTo>
                    <a:pt x="18" y="13"/>
                    <a:pt x="17" y="14"/>
                    <a:pt x="15" y="14"/>
                  </a:cubicBezTo>
                  <a:cubicBezTo>
                    <a:pt x="13" y="12"/>
                    <a:pt x="11" y="10"/>
                    <a:pt x="9" y="7"/>
                  </a:cubicBezTo>
                  <a:cubicBezTo>
                    <a:pt x="10" y="6"/>
                    <a:pt x="11" y="6"/>
                    <a:pt x="12" y="6"/>
                  </a:cubicBezTo>
                  <a:cubicBezTo>
                    <a:pt x="13" y="6"/>
                    <a:pt x="14" y="6"/>
                    <a:pt x="14" y="6"/>
                  </a:cubicBezTo>
                  <a:cubicBezTo>
                    <a:pt x="15" y="6"/>
                    <a:pt x="16" y="7"/>
                    <a:pt x="17" y="7"/>
                  </a:cubicBezTo>
                  <a:cubicBezTo>
                    <a:pt x="17" y="7"/>
                    <a:pt x="18" y="7"/>
                    <a:pt x="19" y="6"/>
                  </a:cubicBezTo>
                  <a:cubicBezTo>
                    <a:pt x="19" y="6"/>
                    <a:pt x="20" y="5"/>
                    <a:pt x="20" y="4"/>
                  </a:cubicBezTo>
                  <a:cubicBezTo>
                    <a:pt x="20" y="4"/>
                    <a:pt x="19" y="3"/>
                    <a:pt x="19" y="2"/>
                  </a:cubicBezTo>
                  <a:cubicBezTo>
                    <a:pt x="18" y="1"/>
                    <a:pt x="17" y="0"/>
                    <a:pt x="16" y="0"/>
                  </a:cubicBezTo>
                  <a:cubicBezTo>
                    <a:pt x="14" y="0"/>
                    <a:pt x="13" y="0"/>
                    <a:pt x="12" y="0"/>
                  </a:cubicBezTo>
                  <a:cubicBezTo>
                    <a:pt x="11" y="1"/>
                    <a:pt x="9" y="1"/>
                    <a:pt x="8" y="2"/>
                  </a:cubicBezTo>
                  <a:cubicBezTo>
                    <a:pt x="7" y="2"/>
                    <a:pt x="6" y="3"/>
                    <a:pt x="6" y="4"/>
                  </a:cubicBezTo>
                  <a:cubicBezTo>
                    <a:pt x="5" y="4"/>
                    <a:pt x="5" y="3"/>
                    <a:pt x="5" y="3"/>
                  </a:cubicBezTo>
                  <a:cubicBezTo>
                    <a:pt x="4" y="3"/>
                    <a:pt x="4" y="3"/>
                    <a:pt x="4" y="3"/>
                  </a:cubicBezTo>
                  <a:cubicBezTo>
                    <a:pt x="3" y="3"/>
                    <a:pt x="3" y="3"/>
                    <a:pt x="3" y="3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2" y="5"/>
                    <a:pt x="2" y="5"/>
                    <a:pt x="3" y="5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2" y="7"/>
                    <a:pt x="2" y="9"/>
                    <a:pt x="1" y="10"/>
                  </a:cubicBezTo>
                  <a:cubicBezTo>
                    <a:pt x="0" y="11"/>
                    <a:pt x="0" y="13"/>
                    <a:pt x="0" y="14"/>
                  </a:cubicBezTo>
                  <a:cubicBezTo>
                    <a:pt x="0" y="16"/>
                    <a:pt x="0" y="17"/>
                    <a:pt x="0" y="18"/>
                  </a:cubicBezTo>
                  <a:cubicBezTo>
                    <a:pt x="1" y="19"/>
                    <a:pt x="1" y="20"/>
                    <a:pt x="3" y="21"/>
                  </a:cubicBezTo>
                  <a:cubicBezTo>
                    <a:pt x="4" y="23"/>
                    <a:pt x="7" y="24"/>
                    <a:pt x="9" y="23"/>
                  </a:cubicBezTo>
                  <a:cubicBezTo>
                    <a:pt x="12" y="23"/>
                    <a:pt x="15" y="22"/>
                    <a:pt x="18" y="21"/>
                  </a:cubicBezTo>
                  <a:cubicBezTo>
                    <a:pt x="20" y="24"/>
                    <a:pt x="22" y="26"/>
                    <a:pt x="25" y="29"/>
                  </a:cubicBezTo>
                  <a:cubicBezTo>
                    <a:pt x="24" y="30"/>
                    <a:pt x="23" y="30"/>
                    <a:pt x="22" y="30"/>
                  </a:cubicBezTo>
                  <a:cubicBezTo>
                    <a:pt x="21" y="31"/>
                    <a:pt x="20" y="30"/>
                    <a:pt x="20" y="30"/>
                  </a:cubicBezTo>
                  <a:cubicBezTo>
                    <a:pt x="19" y="30"/>
                    <a:pt x="19" y="30"/>
                    <a:pt x="18" y="29"/>
                  </a:cubicBezTo>
                  <a:cubicBezTo>
                    <a:pt x="18" y="29"/>
                    <a:pt x="17" y="29"/>
                    <a:pt x="17" y="29"/>
                  </a:cubicBezTo>
                  <a:cubicBezTo>
                    <a:pt x="16" y="28"/>
                    <a:pt x="15" y="28"/>
                    <a:pt x="15" y="28"/>
                  </a:cubicBezTo>
                  <a:cubicBezTo>
                    <a:pt x="14" y="28"/>
                    <a:pt x="14" y="28"/>
                    <a:pt x="13" y="29"/>
                  </a:cubicBezTo>
                  <a:cubicBezTo>
                    <a:pt x="13" y="29"/>
                    <a:pt x="12" y="30"/>
                    <a:pt x="12" y="31"/>
                  </a:cubicBezTo>
                  <a:cubicBezTo>
                    <a:pt x="12" y="32"/>
                    <a:pt x="13" y="32"/>
                    <a:pt x="13" y="33"/>
                  </a:cubicBezTo>
                  <a:cubicBezTo>
                    <a:pt x="14" y="34"/>
                    <a:pt x="15" y="35"/>
                    <a:pt x="16" y="35"/>
                  </a:cubicBezTo>
                  <a:cubicBezTo>
                    <a:pt x="17" y="36"/>
                    <a:pt x="18" y="36"/>
                    <a:pt x="19" y="36"/>
                  </a:cubicBezTo>
                  <a:cubicBezTo>
                    <a:pt x="21" y="36"/>
                    <a:pt x="22" y="36"/>
                    <a:pt x="24" y="35"/>
                  </a:cubicBezTo>
                  <a:cubicBezTo>
                    <a:pt x="25" y="35"/>
                    <a:pt x="27" y="34"/>
                    <a:pt x="28" y="32"/>
                  </a:cubicBezTo>
                  <a:cubicBezTo>
                    <a:pt x="29" y="33"/>
                    <a:pt x="29" y="34"/>
                    <a:pt x="30" y="34"/>
                  </a:cubicBezTo>
                  <a:cubicBezTo>
                    <a:pt x="30" y="35"/>
                    <a:pt x="31" y="35"/>
                    <a:pt x="31" y="35"/>
                  </a:cubicBezTo>
                  <a:cubicBezTo>
                    <a:pt x="32" y="35"/>
                    <a:pt x="32" y="34"/>
                    <a:pt x="32" y="34"/>
                  </a:cubicBezTo>
                  <a:cubicBezTo>
                    <a:pt x="33" y="34"/>
                    <a:pt x="33" y="33"/>
                    <a:pt x="33" y="33"/>
                  </a:cubicBezTo>
                  <a:cubicBezTo>
                    <a:pt x="33" y="33"/>
                    <a:pt x="32" y="32"/>
                    <a:pt x="32" y="32"/>
                  </a:cubicBezTo>
                  <a:cubicBezTo>
                    <a:pt x="32" y="31"/>
                    <a:pt x="31" y="31"/>
                    <a:pt x="30" y="30"/>
                  </a:cubicBezTo>
                  <a:cubicBezTo>
                    <a:pt x="31" y="29"/>
                    <a:pt x="32" y="27"/>
                    <a:pt x="33" y="26"/>
                  </a:cubicBezTo>
                  <a:cubicBezTo>
                    <a:pt x="34" y="24"/>
                    <a:pt x="34" y="23"/>
                    <a:pt x="34" y="21"/>
                  </a:cubicBezTo>
                  <a:cubicBezTo>
                    <a:pt x="34" y="20"/>
                    <a:pt x="34" y="19"/>
                    <a:pt x="34" y="17"/>
                  </a:cubicBezTo>
                  <a:cubicBezTo>
                    <a:pt x="33" y="16"/>
                    <a:pt x="33" y="15"/>
                    <a:pt x="31" y="14"/>
                  </a:cubicBezTo>
                  <a:close/>
                  <a:moveTo>
                    <a:pt x="9" y="17"/>
                  </a:moveTo>
                  <a:cubicBezTo>
                    <a:pt x="8" y="17"/>
                    <a:pt x="7" y="17"/>
                    <a:pt x="6" y="16"/>
                  </a:cubicBezTo>
                  <a:cubicBezTo>
                    <a:pt x="6" y="16"/>
                    <a:pt x="5" y="15"/>
                    <a:pt x="5" y="15"/>
                  </a:cubicBezTo>
                  <a:cubicBezTo>
                    <a:pt x="5" y="14"/>
                    <a:pt x="5" y="14"/>
                    <a:pt x="5" y="13"/>
                  </a:cubicBezTo>
                  <a:cubicBezTo>
                    <a:pt x="5" y="12"/>
                    <a:pt x="5" y="12"/>
                    <a:pt x="6" y="11"/>
                  </a:cubicBezTo>
                  <a:cubicBezTo>
                    <a:pt x="6" y="10"/>
                    <a:pt x="6" y="10"/>
                    <a:pt x="7" y="9"/>
                  </a:cubicBezTo>
                  <a:cubicBezTo>
                    <a:pt x="9" y="11"/>
                    <a:pt x="11" y="13"/>
                    <a:pt x="13" y="16"/>
                  </a:cubicBezTo>
                  <a:cubicBezTo>
                    <a:pt x="11" y="17"/>
                    <a:pt x="10" y="17"/>
                    <a:pt x="9" y="17"/>
                  </a:cubicBezTo>
                  <a:close/>
                  <a:moveTo>
                    <a:pt x="28" y="25"/>
                  </a:moveTo>
                  <a:cubicBezTo>
                    <a:pt x="28" y="26"/>
                    <a:pt x="27" y="26"/>
                    <a:pt x="27" y="27"/>
                  </a:cubicBezTo>
                  <a:cubicBezTo>
                    <a:pt x="24" y="25"/>
                    <a:pt x="22" y="22"/>
                    <a:pt x="20" y="20"/>
                  </a:cubicBezTo>
                  <a:cubicBezTo>
                    <a:pt x="20" y="19"/>
                    <a:pt x="21" y="19"/>
                    <a:pt x="22" y="19"/>
                  </a:cubicBezTo>
                  <a:cubicBezTo>
                    <a:pt x="22" y="19"/>
                    <a:pt x="23" y="18"/>
                    <a:pt x="24" y="18"/>
                  </a:cubicBezTo>
                  <a:cubicBezTo>
                    <a:pt x="24" y="18"/>
                    <a:pt x="25" y="18"/>
                    <a:pt x="26" y="18"/>
                  </a:cubicBezTo>
                  <a:cubicBezTo>
                    <a:pt x="26" y="18"/>
                    <a:pt x="27" y="19"/>
                    <a:pt x="27" y="19"/>
                  </a:cubicBezTo>
                  <a:cubicBezTo>
                    <a:pt x="28" y="20"/>
                    <a:pt x="28" y="21"/>
                    <a:pt x="29" y="21"/>
                  </a:cubicBezTo>
                  <a:cubicBezTo>
                    <a:pt x="29" y="22"/>
                    <a:pt x="29" y="22"/>
                    <a:pt x="29" y="23"/>
                  </a:cubicBezTo>
                  <a:cubicBezTo>
                    <a:pt x="28" y="24"/>
                    <a:pt x="28" y="24"/>
                    <a:pt x="28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12" name="Freeform 148"/>
            <p:cNvSpPr>
              <a:spLocks/>
            </p:cNvSpPr>
            <p:nvPr/>
          </p:nvSpPr>
          <p:spPr bwMode="auto">
            <a:xfrm>
              <a:off x="5521923" y="4094410"/>
              <a:ext cx="71438" cy="77787"/>
            </a:xfrm>
            <a:custGeom>
              <a:avLst/>
              <a:gdLst>
                <a:gd name="T0" fmla="*/ 16 w 19"/>
                <a:gd name="T1" fmla="*/ 1 h 21"/>
                <a:gd name="T2" fmla="*/ 16 w 19"/>
                <a:gd name="T3" fmla="*/ 1 h 21"/>
                <a:gd name="T4" fmla="*/ 9 w 19"/>
                <a:gd name="T5" fmla="*/ 7 h 21"/>
                <a:gd name="T6" fmla="*/ 3 w 19"/>
                <a:gd name="T7" fmla="*/ 14 h 21"/>
                <a:gd name="T8" fmla="*/ 0 w 19"/>
                <a:gd name="T9" fmla="*/ 17 h 21"/>
                <a:gd name="T10" fmla="*/ 0 w 19"/>
                <a:gd name="T11" fmla="*/ 17 h 21"/>
                <a:gd name="T12" fmla="*/ 0 w 19"/>
                <a:gd name="T13" fmla="*/ 20 h 21"/>
                <a:gd name="T14" fmla="*/ 3 w 19"/>
                <a:gd name="T15" fmla="*/ 20 h 21"/>
                <a:gd name="T16" fmla="*/ 4 w 19"/>
                <a:gd name="T17" fmla="*/ 19 h 21"/>
                <a:gd name="T18" fmla="*/ 6 w 19"/>
                <a:gd name="T19" fmla="*/ 16 h 21"/>
                <a:gd name="T20" fmla="*/ 12 w 19"/>
                <a:gd name="T21" fmla="*/ 10 h 21"/>
                <a:gd name="T22" fmla="*/ 18 w 19"/>
                <a:gd name="T23" fmla="*/ 4 h 21"/>
                <a:gd name="T24" fmla="*/ 18 w 19"/>
                <a:gd name="T25" fmla="*/ 4 h 21"/>
                <a:gd name="T26" fmla="*/ 19 w 19"/>
                <a:gd name="T27" fmla="*/ 3 h 21"/>
                <a:gd name="T28" fmla="*/ 19 w 19"/>
                <a:gd name="T29" fmla="*/ 1 h 21"/>
                <a:gd name="T30" fmla="*/ 16 w 19"/>
                <a:gd name="T3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" h="21">
                  <a:moveTo>
                    <a:pt x="16" y="1"/>
                  </a:moveTo>
                  <a:cubicBezTo>
                    <a:pt x="16" y="1"/>
                    <a:pt x="16" y="1"/>
                    <a:pt x="16" y="1"/>
                  </a:cubicBezTo>
                  <a:cubicBezTo>
                    <a:pt x="13" y="2"/>
                    <a:pt x="11" y="4"/>
                    <a:pt x="9" y="7"/>
                  </a:cubicBezTo>
                  <a:cubicBezTo>
                    <a:pt x="7" y="9"/>
                    <a:pt x="5" y="11"/>
                    <a:pt x="3" y="1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0" y="18"/>
                    <a:pt x="0" y="19"/>
                    <a:pt x="0" y="20"/>
                  </a:cubicBezTo>
                  <a:cubicBezTo>
                    <a:pt x="1" y="21"/>
                    <a:pt x="3" y="21"/>
                    <a:pt x="3" y="20"/>
                  </a:cubicBezTo>
                  <a:cubicBezTo>
                    <a:pt x="3" y="20"/>
                    <a:pt x="4" y="20"/>
                    <a:pt x="4" y="19"/>
                  </a:cubicBezTo>
                  <a:cubicBezTo>
                    <a:pt x="6" y="16"/>
                    <a:pt x="6" y="16"/>
                    <a:pt x="6" y="16"/>
                  </a:cubicBezTo>
                  <a:cubicBezTo>
                    <a:pt x="8" y="14"/>
                    <a:pt x="10" y="12"/>
                    <a:pt x="12" y="10"/>
                  </a:cubicBezTo>
                  <a:cubicBezTo>
                    <a:pt x="14" y="7"/>
                    <a:pt x="16" y="6"/>
                    <a:pt x="18" y="4"/>
                  </a:cubicBezTo>
                  <a:cubicBezTo>
                    <a:pt x="18" y="4"/>
                    <a:pt x="18" y="4"/>
                    <a:pt x="18" y="4"/>
                  </a:cubicBezTo>
                  <a:cubicBezTo>
                    <a:pt x="19" y="4"/>
                    <a:pt x="19" y="4"/>
                    <a:pt x="19" y="3"/>
                  </a:cubicBezTo>
                  <a:cubicBezTo>
                    <a:pt x="19" y="3"/>
                    <a:pt x="19" y="1"/>
                    <a:pt x="19" y="1"/>
                  </a:cubicBezTo>
                  <a:cubicBezTo>
                    <a:pt x="18" y="0"/>
                    <a:pt x="17" y="0"/>
                    <a:pt x="16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13" name="Freeform 149"/>
            <p:cNvSpPr>
              <a:spLocks/>
            </p:cNvSpPr>
            <p:nvPr/>
          </p:nvSpPr>
          <p:spPr bwMode="auto">
            <a:xfrm>
              <a:off x="5607648" y="3834060"/>
              <a:ext cx="76200" cy="79375"/>
            </a:xfrm>
            <a:custGeom>
              <a:avLst/>
              <a:gdLst>
                <a:gd name="T0" fmla="*/ 8 w 20"/>
                <a:gd name="T1" fmla="*/ 12 h 21"/>
                <a:gd name="T2" fmla="*/ 1 w 20"/>
                <a:gd name="T3" fmla="*/ 17 h 21"/>
                <a:gd name="T4" fmla="*/ 0 w 20"/>
                <a:gd name="T5" fmla="*/ 18 h 21"/>
                <a:gd name="T6" fmla="*/ 0 w 20"/>
                <a:gd name="T7" fmla="*/ 21 h 21"/>
                <a:gd name="T8" fmla="*/ 3 w 20"/>
                <a:gd name="T9" fmla="*/ 21 h 21"/>
                <a:gd name="T10" fmla="*/ 3 w 20"/>
                <a:gd name="T11" fmla="*/ 21 h 21"/>
                <a:gd name="T12" fmla="*/ 10 w 20"/>
                <a:gd name="T13" fmla="*/ 14 h 21"/>
                <a:gd name="T14" fmla="*/ 16 w 20"/>
                <a:gd name="T15" fmla="*/ 8 h 21"/>
                <a:gd name="T16" fmla="*/ 19 w 20"/>
                <a:gd name="T17" fmla="*/ 4 h 21"/>
                <a:gd name="T18" fmla="*/ 19 w 20"/>
                <a:gd name="T19" fmla="*/ 4 h 21"/>
                <a:gd name="T20" fmla="*/ 19 w 20"/>
                <a:gd name="T21" fmla="*/ 1 h 21"/>
                <a:gd name="T22" fmla="*/ 16 w 20"/>
                <a:gd name="T23" fmla="*/ 1 h 21"/>
                <a:gd name="T24" fmla="*/ 16 w 20"/>
                <a:gd name="T25" fmla="*/ 2 h 21"/>
                <a:gd name="T26" fmla="*/ 13 w 20"/>
                <a:gd name="T27" fmla="*/ 5 h 21"/>
                <a:gd name="T28" fmla="*/ 8 w 20"/>
                <a:gd name="T29" fmla="*/ 12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0" h="21">
                  <a:moveTo>
                    <a:pt x="8" y="12"/>
                  </a:moveTo>
                  <a:cubicBezTo>
                    <a:pt x="6" y="14"/>
                    <a:pt x="3" y="16"/>
                    <a:pt x="1" y="17"/>
                  </a:cubicBezTo>
                  <a:cubicBezTo>
                    <a:pt x="1" y="18"/>
                    <a:pt x="1" y="18"/>
                    <a:pt x="0" y="18"/>
                  </a:cubicBezTo>
                  <a:cubicBezTo>
                    <a:pt x="0" y="19"/>
                    <a:pt x="0" y="20"/>
                    <a:pt x="0" y="21"/>
                  </a:cubicBezTo>
                  <a:cubicBezTo>
                    <a:pt x="1" y="21"/>
                    <a:pt x="2" y="21"/>
                    <a:pt x="3" y="21"/>
                  </a:cubicBezTo>
                  <a:cubicBezTo>
                    <a:pt x="3" y="21"/>
                    <a:pt x="3" y="21"/>
                    <a:pt x="3" y="21"/>
                  </a:cubicBezTo>
                  <a:cubicBezTo>
                    <a:pt x="6" y="19"/>
                    <a:pt x="8" y="17"/>
                    <a:pt x="10" y="14"/>
                  </a:cubicBezTo>
                  <a:cubicBezTo>
                    <a:pt x="13" y="12"/>
                    <a:pt x="15" y="10"/>
                    <a:pt x="16" y="8"/>
                  </a:cubicBezTo>
                  <a:cubicBezTo>
                    <a:pt x="19" y="4"/>
                    <a:pt x="19" y="4"/>
                    <a:pt x="19" y="4"/>
                  </a:cubicBezTo>
                  <a:cubicBezTo>
                    <a:pt x="19" y="4"/>
                    <a:pt x="19" y="4"/>
                    <a:pt x="19" y="4"/>
                  </a:cubicBezTo>
                  <a:cubicBezTo>
                    <a:pt x="20" y="3"/>
                    <a:pt x="20" y="2"/>
                    <a:pt x="19" y="1"/>
                  </a:cubicBezTo>
                  <a:cubicBezTo>
                    <a:pt x="18" y="0"/>
                    <a:pt x="17" y="0"/>
                    <a:pt x="16" y="1"/>
                  </a:cubicBezTo>
                  <a:cubicBezTo>
                    <a:pt x="16" y="1"/>
                    <a:pt x="16" y="2"/>
                    <a:pt x="16" y="2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1" y="8"/>
                    <a:pt x="10" y="10"/>
                    <a:pt x="8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467848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/>
        </p:nvSpPr>
        <p:spPr>
          <a:xfrm>
            <a:off x="6312782" y="1863113"/>
            <a:ext cx="1972841" cy="1983056"/>
          </a:xfrm>
          <a:prstGeom prst="ellipse">
            <a:avLst/>
          </a:prstGeom>
          <a:solidFill>
            <a:schemeClr val="accent3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121900" tIns="60933" rIns="121900" bIns="60933" anchor="ctr" anchorCtr="0">
            <a:noAutofit/>
          </a:bodyPr>
          <a:lstStyle/>
          <a:p>
            <a:pPr algn="ctr" defTabSz="1219170"/>
            <a:endParaRPr sz="2000" b="1">
              <a:solidFill>
                <a:srgbClr val="FFFFFF"/>
              </a:solidFill>
              <a:latin typeface="Roboto Slab"/>
              <a:ea typeface="Roboto Slab"/>
              <a:cs typeface="Roboto Slab"/>
              <a:sym typeface="Roboto Slab"/>
            </a:endParaRPr>
          </a:p>
        </p:txBody>
      </p:sp>
      <p:sp>
        <p:nvSpPr>
          <p:cNvPr id="117" name="Shape 117"/>
          <p:cNvSpPr txBox="1"/>
          <p:nvPr/>
        </p:nvSpPr>
        <p:spPr>
          <a:xfrm>
            <a:off x="6243763" y="2396960"/>
            <a:ext cx="2086912" cy="916828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2000" b="1">
                <a:solidFill>
                  <a:srgbClr val="FFFFFF"/>
                </a:solidFill>
                <a:latin typeface="+mj-lt"/>
                <a:ea typeface="Roboto Slab"/>
                <a:cs typeface="Roboto Slab"/>
                <a:sym typeface="Roboto Slab"/>
              </a:rPr>
              <a:t>Assumptions</a:t>
            </a:r>
          </a:p>
        </p:txBody>
      </p:sp>
      <p:sp>
        <p:nvSpPr>
          <p:cNvPr id="119" name="Shape 119"/>
          <p:cNvSpPr/>
          <p:nvPr/>
        </p:nvSpPr>
        <p:spPr>
          <a:xfrm>
            <a:off x="3841952" y="1863113"/>
            <a:ext cx="1972841" cy="1983056"/>
          </a:xfrm>
          <a:prstGeom prst="ellipse">
            <a:avLst/>
          </a:prstGeom>
          <a:solidFill>
            <a:schemeClr val="accent2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121900" tIns="60933" rIns="121900" bIns="60933" anchor="ctr" anchorCtr="0">
            <a:noAutofit/>
          </a:bodyPr>
          <a:lstStyle/>
          <a:p>
            <a:pPr algn="ctr" defTabSz="1219170"/>
            <a:endParaRPr sz="2000" b="1">
              <a:solidFill>
                <a:srgbClr val="FFFFFF"/>
              </a:solidFill>
              <a:latin typeface="Roboto Slab"/>
              <a:ea typeface="Roboto Slab"/>
              <a:cs typeface="Roboto Slab"/>
              <a:sym typeface="Roboto Slab"/>
            </a:endParaRPr>
          </a:p>
        </p:txBody>
      </p:sp>
      <p:sp>
        <p:nvSpPr>
          <p:cNvPr id="120" name="Shape 120"/>
          <p:cNvSpPr txBox="1"/>
          <p:nvPr/>
        </p:nvSpPr>
        <p:spPr>
          <a:xfrm>
            <a:off x="3915486" y="2396955"/>
            <a:ext cx="1801734" cy="916828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2400" b="1">
                <a:solidFill>
                  <a:srgbClr val="FFFFFF"/>
                </a:solidFill>
                <a:latin typeface="+mj-lt"/>
                <a:ea typeface="Roboto Slab"/>
                <a:cs typeface="Roboto Slab"/>
                <a:sym typeface="Roboto Slab"/>
              </a:rPr>
              <a:t>Risk</a:t>
            </a:r>
          </a:p>
        </p:txBody>
      </p:sp>
      <p:sp>
        <p:nvSpPr>
          <p:cNvPr id="122" name="Shape 122"/>
          <p:cNvSpPr/>
          <p:nvPr/>
        </p:nvSpPr>
        <p:spPr>
          <a:xfrm>
            <a:off x="6312782" y="4013697"/>
            <a:ext cx="1972841" cy="1983056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121900" tIns="60933" rIns="121900" bIns="60933" anchor="ctr" anchorCtr="0">
            <a:noAutofit/>
          </a:bodyPr>
          <a:lstStyle/>
          <a:p>
            <a:pPr algn="ctr" defTabSz="1219170"/>
            <a:endParaRPr sz="2000" b="1">
              <a:solidFill>
                <a:srgbClr val="FFFFFF"/>
              </a:solidFill>
              <a:latin typeface="Roboto Slab"/>
              <a:ea typeface="Roboto Slab"/>
              <a:cs typeface="Roboto Slab"/>
              <a:sym typeface="Roboto Slab"/>
            </a:endParaRPr>
          </a:p>
        </p:txBody>
      </p:sp>
      <p:sp>
        <p:nvSpPr>
          <p:cNvPr id="123" name="Shape 123"/>
          <p:cNvSpPr txBox="1"/>
          <p:nvPr/>
        </p:nvSpPr>
        <p:spPr>
          <a:xfrm>
            <a:off x="6243763" y="4479111"/>
            <a:ext cx="2086912" cy="916828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2400" b="1">
                <a:solidFill>
                  <a:srgbClr val="FFFFFF"/>
                </a:solidFill>
                <a:latin typeface="+mj-lt"/>
                <a:ea typeface="Roboto Slab"/>
                <a:cs typeface="Roboto Slab"/>
                <a:sym typeface="Roboto Slab"/>
              </a:rPr>
              <a:t>Issues</a:t>
            </a:r>
          </a:p>
        </p:txBody>
      </p:sp>
      <p:sp>
        <p:nvSpPr>
          <p:cNvPr id="125" name="Shape 125"/>
          <p:cNvSpPr/>
          <p:nvPr/>
        </p:nvSpPr>
        <p:spPr>
          <a:xfrm>
            <a:off x="3961050" y="4013697"/>
            <a:ext cx="1972840" cy="1983056"/>
          </a:xfrm>
          <a:prstGeom prst="ellipse">
            <a:avLst/>
          </a:prstGeom>
          <a:solidFill>
            <a:schemeClr val="accent6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121900" tIns="60933" rIns="121900" bIns="60933" anchor="ctr" anchorCtr="0">
            <a:noAutofit/>
          </a:bodyPr>
          <a:lstStyle/>
          <a:p>
            <a:pPr algn="ctr" defTabSz="1219170"/>
            <a:endParaRPr sz="2000" b="1">
              <a:solidFill>
                <a:srgbClr val="FFFFFF"/>
              </a:solidFill>
              <a:latin typeface="Roboto Slab"/>
              <a:ea typeface="Roboto Slab"/>
              <a:cs typeface="Roboto Slab"/>
              <a:sym typeface="Roboto Slab"/>
            </a:endParaRPr>
          </a:p>
        </p:txBody>
      </p:sp>
      <p:sp>
        <p:nvSpPr>
          <p:cNvPr id="126" name="Shape 126"/>
          <p:cNvSpPr txBox="1"/>
          <p:nvPr/>
        </p:nvSpPr>
        <p:spPr>
          <a:xfrm>
            <a:off x="3841932" y="4547527"/>
            <a:ext cx="2186937" cy="916828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2000" b="1">
                <a:solidFill>
                  <a:srgbClr val="FFFFFF"/>
                </a:solidFill>
                <a:latin typeface="+mj-lt"/>
                <a:ea typeface="Roboto Slab"/>
                <a:cs typeface="Roboto Slab"/>
                <a:sym typeface="Roboto Slab"/>
              </a:rPr>
              <a:t>Dependencies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Project </a:t>
            </a:r>
            <a:r>
              <a:rPr lang="en-US" dirty="0">
                <a:solidFill>
                  <a:schemeClr val="accent1"/>
                </a:solidFill>
              </a:rPr>
              <a:t>Status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Place your subtitle here</a:t>
            </a:r>
            <a:endParaRPr lang="uk-UA" dirty="0"/>
          </a:p>
        </p:txBody>
      </p:sp>
      <p:sp>
        <p:nvSpPr>
          <p:cNvPr id="132" name="Shape 132"/>
          <p:cNvSpPr txBox="1">
            <a:spLocks noGrp="1"/>
          </p:cNvSpPr>
          <p:nvPr>
            <p:ph type="body" sz="quarter" idx="14"/>
          </p:nvPr>
        </p:nvSpPr>
        <p:spPr>
          <a:prstGeom prst="rect">
            <a:avLst/>
          </a:prstGeom>
        </p:spPr>
        <p:txBody>
          <a:bodyPr vert="horz" lIns="121900" tIns="121900" rIns="121900" bIns="121900" rtlCol="0" anchor="t" anchorCtr="0">
            <a:noAutofit/>
          </a:bodyPr>
          <a:lstStyle/>
          <a:p>
            <a:pPr>
              <a:spcBef>
                <a:spcPts val="0"/>
              </a:spcBef>
            </a:pPr>
            <a:r>
              <a:rPr lang="en-US" dirty="0"/>
              <a:t>It has survived not only five centuries, but also the leap into electronic typesetting, remaining </a:t>
            </a:r>
            <a:r>
              <a:rPr lang="en-US" dirty="0" smtClean="0"/>
              <a:t>unchanged</a:t>
            </a:r>
            <a:r>
              <a:rPr lang="en-US" dirty="0"/>
              <a:t>.</a:t>
            </a:r>
          </a:p>
        </p:txBody>
      </p:sp>
      <p:sp>
        <p:nvSpPr>
          <p:cNvPr id="133" name="Shape 133"/>
          <p:cNvSpPr txBox="1">
            <a:spLocks noGrp="1"/>
          </p:cNvSpPr>
          <p:nvPr>
            <p:ph type="body" sz="quarter" idx="15"/>
          </p:nvPr>
        </p:nvSpPr>
        <p:spPr>
          <a:prstGeom prst="rect">
            <a:avLst/>
          </a:prstGeom>
        </p:spPr>
        <p:txBody>
          <a:bodyPr vert="horz" lIns="121900" tIns="121900" rIns="121900" bIns="121900" rtlCol="0" anchor="t" anchorCtr="0">
            <a:noAutofit/>
          </a:bodyPr>
          <a:lstStyle/>
          <a:p>
            <a:pPr>
              <a:spcBef>
                <a:spcPts val="0"/>
              </a:spcBef>
            </a:pPr>
            <a:r>
              <a:rPr lang="en-US" dirty="0"/>
              <a:t>It has survived not only five centuries, but also the leap into electronic typesetting, remaining unchanged.</a:t>
            </a:r>
          </a:p>
        </p:txBody>
      </p:sp>
      <p:sp>
        <p:nvSpPr>
          <p:cNvPr id="134" name="Shape 134"/>
          <p:cNvSpPr txBox="1">
            <a:spLocks noGrp="1"/>
          </p:cNvSpPr>
          <p:nvPr>
            <p:ph type="body" sz="quarter" idx="16"/>
          </p:nvPr>
        </p:nvSpPr>
        <p:spPr>
          <a:prstGeom prst="rect">
            <a:avLst/>
          </a:prstGeom>
        </p:spPr>
        <p:txBody>
          <a:bodyPr vert="horz" lIns="121900" tIns="121900" rIns="121900" bIns="121900" rtlCol="0" anchor="t" anchorCtr="0">
            <a:noAutofit/>
          </a:bodyPr>
          <a:lstStyle/>
          <a:p>
            <a:pPr>
              <a:spcBef>
                <a:spcPts val="0"/>
              </a:spcBef>
            </a:pPr>
            <a:r>
              <a:rPr lang="en-US" dirty="0"/>
              <a:t>It has survived not only five centuries, but also the leap into electronic typesetting, remaining unchanged.</a:t>
            </a:r>
          </a:p>
        </p:txBody>
      </p:sp>
      <p:sp>
        <p:nvSpPr>
          <p:cNvPr id="135" name="Shape 135"/>
          <p:cNvSpPr txBox="1">
            <a:spLocks noGrp="1"/>
          </p:cNvSpPr>
          <p:nvPr>
            <p:ph type="body" sz="quarter" idx="17"/>
          </p:nvPr>
        </p:nvSpPr>
        <p:spPr>
          <a:prstGeom prst="rect">
            <a:avLst/>
          </a:prstGeom>
        </p:spPr>
        <p:txBody>
          <a:bodyPr vert="horz" lIns="121900" tIns="121900" rIns="121900" bIns="121900" rtlCol="0" anchor="t" anchorCtr="0">
            <a:noAutofit/>
          </a:bodyPr>
          <a:lstStyle/>
          <a:p>
            <a:pPr>
              <a:spcBef>
                <a:spcPts val="0"/>
              </a:spcBef>
            </a:pPr>
            <a:r>
              <a:rPr lang="en-US" dirty="0"/>
              <a:t>It has survived not only five centuries, but also the leap into electronic typesetting, remaining unchanged.</a:t>
            </a:r>
          </a:p>
        </p:txBody>
      </p:sp>
      <p:sp>
        <p:nvSpPr>
          <p:cNvPr id="130" name="Shape 130"/>
          <p:cNvSpPr/>
          <p:nvPr/>
        </p:nvSpPr>
        <p:spPr>
          <a:xfrm>
            <a:off x="5169027" y="2959609"/>
            <a:ext cx="1854000" cy="1863600"/>
          </a:xfrm>
          <a:prstGeom prst="ellipse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121900" tIns="60933" rIns="121900" bIns="60933" anchor="ctr" anchorCtr="0">
            <a:noAutofit/>
          </a:bodyPr>
          <a:lstStyle/>
          <a:p>
            <a:pPr algn="ctr" defTabSz="1219170"/>
            <a:endParaRPr sz="2000" b="1">
              <a:solidFill>
                <a:srgbClr val="FFFFFF"/>
              </a:solidFill>
              <a:latin typeface="Roboto Slab"/>
              <a:ea typeface="Roboto Slab"/>
              <a:cs typeface="Roboto Slab"/>
              <a:sym typeface="Roboto Slab"/>
            </a:endParaRPr>
          </a:p>
        </p:txBody>
      </p:sp>
      <p:sp>
        <p:nvSpPr>
          <p:cNvPr id="131" name="Shape 131"/>
          <p:cNvSpPr txBox="1"/>
          <p:nvPr/>
        </p:nvSpPr>
        <p:spPr>
          <a:xfrm>
            <a:off x="5238134" y="3461293"/>
            <a:ext cx="1693200" cy="861600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2400" b="1" dirty="0">
                <a:solidFill>
                  <a:srgbClr val="FFFFFF"/>
                </a:solidFill>
                <a:latin typeface="+mj-lt"/>
                <a:ea typeface="Roboto Slab"/>
                <a:cs typeface="Roboto Slab"/>
                <a:sym typeface="Roboto Slab"/>
              </a:rPr>
              <a:t>Project Status</a:t>
            </a:r>
          </a:p>
        </p:txBody>
      </p:sp>
    </p:spTree>
    <p:extLst>
      <p:ext uri="{BB962C8B-B14F-4D97-AF65-F5344CB8AC3E}">
        <p14:creationId xmlns:p14="http://schemas.microsoft.com/office/powerpoint/2010/main" val="42552124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3" name="Shape 143"/>
          <p:cNvGrpSpPr/>
          <p:nvPr/>
        </p:nvGrpSpPr>
        <p:grpSpPr>
          <a:xfrm>
            <a:off x="1475895" y="2089318"/>
            <a:ext cx="3709849" cy="3710122"/>
            <a:chOff x="5628137" y="1777429"/>
            <a:chExt cx="227818" cy="227818"/>
          </a:xfrm>
        </p:grpSpPr>
        <p:sp>
          <p:nvSpPr>
            <p:cNvPr id="144" name="Shape 144"/>
            <p:cNvSpPr/>
            <p:nvPr/>
          </p:nvSpPr>
          <p:spPr>
            <a:xfrm>
              <a:off x="5628137" y="1777429"/>
              <a:ext cx="227818" cy="227818"/>
            </a:xfrm>
            <a:prstGeom prst="ellipse">
              <a:avLst/>
            </a:prstGeom>
            <a:gradFill>
              <a:gsLst>
                <a:gs pos="0">
                  <a:schemeClr val="lt1"/>
                </a:gs>
                <a:gs pos="93000">
                  <a:srgbClr val="D8D8D8"/>
                </a:gs>
                <a:gs pos="100000">
                  <a:srgbClr val="D8D8D8"/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699" dir="2700000" algn="tl" rotWithShape="0">
                <a:srgbClr val="000000">
                  <a:alpha val="35690"/>
                </a:srgbClr>
              </a:outerShdw>
            </a:effectLst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/>
              <a:endParaRPr sz="24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  <p:sp>
          <p:nvSpPr>
            <p:cNvPr id="145" name="Shape 145"/>
            <p:cNvSpPr/>
            <p:nvPr/>
          </p:nvSpPr>
          <p:spPr>
            <a:xfrm>
              <a:off x="5632037" y="1781327"/>
              <a:ext cx="220200" cy="220200"/>
            </a:xfrm>
            <a:prstGeom prst="ellipse">
              <a:avLst/>
            </a:prstGeom>
            <a:gradFill>
              <a:gsLst>
                <a:gs pos="0">
                  <a:srgbClr val="D8D8D8"/>
                </a:gs>
                <a:gs pos="54000">
                  <a:schemeClr val="lt1"/>
                </a:gs>
                <a:gs pos="100000">
                  <a:schemeClr val="lt1"/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/>
              <a:endParaRPr sz="24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</p:grpSp>
      <p:sp>
        <p:nvSpPr>
          <p:cNvPr id="146" name="Shape 146"/>
          <p:cNvSpPr/>
          <p:nvPr/>
        </p:nvSpPr>
        <p:spPr>
          <a:xfrm>
            <a:off x="1704633" y="2318183"/>
            <a:ext cx="3252400" cy="3252400"/>
          </a:xfrm>
          <a:prstGeom prst="arc">
            <a:avLst>
              <a:gd name="adj1" fmla="val 20676421"/>
              <a:gd name="adj2" fmla="val 12941677"/>
            </a:avLst>
          </a:prstGeom>
          <a:solidFill>
            <a:schemeClr val="accent2"/>
          </a:solidFill>
          <a:ln>
            <a:noFill/>
          </a:ln>
        </p:spPr>
        <p:txBody>
          <a:bodyPr lIns="121900" tIns="121900" rIns="121900" bIns="468000" anchor="b" anchorCtr="0">
            <a:noAutofit/>
          </a:bodyPr>
          <a:lstStyle/>
          <a:p>
            <a:pPr algn="ctr" defTabSz="1219170"/>
            <a:r>
              <a:rPr lang="en-US" sz="4800" b="1" dirty="0">
                <a:solidFill>
                  <a:srgbClr val="FFFFFF"/>
                </a:solidFill>
                <a:latin typeface="+mj-lt"/>
                <a:ea typeface="Roboto Slab"/>
                <a:cs typeface="Roboto Slab"/>
                <a:sym typeface="Roboto Slab"/>
              </a:rPr>
              <a:t>62%</a:t>
            </a:r>
          </a:p>
        </p:txBody>
      </p:sp>
      <p:sp>
        <p:nvSpPr>
          <p:cNvPr id="147" name="Shape 147"/>
          <p:cNvSpPr/>
          <p:nvPr/>
        </p:nvSpPr>
        <p:spPr>
          <a:xfrm>
            <a:off x="1704633" y="2318183"/>
            <a:ext cx="3252400" cy="3252400"/>
          </a:xfrm>
          <a:prstGeom prst="arc">
            <a:avLst>
              <a:gd name="adj1" fmla="val 12779293"/>
              <a:gd name="adj2" fmla="val 0"/>
            </a:avLst>
          </a:prstGeom>
          <a:solidFill>
            <a:schemeClr val="accent1"/>
          </a:solidFill>
          <a:ln>
            <a:noFill/>
          </a:ln>
        </p:spPr>
        <p:txBody>
          <a:bodyPr lIns="121900" tIns="121900" rIns="121900" bIns="121900" anchor="ctr" anchorCtr="0">
            <a:noAutofit/>
          </a:bodyPr>
          <a:lstStyle/>
          <a:p>
            <a:pPr algn="ctr" defTabSz="1219170"/>
            <a:r>
              <a:rPr lang="en-US" sz="4800" b="1" dirty="0">
                <a:solidFill>
                  <a:srgbClr val="FFFFFF"/>
                </a:solidFill>
                <a:latin typeface="+mj-lt"/>
                <a:ea typeface="Roboto Slab"/>
                <a:cs typeface="Roboto Slab"/>
                <a:sym typeface="Roboto Slab"/>
              </a:rPr>
              <a:t>38%</a:t>
            </a:r>
          </a:p>
        </p:txBody>
      </p:sp>
      <p:sp>
        <p:nvSpPr>
          <p:cNvPr id="148" name="Shape 148"/>
          <p:cNvSpPr/>
          <p:nvPr/>
        </p:nvSpPr>
        <p:spPr>
          <a:xfrm>
            <a:off x="6779431" y="4352067"/>
            <a:ext cx="2331600" cy="370400"/>
          </a:xfrm>
          <a:prstGeom prst="roundRect">
            <a:avLst>
              <a:gd name="adj" fmla="val 1009"/>
            </a:avLst>
          </a:prstGeom>
          <a:solidFill>
            <a:schemeClr val="accent2"/>
          </a:solidFill>
          <a:ln w="9525" cap="flat" cmpd="sng">
            <a:noFill/>
            <a:prstDash val="solid"/>
            <a:round/>
            <a:headEnd type="none" w="med" len="med"/>
            <a:tailEnd type="none" w="med" len="med"/>
          </a:ln>
        </p:spPr>
        <p:txBody>
          <a:bodyPr lIns="144000" tIns="96000" rIns="144000" bIns="96000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1400" dirty="0">
                <a:solidFill>
                  <a:srgbClr val="FFFFFF"/>
                </a:solidFill>
                <a:ea typeface="Lato"/>
                <a:cs typeface="Lato"/>
                <a:sym typeface="Lato"/>
              </a:rPr>
              <a:t>Early Completion</a:t>
            </a:r>
          </a:p>
        </p:txBody>
      </p:sp>
      <p:sp>
        <p:nvSpPr>
          <p:cNvPr id="149" name="Shape 149"/>
          <p:cNvSpPr/>
          <p:nvPr/>
        </p:nvSpPr>
        <p:spPr>
          <a:xfrm>
            <a:off x="6779431" y="4776133"/>
            <a:ext cx="2331600" cy="370400"/>
          </a:xfrm>
          <a:prstGeom prst="roundRect">
            <a:avLst>
              <a:gd name="adj" fmla="val 1009"/>
            </a:avLst>
          </a:prstGeom>
          <a:solidFill>
            <a:schemeClr val="accent1"/>
          </a:solidFill>
          <a:ln>
            <a:noFill/>
          </a:ln>
        </p:spPr>
        <p:txBody>
          <a:bodyPr lIns="144000" tIns="96000" rIns="144000" bIns="96000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1400">
                <a:solidFill>
                  <a:srgbClr val="FFFFFF"/>
                </a:solidFill>
                <a:ea typeface="Lato"/>
                <a:cs typeface="Lato"/>
                <a:sym typeface="Lato"/>
              </a:rPr>
              <a:t>On time</a:t>
            </a:r>
          </a:p>
        </p:txBody>
      </p:sp>
      <p:sp>
        <p:nvSpPr>
          <p:cNvPr id="150" name="Shape 150"/>
          <p:cNvSpPr/>
          <p:nvPr/>
        </p:nvSpPr>
        <p:spPr>
          <a:xfrm>
            <a:off x="6779431" y="5200201"/>
            <a:ext cx="2331600" cy="370400"/>
          </a:xfrm>
          <a:prstGeom prst="roundRect">
            <a:avLst>
              <a:gd name="adj" fmla="val 1009"/>
            </a:avLst>
          </a:prstGeom>
          <a:solidFill>
            <a:schemeClr val="accent6"/>
          </a:solidFill>
          <a:ln>
            <a:noFill/>
          </a:ln>
        </p:spPr>
        <p:txBody>
          <a:bodyPr lIns="144000" tIns="96000" rIns="144000" bIns="96000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1400">
                <a:solidFill>
                  <a:srgbClr val="FFFFFF"/>
                </a:solidFill>
                <a:ea typeface="Lato"/>
                <a:cs typeface="Lato"/>
                <a:sym typeface="Lato"/>
              </a:rPr>
              <a:t>Late</a:t>
            </a:r>
          </a:p>
        </p:txBody>
      </p:sp>
      <p:sp>
        <p:nvSpPr>
          <p:cNvPr id="151" name="Shape 151"/>
          <p:cNvSpPr/>
          <p:nvPr/>
        </p:nvSpPr>
        <p:spPr>
          <a:xfrm>
            <a:off x="9279041" y="4352057"/>
            <a:ext cx="2001600" cy="370399"/>
          </a:xfrm>
          <a:prstGeom prst="roundRect">
            <a:avLst>
              <a:gd name="adj" fmla="val 1009"/>
            </a:avLst>
          </a:prstGeom>
          <a:solidFill>
            <a:schemeClr val="tx1">
              <a:alpha val="5000"/>
            </a:schemeClr>
          </a:solidFill>
          <a:ln>
            <a:noFill/>
          </a:ln>
        </p:spPr>
        <p:txBody>
          <a:bodyPr lIns="144000" tIns="96000" rIns="144000" bIns="96000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1400" dirty="0">
                <a:solidFill>
                  <a:srgbClr val="363B41">
                    <a:lumMod val="75000"/>
                    <a:lumOff val="25000"/>
                  </a:srgbClr>
                </a:solidFill>
                <a:ea typeface="Lato"/>
                <a:cs typeface="Lato"/>
                <a:sym typeface="Lato"/>
              </a:rPr>
              <a:t>18 tasks</a:t>
            </a:r>
          </a:p>
        </p:txBody>
      </p:sp>
      <p:sp>
        <p:nvSpPr>
          <p:cNvPr id="152" name="Shape 152"/>
          <p:cNvSpPr/>
          <p:nvPr/>
        </p:nvSpPr>
        <p:spPr>
          <a:xfrm>
            <a:off x="9279041" y="4776123"/>
            <a:ext cx="2001600" cy="370400"/>
          </a:xfrm>
          <a:prstGeom prst="roundRect">
            <a:avLst>
              <a:gd name="adj" fmla="val 1009"/>
            </a:avLst>
          </a:prstGeom>
          <a:solidFill>
            <a:schemeClr val="tx1">
              <a:alpha val="5000"/>
            </a:schemeClr>
          </a:solidFill>
          <a:ln>
            <a:noFill/>
          </a:ln>
        </p:spPr>
        <p:txBody>
          <a:bodyPr lIns="144000" tIns="96000" rIns="144000" bIns="96000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1400">
                <a:solidFill>
                  <a:srgbClr val="363B41">
                    <a:lumMod val="75000"/>
                    <a:lumOff val="25000"/>
                  </a:srgbClr>
                </a:solidFill>
                <a:ea typeface="Lato"/>
                <a:cs typeface="Lato"/>
                <a:sym typeface="Lato"/>
              </a:rPr>
              <a:t>2 tasks</a:t>
            </a:r>
          </a:p>
        </p:txBody>
      </p:sp>
      <p:sp>
        <p:nvSpPr>
          <p:cNvPr id="153" name="Shape 153"/>
          <p:cNvSpPr/>
          <p:nvPr/>
        </p:nvSpPr>
        <p:spPr>
          <a:xfrm>
            <a:off x="9279041" y="5200195"/>
            <a:ext cx="2001600" cy="370400"/>
          </a:xfrm>
          <a:prstGeom prst="roundRect">
            <a:avLst>
              <a:gd name="adj" fmla="val 1009"/>
            </a:avLst>
          </a:prstGeom>
          <a:solidFill>
            <a:schemeClr val="tx1">
              <a:alpha val="5000"/>
            </a:schemeClr>
          </a:solidFill>
          <a:ln>
            <a:noFill/>
          </a:ln>
        </p:spPr>
        <p:txBody>
          <a:bodyPr lIns="144000" tIns="96000" rIns="144000" bIns="96000" anchor="ctr" anchorCtr="0">
            <a:noAutofit/>
          </a:bodyPr>
          <a:lstStyle/>
          <a:p>
            <a:pPr algn="ctr" defTabSz="1219170">
              <a:buSzPct val="25000"/>
            </a:pPr>
            <a:r>
              <a:rPr lang="en-US" sz="1400">
                <a:solidFill>
                  <a:srgbClr val="363B41">
                    <a:lumMod val="75000"/>
                    <a:lumOff val="25000"/>
                  </a:srgbClr>
                </a:solidFill>
                <a:ea typeface="Lato"/>
                <a:cs typeface="Lato"/>
                <a:sym typeface="Lato"/>
              </a:rPr>
              <a:t>1 task</a:t>
            </a:r>
          </a:p>
        </p:txBody>
      </p:sp>
      <p:sp>
        <p:nvSpPr>
          <p:cNvPr id="154" name="Shape 154"/>
          <p:cNvSpPr/>
          <p:nvPr/>
        </p:nvSpPr>
        <p:spPr>
          <a:xfrm>
            <a:off x="6272301" y="5190583"/>
            <a:ext cx="389600" cy="3896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8444" y="86222"/>
                </a:moveTo>
                <a:cubicBezTo>
                  <a:pt x="88888" y="87555"/>
                  <a:pt x="88888" y="88444"/>
                  <a:pt x="88444" y="89777"/>
                </a:cubicBezTo>
                <a:cubicBezTo>
                  <a:pt x="87555" y="91111"/>
                  <a:pt x="86666" y="92000"/>
                  <a:pt x="85333" y="92444"/>
                </a:cubicBezTo>
                <a:cubicBezTo>
                  <a:pt x="84000" y="92888"/>
                  <a:pt x="82666" y="92444"/>
                  <a:pt x="81333" y="92000"/>
                </a:cubicBezTo>
                <a:cubicBezTo>
                  <a:pt x="80444" y="91555"/>
                  <a:pt x="79555" y="90222"/>
                  <a:pt x="79111" y="88888"/>
                </a:cubicBezTo>
                <a:cubicBezTo>
                  <a:pt x="77777" y="84888"/>
                  <a:pt x="75111" y="81333"/>
                  <a:pt x="72000" y="79111"/>
                </a:cubicBezTo>
                <a:cubicBezTo>
                  <a:pt x="68444" y="76444"/>
                  <a:pt x="64444" y="75111"/>
                  <a:pt x="60000" y="75111"/>
                </a:cubicBezTo>
                <a:cubicBezTo>
                  <a:pt x="55555" y="75111"/>
                  <a:pt x="51555" y="76444"/>
                  <a:pt x="48000" y="79111"/>
                </a:cubicBezTo>
                <a:cubicBezTo>
                  <a:pt x="44444" y="81333"/>
                  <a:pt x="42222" y="84888"/>
                  <a:pt x="40888" y="88888"/>
                </a:cubicBezTo>
                <a:cubicBezTo>
                  <a:pt x="40444" y="90222"/>
                  <a:pt x="39555" y="91555"/>
                  <a:pt x="38222" y="92000"/>
                </a:cubicBezTo>
                <a:cubicBezTo>
                  <a:pt x="37333" y="92444"/>
                  <a:pt x="36000" y="92888"/>
                  <a:pt x="34666" y="92444"/>
                </a:cubicBezTo>
                <a:cubicBezTo>
                  <a:pt x="33333" y="92000"/>
                  <a:pt x="32444" y="91111"/>
                  <a:pt x="31555" y="89777"/>
                </a:cubicBezTo>
                <a:cubicBezTo>
                  <a:pt x="31111" y="88444"/>
                  <a:pt x="30666" y="87555"/>
                  <a:pt x="31111" y="86222"/>
                </a:cubicBezTo>
                <a:cubicBezTo>
                  <a:pt x="33333" y="80000"/>
                  <a:pt x="36888" y="74666"/>
                  <a:pt x="42222" y="70666"/>
                </a:cubicBezTo>
                <a:cubicBezTo>
                  <a:pt x="47555" y="67111"/>
                  <a:pt x="53333" y="64888"/>
                  <a:pt x="60000" y="64888"/>
                </a:cubicBezTo>
                <a:cubicBezTo>
                  <a:pt x="66666" y="64888"/>
                  <a:pt x="72444" y="67111"/>
                  <a:pt x="77777" y="70666"/>
                </a:cubicBezTo>
                <a:cubicBezTo>
                  <a:pt x="83111" y="74666"/>
                  <a:pt x="86666" y="80000"/>
                  <a:pt x="88444" y="86222"/>
                </a:cubicBezTo>
                <a:close/>
                <a:moveTo>
                  <a:pt x="49777" y="40000"/>
                </a:moveTo>
                <a:cubicBezTo>
                  <a:pt x="49777" y="42666"/>
                  <a:pt x="48888" y="45333"/>
                  <a:pt x="47111" y="47111"/>
                </a:cubicBezTo>
                <a:cubicBezTo>
                  <a:pt x="44888" y="48888"/>
                  <a:pt x="42666" y="50222"/>
                  <a:pt x="40000" y="50222"/>
                </a:cubicBezTo>
                <a:cubicBezTo>
                  <a:pt x="37333" y="50222"/>
                  <a:pt x="34666" y="48888"/>
                  <a:pt x="32888" y="47111"/>
                </a:cubicBezTo>
                <a:cubicBezTo>
                  <a:pt x="30666" y="45333"/>
                  <a:pt x="29777" y="42666"/>
                  <a:pt x="29777" y="40000"/>
                </a:cubicBezTo>
                <a:cubicBezTo>
                  <a:pt x="29777" y="37333"/>
                  <a:pt x="30666" y="34666"/>
                  <a:pt x="32888" y="32888"/>
                </a:cubicBezTo>
                <a:cubicBezTo>
                  <a:pt x="34666" y="31111"/>
                  <a:pt x="37333" y="29777"/>
                  <a:pt x="40000" y="29777"/>
                </a:cubicBezTo>
                <a:cubicBezTo>
                  <a:pt x="42666" y="29777"/>
                  <a:pt x="44888" y="31111"/>
                  <a:pt x="47111" y="32888"/>
                </a:cubicBezTo>
                <a:cubicBezTo>
                  <a:pt x="48888" y="34666"/>
                  <a:pt x="49777" y="37333"/>
                  <a:pt x="49777" y="40000"/>
                </a:cubicBezTo>
                <a:close/>
                <a:moveTo>
                  <a:pt x="89777" y="40000"/>
                </a:moveTo>
                <a:cubicBezTo>
                  <a:pt x="89777" y="42666"/>
                  <a:pt x="88888" y="45333"/>
                  <a:pt x="87111" y="47111"/>
                </a:cubicBezTo>
                <a:cubicBezTo>
                  <a:pt x="84888" y="48888"/>
                  <a:pt x="82666" y="50222"/>
                  <a:pt x="80000" y="50222"/>
                </a:cubicBezTo>
                <a:cubicBezTo>
                  <a:pt x="77333" y="50222"/>
                  <a:pt x="74666" y="48888"/>
                  <a:pt x="72888" y="47111"/>
                </a:cubicBezTo>
                <a:cubicBezTo>
                  <a:pt x="71111" y="45333"/>
                  <a:pt x="69777" y="42666"/>
                  <a:pt x="69777" y="40000"/>
                </a:cubicBezTo>
                <a:cubicBezTo>
                  <a:pt x="69777" y="37333"/>
                  <a:pt x="71111" y="34666"/>
                  <a:pt x="72888" y="32888"/>
                </a:cubicBezTo>
                <a:cubicBezTo>
                  <a:pt x="74666" y="31111"/>
                  <a:pt x="77333" y="29777"/>
                  <a:pt x="80000" y="29777"/>
                </a:cubicBezTo>
                <a:cubicBezTo>
                  <a:pt x="82666" y="29777"/>
                  <a:pt x="84888" y="31111"/>
                  <a:pt x="87111" y="32888"/>
                </a:cubicBezTo>
                <a:cubicBezTo>
                  <a:pt x="88888" y="34666"/>
                  <a:pt x="89777" y="37333"/>
                  <a:pt x="89777" y="40000"/>
                </a:cubicBezTo>
                <a:close/>
                <a:moveTo>
                  <a:pt x="110222" y="60000"/>
                </a:moveTo>
                <a:cubicBezTo>
                  <a:pt x="110222" y="53333"/>
                  <a:pt x="108888" y="46666"/>
                  <a:pt x="106222" y="40444"/>
                </a:cubicBezTo>
                <a:cubicBezTo>
                  <a:pt x="103555" y="34222"/>
                  <a:pt x="100000" y="28888"/>
                  <a:pt x="95111" y="24444"/>
                </a:cubicBezTo>
                <a:cubicBezTo>
                  <a:pt x="90666" y="20000"/>
                  <a:pt x="85333" y="16444"/>
                  <a:pt x="79555" y="13777"/>
                </a:cubicBezTo>
                <a:cubicBezTo>
                  <a:pt x="73333" y="11111"/>
                  <a:pt x="66666" y="9777"/>
                  <a:pt x="60000" y="9777"/>
                </a:cubicBezTo>
                <a:cubicBezTo>
                  <a:pt x="53333" y="9777"/>
                  <a:pt x="46666" y="11111"/>
                  <a:pt x="40444" y="13777"/>
                </a:cubicBezTo>
                <a:cubicBezTo>
                  <a:pt x="34222" y="16444"/>
                  <a:pt x="28888" y="20000"/>
                  <a:pt x="24444" y="24444"/>
                </a:cubicBezTo>
                <a:cubicBezTo>
                  <a:pt x="20000" y="28888"/>
                  <a:pt x="16444" y="34222"/>
                  <a:pt x="13777" y="40444"/>
                </a:cubicBezTo>
                <a:cubicBezTo>
                  <a:pt x="11111" y="46666"/>
                  <a:pt x="9777" y="53333"/>
                  <a:pt x="9777" y="60000"/>
                </a:cubicBezTo>
                <a:cubicBezTo>
                  <a:pt x="9777" y="66666"/>
                  <a:pt x="11111" y="73333"/>
                  <a:pt x="13777" y="79555"/>
                </a:cubicBezTo>
                <a:cubicBezTo>
                  <a:pt x="16444" y="85777"/>
                  <a:pt x="20000" y="91111"/>
                  <a:pt x="24444" y="95555"/>
                </a:cubicBezTo>
                <a:cubicBezTo>
                  <a:pt x="28888" y="100000"/>
                  <a:pt x="34222" y="103555"/>
                  <a:pt x="40444" y="106222"/>
                </a:cubicBezTo>
                <a:cubicBezTo>
                  <a:pt x="46666" y="108888"/>
                  <a:pt x="53333" y="110222"/>
                  <a:pt x="60000" y="110222"/>
                </a:cubicBezTo>
                <a:cubicBezTo>
                  <a:pt x="66666" y="110222"/>
                  <a:pt x="73333" y="108888"/>
                  <a:pt x="79555" y="106222"/>
                </a:cubicBezTo>
                <a:cubicBezTo>
                  <a:pt x="85333" y="103555"/>
                  <a:pt x="90666" y="100000"/>
                  <a:pt x="95111" y="95555"/>
                </a:cubicBezTo>
                <a:cubicBezTo>
                  <a:pt x="100000" y="91111"/>
                  <a:pt x="103555" y="85777"/>
                  <a:pt x="106222" y="79555"/>
                </a:cubicBezTo>
                <a:cubicBezTo>
                  <a:pt x="108888" y="73333"/>
                  <a:pt x="110222" y="66666"/>
                  <a:pt x="110222" y="60000"/>
                </a:cubicBezTo>
                <a:close/>
                <a:moveTo>
                  <a:pt x="120000" y="60000"/>
                </a:moveTo>
                <a:cubicBezTo>
                  <a:pt x="120000" y="71111"/>
                  <a:pt x="117333" y="80888"/>
                  <a:pt x="112000" y="90222"/>
                </a:cubicBezTo>
                <a:cubicBezTo>
                  <a:pt x="106666" y="99555"/>
                  <a:pt x="99111" y="106666"/>
                  <a:pt x="90222" y="112000"/>
                </a:cubicBezTo>
                <a:cubicBezTo>
                  <a:pt x="80888" y="117333"/>
                  <a:pt x="70666" y="120000"/>
                  <a:pt x="60000" y="120000"/>
                </a:cubicBezTo>
                <a:cubicBezTo>
                  <a:pt x="48888" y="120000"/>
                  <a:pt x="39111" y="117333"/>
                  <a:pt x="29777" y="112000"/>
                </a:cubicBezTo>
                <a:cubicBezTo>
                  <a:pt x="20444" y="106666"/>
                  <a:pt x="13333" y="99555"/>
                  <a:pt x="8000" y="90222"/>
                </a:cubicBezTo>
                <a:cubicBezTo>
                  <a:pt x="2666" y="80888"/>
                  <a:pt x="0" y="71111"/>
                  <a:pt x="0" y="60000"/>
                </a:cubicBezTo>
                <a:cubicBezTo>
                  <a:pt x="0" y="49333"/>
                  <a:pt x="2666" y="39111"/>
                  <a:pt x="8000" y="29777"/>
                </a:cubicBezTo>
                <a:cubicBezTo>
                  <a:pt x="13333" y="20444"/>
                  <a:pt x="20444" y="13333"/>
                  <a:pt x="29777" y="8000"/>
                </a:cubicBezTo>
                <a:cubicBezTo>
                  <a:pt x="39111" y="2666"/>
                  <a:pt x="48888" y="0"/>
                  <a:pt x="60000" y="0"/>
                </a:cubicBezTo>
                <a:cubicBezTo>
                  <a:pt x="70666" y="0"/>
                  <a:pt x="80888" y="2666"/>
                  <a:pt x="90222" y="8000"/>
                </a:cubicBezTo>
                <a:cubicBezTo>
                  <a:pt x="99111" y="13333"/>
                  <a:pt x="106666" y="20444"/>
                  <a:pt x="112000" y="29777"/>
                </a:cubicBezTo>
                <a:cubicBezTo>
                  <a:pt x="117333" y="39111"/>
                  <a:pt x="120000" y="49333"/>
                  <a:pt x="120000" y="60000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lIns="121900" tIns="60933" rIns="121900" bIns="60933" anchor="t" anchorCtr="0">
            <a:noAutofit/>
          </a:bodyPr>
          <a:lstStyle/>
          <a:p>
            <a:pPr defTabSz="1219170"/>
            <a:endParaRPr>
              <a:solidFill>
                <a:srgbClr val="2A2A2A"/>
              </a:solidFill>
              <a:ea typeface="Lato"/>
              <a:cs typeface="Lato"/>
              <a:sym typeface="Lato"/>
            </a:endParaRPr>
          </a:p>
        </p:txBody>
      </p:sp>
      <p:sp>
        <p:nvSpPr>
          <p:cNvPr id="155" name="Shape 155"/>
          <p:cNvSpPr/>
          <p:nvPr/>
        </p:nvSpPr>
        <p:spPr>
          <a:xfrm>
            <a:off x="6272888" y="4765543"/>
            <a:ext cx="388400" cy="3884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90212" y="74893"/>
                </a:moveTo>
                <a:cubicBezTo>
                  <a:pt x="90212" y="76595"/>
                  <a:pt x="89787" y="77446"/>
                  <a:pt x="88510" y="78723"/>
                </a:cubicBezTo>
                <a:cubicBezTo>
                  <a:pt x="87659" y="79574"/>
                  <a:pt x="86382" y="80000"/>
                  <a:pt x="85106" y="80000"/>
                </a:cubicBezTo>
                <a:cubicBezTo>
                  <a:pt x="35319" y="80000"/>
                  <a:pt x="35319" y="80000"/>
                  <a:pt x="35319" y="80000"/>
                </a:cubicBezTo>
                <a:cubicBezTo>
                  <a:pt x="33617" y="80000"/>
                  <a:pt x="32765" y="79574"/>
                  <a:pt x="31489" y="78723"/>
                </a:cubicBezTo>
                <a:cubicBezTo>
                  <a:pt x="30638" y="77446"/>
                  <a:pt x="30212" y="76595"/>
                  <a:pt x="30212" y="74893"/>
                </a:cubicBezTo>
                <a:cubicBezTo>
                  <a:pt x="30212" y="73617"/>
                  <a:pt x="30638" y="72340"/>
                  <a:pt x="31489" y="71489"/>
                </a:cubicBezTo>
                <a:cubicBezTo>
                  <a:pt x="32765" y="70638"/>
                  <a:pt x="33617" y="70212"/>
                  <a:pt x="35319" y="70212"/>
                </a:cubicBezTo>
                <a:cubicBezTo>
                  <a:pt x="85106" y="70212"/>
                  <a:pt x="85106" y="70212"/>
                  <a:pt x="85106" y="70212"/>
                </a:cubicBezTo>
                <a:cubicBezTo>
                  <a:pt x="86382" y="70212"/>
                  <a:pt x="87659" y="70638"/>
                  <a:pt x="88510" y="71489"/>
                </a:cubicBezTo>
                <a:cubicBezTo>
                  <a:pt x="89787" y="72340"/>
                  <a:pt x="90212" y="73617"/>
                  <a:pt x="90212" y="74893"/>
                </a:cubicBezTo>
                <a:close/>
                <a:moveTo>
                  <a:pt x="50212" y="40000"/>
                </a:moveTo>
                <a:cubicBezTo>
                  <a:pt x="50212" y="42978"/>
                  <a:pt x="48936" y="45106"/>
                  <a:pt x="47234" y="47234"/>
                </a:cubicBezTo>
                <a:cubicBezTo>
                  <a:pt x="45106" y="48936"/>
                  <a:pt x="42978" y="50212"/>
                  <a:pt x="40000" y="50212"/>
                </a:cubicBezTo>
                <a:cubicBezTo>
                  <a:pt x="37446" y="50212"/>
                  <a:pt x="34893" y="48936"/>
                  <a:pt x="33191" y="47234"/>
                </a:cubicBezTo>
                <a:cubicBezTo>
                  <a:pt x="31063" y="45106"/>
                  <a:pt x="30212" y="42978"/>
                  <a:pt x="30212" y="40000"/>
                </a:cubicBezTo>
                <a:cubicBezTo>
                  <a:pt x="30212" y="37446"/>
                  <a:pt x="31063" y="34893"/>
                  <a:pt x="33191" y="33191"/>
                </a:cubicBezTo>
                <a:cubicBezTo>
                  <a:pt x="34893" y="31063"/>
                  <a:pt x="37446" y="30212"/>
                  <a:pt x="40000" y="30212"/>
                </a:cubicBezTo>
                <a:cubicBezTo>
                  <a:pt x="42978" y="30212"/>
                  <a:pt x="45106" y="31063"/>
                  <a:pt x="47234" y="33191"/>
                </a:cubicBezTo>
                <a:cubicBezTo>
                  <a:pt x="48936" y="34893"/>
                  <a:pt x="50212" y="37446"/>
                  <a:pt x="50212" y="40000"/>
                </a:cubicBezTo>
                <a:close/>
                <a:moveTo>
                  <a:pt x="90212" y="40000"/>
                </a:moveTo>
                <a:cubicBezTo>
                  <a:pt x="90212" y="42978"/>
                  <a:pt x="88936" y="45106"/>
                  <a:pt x="87234" y="47234"/>
                </a:cubicBezTo>
                <a:cubicBezTo>
                  <a:pt x="85106" y="48936"/>
                  <a:pt x="82978" y="50212"/>
                  <a:pt x="80000" y="50212"/>
                </a:cubicBezTo>
                <a:cubicBezTo>
                  <a:pt x="77446" y="50212"/>
                  <a:pt x="74893" y="48936"/>
                  <a:pt x="73191" y="47234"/>
                </a:cubicBezTo>
                <a:cubicBezTo>
                  <a:pt x="71063" y="45106"/>
                  <a:pt x="70212" y="42978"/>
                  <a:pt x="70212" y="40000"/>
                </a:cubicBezTo>
                <a:cubicBezTo>
                  <a:pt x="70212" y="37446"/>
                  <a:pt x="71063" y="34893"/>
                  <a:pt x="73191" y="33191"/>
                </a:cubicBezTo>
                <a:cubicBezTo>
                  <a:pt x="74893" y="31063"/>
                  <a:pt x="77446" y="30212"/>
                  <a:pt x="80000" y="30212"/>
                </a:cubicBezTo>
                <a:cubicBezTo>
                  <a:pt x="82978" y="30212"/>
                  <a:pt x="85106" y="31063"/>
                  <a:pt x="87234" y="33191"/>
                </a:cubicBezTo>
                <a:cubicBezTo>
                  <a:pt x="88936" y="34893"/>
                  <a:pt x="90212" y="37446"/>
                  <a:pt x="90212" y="40000"/>
                </a:cubicBezTo>
                <a:close/>
                <a:moveTo>
                  <a:pt x="110212" y="60000"/>
                </a:moveTo>
                <a:cubicBezTo>
                  <a:pt x="110212" y="53191"/>
                  <a:pt x="108936" y="46808"/>
                  <a:pt x="105957" y="40851"/>
                </a:cubicBezTo>
                <a:cubicBezTo>
                  <a:pt x="103404" y="34468"/>
                  <a:pt x="100000" y="29361"/>
                  <a:pt x="95319" y="24680"/>
                </a:cubicBezTo>
                <a:cubicBezTo>
                  <a:pt x="91063" y="20425"/>
                  <a:pt x="85531" y="16595"/>
                  <a:pt x="79574" y="14042"/>
                </a:cubicBezTo>
                <a:cubicBezTo>
                  <a:pt x="73191" y="11489"/>
                  <a:pt x="66808" y="10212"/>
                  <a:pt x="60000" y="10212"/>
                </a:cubicBezTo>
                <a:cubicBezTo>
                  <a:pt x="53191" y="10212"/>
                  <a:pt x="46808" y="11489"/>
                  <a:pt x="40851" y="14042"/>
                </a:cubicBezTo>
                <a:cubicBezTo>
                  <a:pt x="34468" y="16595"/>
                  <a:pt x="29361" y="20425"/>
                  <a:pt x="24680" y="24680"/>
                </a:cubicBezTo>
                <a:cubicBezTo>
                  <a:pt x="20425" y="29361"/>
                  <a:pt x="16595" y="34468"/>
                  <a:pt x="14042" y="40851"/>
                </a:cubicBezTo>
                <a:cubicBezTo>
                  <a:pt x="11489" y="46808"/>
                  <a:pt x="10212" y="53191"/>
                  <a:pt x="10212" y="60000"/>
                </a:cubicBezTo>
                <a:cubicBezTo>
                  <a:pt x="10212" y="66808"/>
                  <a:pt x="11489" y="73191"/>
                  <a:pt x="14042" y="79574"/>
                </a:cubicBezTo>
                <a:cubicBezTo>
                  <a:pt x="16595" y="85531"/>
                  <a:pt x="20425" y="91063"/>
                  <a:pt x="24680" y="95319"/>
                </a:cubicBezTo>
                <a:cubicBezTo>
                  <a:pt x="29361" y="100000"/>
                  <a:pt x="34468" y="103404"/>
                  <a:pt x="40851" y="105957"/>
                </a:cubicBezTo>
                <a:cubicBezTo>
                  <a:pt x="46808" y="108510"/>
                  <a:pt x="53191" y="110212"/>
                  <a:pt x="60000" y="110212"/>
                </a:cubicBezTo>
                <a:cubicBezTo>
                  <a:pt x="66808" y="110212"/>
                  <a:pt x="73191" y="108510"/>
                  <a:pt x="79574" y="105957"/>
                </a:cubicBezTo>
                <a:cubicBezTo>
                  <a:pt x="85531" y="103404"/>
                  <a:pt x="91063" y="100000"/>
                  <a:pt x="95319" y="95319"/>
                </a:cubicBezTo>
                <a:cubicBezTo>
                  <a:pt x="100000" y="91063"/>
                  <a:pt x="103404" y="85531"/>
                  <a:pt x="105957" y="79574"/>
                </a:cubicBezTo>
                <a:cubicBezTo>
                  <a:pt x="108936" y="73191"/>
                  <a:pt x="110212" y="66808"/>
                  <a:pt x="110212" y="60000"/>
                </a:cubicBezTo>
                <a:close/>
                <a:moveTo>
                  <a:pt x="120000" y="60000"/>
                </a:moveTo>
                <a:cubicBezTo>
                  <a:pt x="120000" y="71063"/>
                  <a:pt x="117446" y="80851"/>
                  <a:pt x="111914" y="90212"/>
                </a:cubicBezTo>
                <a:cubicBezTo>
                  <a:pt x="106808" y="99148"/>
                  <a:pt x="99574" y="106808"/>
                  <a:pt x="90212" y="111914"/>
                </a:cubicBezTo>
                <a:cubicBezTo>
                  <a:pt x="80851" y="117446"/>
                  <a:pt x="71063" y="120000"/>
                  <a:pt x="60000" y="120000"/>
                </a:cubicBezTo>
                <a:cubicBezTo>
                  <a:pt x="49361" y="120000"/>
                  <a:pt x="39148" y="117446"/>
                  <a:pt x="29787" y="111914"/>
                </a:cubicBezTo>
                <a:cubicBezTo>
                  <a:pt x="20851" y="106808"/>
                  <a:pt x="13617" y="99148"/>
                  <a:pt x="8085" y="90212"/>
                </a:cubicBezTo>
                <a:cubicBezTo>
                  <a:pt x="2978" y="80851"/>
                  <a:pt x="0" y="71063"/>
                  <a:pt x="0" y="60000"/>
                </a:cubicBezTo>
                <a:cubicBezTo>
                  <a:pt x="0" y="49361"/>
                  <a:pt x="2978" y="39148"/>
                  <a:pt x="8085" y="29787"/>
                </a:cubicBezTo>
                <a:cubicBezTo>
                  <a:pt x="13617" y="20851"/>
                  <a:pt x="20851" y="13617"/>
                  <a:pt x="29787" y="8085"/>
                </a:cubicBezTo>
                <a:cubicBezTo>
                  <a:pt x="39148" y="2553"/>
                  <a:pt x="49361" y="0"/>
                  <a:pt x="60000" y="0"/>
                </a:cubicBezTo>
                <a:cubicBezTo>
                  <a:pt x="71063" y="0"/>
                  <a:pt x="80851" y="2553"/>
                  <a:pt x="90212" y="8085"/>
                </a:cubicBezTo>
                <a:cubicBezTo>
                  <a:pt x="99574" y="13617"/>
                  <a:pt x="106808" y="20851"/>
                  <a:pt x="111914" y="29787"/>
                </a:cubicBezTo>
                <a:cubicBezTo>
                  <a:pt x="117446" y="39148"/>
                  <a:pt x="120000" y="49361"/>
                  <a:pt x="120000" y="6000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lIns="121900" tIns="60933" rIns="121900" bIns="60933" anchor="t" anchorCtr="0">
            <a:noAutofit/>
          </a:bodyPr>
          <a:lstStyle/>
          <a:p>
            <a:pPr defTabSz="1219170"/>
            <a:endParaRPr>
              <a:solidFill>
                <a:srgbClr val="2A2A2A"/>
              </a:solidFill>
              <a:ea typeface="Lato"/>
              <a:cs typeface="Lato"/>
              <a:sym typeface="Lato"/>
            </a:endParaRPr>
          </a:p>
        </p:txBody>
      </p:sp>
      <p:sp>
        <p:nvSpPr>
          <p:cNvPr id="156" name="Shape 156"/>
          <p:cNvSpPr/>
          <p:nvPr/>
        </p:nvSpPr>
        <p:spPr>
          <a:xfrm>
            <a:off x="6274500" y="4345667"/>
            <a:ext cx="385200" cy="3832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88539" y="73707"/>
                </a:moveTo>
                <a:cubicBezTo>
                  <a:pt x="86741" y="80000"/>
                  <a:pt x="83146" y="85393"/>
                  <a:pt x="77752" y="88988"/>
                </a:cubicBezTo>
                <a:cubicBezTo>
                  <a:pt x="72359" y="93033"/>
                  <a:pt x="66516" y="94831"/>
                  <a:pt x="59775" y="94831"/>
                </a:cubicBezTo>
                <a:cubicBezTo>
                  <a:pt x="53483" y="94831"/>
                  <a:pt x="47191" y="93033"/>
                  <a:pt x="42247" y="88988"/>
                </a:cubicBezTo>
                <a:cubicBezTo>
                  <a:pt x="36853" y="85393"/>
                  <a:pt x="33258" y="80000"/>
                  <a:pt x="31460" y="73707"/>
                </a:cubicBezTo>
                <a:cubicBezTo>
                  <a:pt x="31011" y="72808"/>
                  <a:pt x="31011" y="71460"/>
                  <a:pt x="31460" y="70112"/>
                </a:cubicBezTo>
                <a:cubicBezTo>
                  <a:pt x="32359" y="68764"/>
                  <a:pt x="33258" y="67865"/>
                  <a:pt x="34606" y="67865"/>
                </a:cubicBezTo>
                <a:cubicBezTo>
                  <a:pt x="35955" y="67415"/>
                  <a:pt x="37303" y="67415"/>
                  <a:pt x="38202" y="67865"/>
                </a:cubicBezTo>
                <a:cubicBezTo>
                  <a:pt x="39550" y="68764"/>
                  <a:pt x="40449" y="69662"/>
                  <a:pt x="40898" y="71011"/>
                </a:cubicBezTo>
                <a:cubicBezTo>
                  <a:pt x="42247" y="75056"/>
                  <a:pt x="44494" y="78651"/>
                  <a:pt x="48089" y="80898"/>
                </a:cubicBezTo>
                <a:cubicBezTo>
                  <a:pt x="51685" y="83595"/>
                  <a:pt x="55730" y="84943"/>
                  <a:pt x="59775" y="84943"/>
                </a:cubicBezTo>
                <a:cubicBezTo>
                  <a:pt x="64269" y="84943"/>
                  <a:pt x="68314" y="83595"/>
                  <a:pt x="71910" y="80898"/>
                </a:cubicBezTo>
                <a:cubicBezTo>
                  <a:pt x="75056" y="78651"/>
                  <a:pt x="77752" y="75056"/>
                  <a:pt x="79101" y="71011"/>
                </a:cubicBezTo>
                <a:cubicBezTo>
                  <a:pt x="79550" y="69662"/>
                  <a:pt x="80449" y="68764"/>
                  <a:pt x="81348" y="67865"/>
                </a:cubicBezTo>
                <a:cubicBezTo>
                  <a:pt x="82696" y="67415"/>
                  <a:pt x="84044" y="67415"/>
                  <a:pt x="85393" y="67865"/>
                </a:cubicBezTo>
                <a:cubicBezTo>
                  <a:pt x="86741" y="67865"/>
                  <a:pt x="87640" y="68764"/>
                  <a:pt x="88089" y="70112"/>
                </a:cubicBezTo>
                <a:cubicBezTo>
                  <a:pt x="88988" y="71460"/>
                  <a:pt x="88988" y="72808"/>
                  <a:pt x="88539" y="73707"/>
                </a:cubicBezTo>
                <a:close/>
                <a:moveTo>
                  <a:pt x="49887" y="40000"/>
                </a:moveTo>
                <a:cubicBezTo>
                  <a:pt x="49887" y="42696"/>
                  <a:pt x="48988" y="44943"/>
                  <a:pt x="47191" y="47191"/>
                </a:cubicBezTo>
                <a:cubicBezTo>
                  <a:pt x="44943" y="48988"/>
                  <a:pt x="42696" y="49887"/>
                  <a:pt x="40000" y="49887"/>
                </a:cubicBezTo>
                <a:cubicBezTo>
                  <a:pt x="37303" y="49887"/>
                  <a:pt x="34606" y="48988"/>
                  <a:pt x="32808" y="47191"/>
                </a:cubicBezTo>
                <a:cubicBezTo>
                  <a:pt x="31011" y="44943"/>
                  <a:pt x="30112" y="42696"/>
                  <a:pt x="30112" y="40000"/>
                </a:cubicBezTo>
                <a:cubicBezTo>
                  <a:pt x="30112" y="37303"/>
                  <a:pt x="31011" y="34606"/>
                  <a:pt x="32808" y="32808"/>
                </a:cubicBezTo>
                <a:cubicBezTo>
                  <a:pt x="34606" y="31011"/>
                  <a:pt x="37303" y="30112"/>
                  <a:pt x="40000" y="30112"/>
                </a:cubicBezTo>
                <a:cubicBezTo>
                  <a:pt x="42696" y="30112"/>
                  <a:pt x="44943" y="31011"/>
                  <a:pt x="47191" y="32808"/>
                </a:cubicBezTo>
                <a:cubicBezTo>
                  <a:pt x="48988" y="34606"/>
                  <a:pt x="49887" y="37303"/>
                  <a:pt x="49887" y="40000"/>
                </a:cubicBezTo>
                <a:close/>
                <a:moveTo>
                  <a:pt x="89887" y="40000"/>
                </a:moveTo>
                <a:cubicBezTo>
                  <a:pt x="89887" y="42696"/>
                  <a:pt x="88988" y="44943"/>
                  <a:pt x="87191" y="47191"/>
                </a:cubicBezTo>
                <a:cubicBezTo>
                  <a:pt x="84943" y="48988"/>
                  <a:pt x="82696" y="49887"/>
                  <a:pt x="80000" y="49887"/>
                </a:cubicBezTo>
                <a:cubicBezTo>
                  <a:pt x="77303" y="49887"/>
                  <a:pt x="74606" y="48988"/>
                  <a:pt x="72808" y="47191"/>
                </a:cubicBezTo>
                <a:cubicBezTo>
                  <a:pt x="71011" y="44943"/>
                  <a:pt x="70112" y="42696"/>
                  <a:pt x="70112" y="40000"/>
                </a:cubicBezTo>
                <a:cubicBezTo>
                  <a:pt x="70112" y="37303"/>
                  <a:pt x="71011" y="34606"/>
                  <a:pt x="72808" y="32808"/>
                </a:cubicBezTo>
                <a:cubicBezTo>
                  <a:pt x="74606" y="31011"/>
                  <a:pt x="77303" y="30112"/>
                  <a:pt x="80000" y="30112"/>
                </a:cubicBezTo>
                <a:cubicBezTo>
                  <a:pt x="82696" y="30112"/>
                  <a:pt x="84943" y="31011"/>
                  <a:pt x="87191" y="32808"/>
                </a:cubicBezTo>
                <a:cubicBezTo>
                  <a:pt x="88988" y="34606"/>
                  <a:pt x="89887" y="37303"/>
                  <a:pt x="89887" y="40000"/>
                </a:cubicBezTo>
                <a:close/>
                <a:moveTo>
                  <a:pt x="110112" y="59775"/>
                </a:moveTo>
                <a:cubicBezTo>
                  <a:pt x="110112" y="53033"/>
                  <a:pt x="108764" y="46741"/>
                  <a:pt x="106067" y="40449"/>
                </a:cubicBezTo>
                <a:cubicBezTo>
                  <a:pt x="103370" y="34157"/>
                  <a:pt x="99775" y="29213"/>
                  <a:pt x="95280" y="24719"/>
                </a:cubicBezTo>
                <a:cubicBezTo>
                  <a:pt x="90786" y="20224"/>
                  <a:pt x="85393" y="16629"/>
                  <a:pt x="79550" y="13932"/>
                </a:cubicBezTo>
                <a:cubicBezTo>
                  <a:pt x="73258" y="11235"/>
                  <a:pt x="66516" y="9887"/>
                  <a:pt x="59775" y="9887"/>
                </a:cubicBezTo>
                <a:cubicBezTo>
                  <a:pt x="53033" y="9887"/>
                  <a:pt x="46741" y="11235"/>
                  <a:pt x="40449" y="13932"/>
                </a:cubicBezTo>
                <a:cubicBezTo>
                  <a:pt x="34157" y="16629"/>
                  <a:pt x="29213" y="20224"/>
                  <a:pt x="24719" y="24719"/>
                </a:cubicBezTo>
                <a:cubicBezTo>
                  <a:pt x="20224" y="29213"/>
                  <a:pt x="16629" y="34157"/>
                  <a:pt x="13932" y="40449"/>
                </a:cubicBezTo>
                <a:cubicBezTo>
                  <a:pt x="11235" y="46741"/>
                  <a:pt x="9887" y="53033"/>
                  <a:pt x="9887" y="59775"/>
                </a:cubicBezTo>
                <a:cubicBezTo>
                  <a:pt x="9887" y="66516"/>
                  <a:pt x="11235" y="73258"/>
                  <a:pt x="13932" y="79550"/>
                </a:cubicBezTo>
                <a:cubicBezTo>
                  <a:pt x="16629" y="85393"/>
                  <a:pt x="20224" y="90786"/>
                  <a:pt x="24719" y="95280"/>
                </a:cubicBezTo>
                <a:cubicBezTo>
                  <a:pt x="29213" y="99775"/>
                  <a:pt x="34157" y="103370"/>
                  <a:pt x="40449" y="106067"/>
                </a:cubicBezTo>
                <a:cubicBezTo>
                  <a:pt x="46741" y="108764"/>
                  <a:pt x="53033" y="110112"/>
                  <a:pt x="59775" y="110112"/>
                </a:cubicBezTo>
                <a:cubicBezTo>
                  <a:pt x="66516" y="110112"/>
                  <a:pt x="73258" y="108764"/>
                  <a:pt x="79550" y="106067"/>
                </a:cubicBezTo>
                <a:cubicBezTo>
                  <a:pt x="85393" y="103370"/>
                  <a:pt x="90786" y="99775"/>
                  <a:pt x="95280" y="95280"/>
                </a:cubicBezTo>
                <a:cubicBezTo>
                  <a:pt x="99775" y="90786"/>
                  <a:pt x="103370" y="85393"/>
                  <a:pt x="106067" y="79550"/>
                </a:cubicBezTo>
                <a:cubicBezTo>
                  <a:pt x="108764" y="73258"/>
                  <a:pt x="110112" y="66516"/>
                  <a:pt x="110112" y="59775"/>
                </a:cubicBezTo>
                <a:close/>
                <a:moveTo>
                  <a:pt x="120000" y="59775"/>
                </a:moveTo>
                <a:cubicBezTo>
                  <a:pt x="120000" y="71011"/>
                  <a:pt x="117303" y="80898"/>
                  <a:pt x="111910" y="89887"/>
                </a:cubicBezTo>
                <a:cubicBezTo>
                  <a:pt x="106516" y="99325"/>
                  <a:pt x="99325" y="106516"/>
                  <a:pt x="89887" y="111910"/>
                </a:cubicBezTo>
                <a:cubicBezTo>
                  <a:pt x="80898" y="117303"/>
                  <a:pt x="71011" y="120000"/>
                  <a:pt x="59775" y="120000"/>
                </a:cubicBezTo>
                <a:cubicBezTo>
                  <a:pt x="48988" y="120000"/>
                  <a:pt x="39101" y="117303"/>
                  <a:pt x="29662" y="111910"/>
                </a:cubicBezTo>
                <a:cubicBezTo>
                  <a:pt x="20674" y="106516"/>
                  <a:pt x="13483" y="99325"/>
                  <a:pt x="8089" y="89887"/>
                </a:cubicBezTo>
                <a:cubicBezTo>
                  <a:pt x="2696" y="80898"/>
                  <a:pt x="0" y="71011"/>
                  <a:pt x="0" y="59775"/>
                </a:cubicBezTo>
                <a:cubicBezTo>
                  <a:pt x="0" y="48988"/>
                  <a:pt x="2696" y="39101"/>
                  <a:pt x="8089" y="29662"/>
                </a:cubicBezTo>
                <a:cubicBezTo>
                  <a:pt x="13483" y="20674"/>
                  <a:pt x="20674" y="13483"/>
                  <a:pt x="29662" y="8089"/>
                </a:cubicBezTo>
                <a:cubicBezTo>
                  <a:pt x="39101" y="2696"/>
                  <a:pt x="48988" y="0"/>
                  <a:pt x="59775" y="0"/>
                </a:cubicBezTo>
                <a:cubicBezTo>
                  <a:pt x="71011" y="0"/>
                  <a:pt x="80898" y="2696"/>
                  <a:pt x="89887" y="8089"/>
                </a:cubicBezTo>
                <a:cubicBezTo>
                  <a:pt x="99325" y="13483"/>
                  <a:pt x="106516" y="20674"/>
                  <a:pt x="111910" y="29662"/>
                </a:cubicBezTo>
                <a:cubicBezTo>
                  <a:pt x="117303" y="39101"/>
                  <a:pt x="120000" y="48988"/>
                  <a:pt x="120000" y="59775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lIns="121900" tIns="60933" rIns="121900" bIns="60933" anchor="t" anchorCtr="0">
            <a:noAutofit/>
          </a:bodyPr>
          <a:lstStyle/>
          <a:p>
            <a:pPr defTabSz="1219170"/>
            <a:endParaRPr>
              <a:solidFill>
                <a:srgbClr val="2A2A2A"/>
              </a:solidFill>
              <a:ea typeface="Lato"/>
              <a:cs typeface="Lato"/>
              <a:sym typeface="Lato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6096000" y="2114710"/>
            <a:ext cx="518457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219170"/>
            <a:r>
              <a:rPr lang="en-US" sz="1600" dirty="0"/>
              <a:t>Lorem Ipsum is simply dummy text of the printing and typesetting industry. Lorem Ipsum has been the industry's standard dummy text ever since the 1500s, when an unknown printer took a galley of type and scrambled it to make a type </a:t>
            </a:r>
            <a:r>
              <a:rPr lang="en-US" sz="1600" dirty="0" smtClean="0"/>
              <a:t>book</a:t>
            </a:r>
            <a:r>
              <a:rPr lang="en-US" sz="1600" dirty="0"/>
              <a:t>. 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Task </a:t>
            </a:r>
            <a:r>
              <a:rPr lang="en-US" dirty="0" smtClean="0">
                <a:solidFill>
                  <a:schemeClr val="accent1"/>
                </a:solidFill>
              </a:rPr>
              <a:t>Status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/>
              <a:t>Place your subtitle </a:t>
            </a:r>
            <a:r>
              <a:rPr lang="en-US" dirty="0" smtClean="0"/>
              <a:t>here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3363148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</a:t>
            </a:r>
            <a:r>
              <a:rPr lang="en-US" dirty="0" smtClean="0">
                <a:solidFill>
                  <a:schemeClr val="accent1"/>
                </a:solidFill>
              </a:rPr>
              <a:t>Status</a:t>
            </a:r>
            <a:endParaRPr lang="uk-UA" dirty="0">
              <a:solidFill>
                <a:schemeClr val="accent1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Place your subtitle here</a:t>
            </a:r>
            <a:endParaRPr lang="uk-UA" dirty="0"/>
          </a:p>
        </p:txBody>
      </p:sp>
      <p:grpSp>
        <p:nvGrpSpPr>
          <p:cNvPr id="52" name="Group 51"/>
          <p:cNvGrpSpPr/>
          <p:nvPr/>
        </p:nvGrpSpPr>
        <p:grpSpPr>
          <a:xfrm>
            <a:off x="1679512" y="1604800"/>
            <a:ext cx="2332117" cy="1931653"/>
            <a:chOff x="1329340" y="1341292"/>
            <a:chExt cx="1749088" cy="1448740"/>
          </a:xfrm>
        </p:grpSpPr>
        <p:sp>
          <p:nvSpPr>
            <p:cNvPr id="53" name="Freeform 27"/>
            <p:cNvSpPr>
              <a:spLocks/>
            </p:cNvSpPr>
            <p:nvPr/>
          </p:nvSpPr>
          <p:spPr bwMode="auto">
            <a:xfrm>
              <a:off x="1329340" y="1341292"/>
              <a:ext cx="1749088" cy="1448740"/>
            </a:xfrm>
            <a:custGeom>
              <a:avLst/>
              <a:gdLst>
                <a:gd name="T0" fmla="*/ 777 w 1554"/>
                <a:gd name="T1" fmla="*/ 0 h 1287"/>
                <a:gd name="T2" fmla="*/ 1554 w 1554"/>
                <a:gd name="T3" fmla="*/ 777 h 1287"/>
                <a:gd name="T4" fmla="*/ 1364 w 1554"/>
                <a:gd name="T5" fmla="*/ 1287 h 1287"/>
                <a:gd name="T6" fmla="*/ 190 w 1554"/>
                <a:gd name="T7" fmla="*/ 1287 h 1287"/>
                <a:gd name="T8" fmla="*/ 0 w 1554"/>
                <a:gd name="T9" fmla="*/ 777 h 1287"/>
                <a:gd name="T10" fmla="*/ 777 w 1554"/>
                <a:gd name="T11" fmla="*/ 0 h 12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54" h="1287">
                  <a:moveTo>
                    <a:pt x="777" y="0"/>
                  </a:moveTo>
                  <a:cubicBezTo>
                    <a:pt x="1206" y="0"/>
                    <a:pt x="1554" y="348"/>
                    <a:pt x="1554" y="777"/>
                  </a:cubicBezTo>
                  <a:cubicBezTo>
                    <a:pt x="1554" y="972"/>
                    <a:pt x="1483" y="1150"/>
                    <a:pt x="1364" y="1287"/>
                  </a:cubicBezTo>
                  <a:cubicBezTo>
                    <a:pt x="190" y="1287"/>
                    <a:pt x="190" y="1287"/>
                    <a:pt x="190" y="1287"/>
                  </a:cubicBezTo>
                  <a:cubicBezTo>
                    <a:pt x="72" y="1150"/>
                    <a:pt x="0" y="972"/>
                    <a:pt x="0" y="777"/>
                  </a:cubicBezTo>
                  <a:cubicBezTo>
                    <a:pt x="0" y="348"/>
                    <a:pt x="348" y="0"/>
                    <a:pt x="777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54" name="Oval 28"/>
            <p:cNvSpPr>
              <a:spLocks noChangeArrowheads="1"/>
            </p:cNvSpPr>
            <p:nvPr/>
          </p:nvSpPr>
          <p:spPr bwMode="auto">
            <a:xfrm>
              <a:off x="2089725" y="2102356"/>
              <a:ext cx="227640" cy="227640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55" name="Freeform 29"/>
            <p:cNvSpPr>
              <a:spLocks noEditPoints="1"/>
            </p:cNvSpPr>
            <p:nvPr/>
          </p:nvSpPr>
          <p:spPr bwMode="auto">
            <a:xfrm>
              <a:off x="1673178" y="2582778"/>
              <a:ext cx="145418" cy="108000"/>
            </a:xfrm>
            <a:custGeom>
              <a:avLst/>
              <a:gdLst>
                <a:gd name="T0" fmla="*/ 61 w 129"/>
                <a:gd name="T1" fmla="*/ 74 h 75"/>
                <a:gd name="T2" fmla="*/ 0 w 129"/>
                <a:gd name="T3" fmla="*/ 74 h 75"/>
                <a:gd name="T4" fmla="*/ 7 w 129"/>
                <a:gd name="T5" fmla="*/ 57 h 75"/>
                <a:gd name="T6" fmla="*/ 26 w 129"/>
                <a:gd name="T7" fmla="*/ 38 h 75"/>
                <a:gd name="T8" fmla="*/ 38 w 129"/>
                <a:gd name="T9" fmla="*/ 28 h 75"/>
                <a:gd name="T10" fmla="*/ 40 w 129"/>
                <a:gd name="T11" fmla="*/ 22 h 75"/>
                <a:gd name="T12" fmla="*/ 38 w 129"/>
                <a:gd name="T13" fmla="*/ 16 h 75"/>
                <a:gd name="T14" fmla="*/ 32 w 129"/>
                <a:gd name="T15" fmla="*/ 14 h 75"/>
                <a:gd name="T16" fmla="*/ 25 w 129"/>
                <a:gd name="T17" fmla="*/ 16 h 75"/>
                <a:gd name="T18" fmla="*/ 22 w 129"/>
                <a:gd name="T19" fmla="*/ 25 h 75"/>
                <a:gd name="T20" fmla="*/ 2 w 129"/>
                <a:gd name="T21" fmla="*/ 23 h 75"/>
                <a:gd name="T22" fmla="*/ 6 w 129"/>
                <a:gd name="T23" fmla="*/ 10 h 75"/>
                <a:gd name="T24" fmla="*/ 15 w 129"/>
                <a:gd name="T25" fmla="*/ 2 h 75"/>
                <a:gd name="T26" fmla="*/ 31 w 129"/>
                <a:gd name="T27" fmla="*/ 0 h 75"/>
                <a:gd name="T28" fmla="*/ 48 w 129"/>
                <a:gd name="T29" fmla="*/ 2 h 75"/>
                <a:gd name="T30" fmla="*/ 57 w 129"/>
                <a:gd name="T31" fmla="*/ 10 h 75"/>
                <a:gd name="T32" fmla="*/ 61 w 129"/>
                <a:gd name="T33" fmla="*/ 21 h 75"/>
                <a:gd name="T34" fmla="*/ 57 w 129"/>
                <a:gd name="T35" fmla="*/ 34 h 75"/>
                <a:gd name="T36" fmla="*/ 42 w 129"/>
                <a:gd name="T37" fmla="*/ 47 h 75"/>
                <a:gd name="T38" fmla="*/ 34 w 129"/>
                <a:gd name="T39" fmla="*/ 53 h 75"/>
                <a:gd name="T40" fmla="*/ 29 w 129"/>
                <a:gd name="T41" fmla="*/ 57 h 75"/>
                <a:gd name="T42" fmla="*/ 61 w 129"/>
                <a:gd name="T43" fmla="*/ 57 h 75"/>
                <a:gd name="T44" fmla="*/ 61 w 129"/>
                <a:gd name="T45" fmla="*/ 74 h 75"/>
                <a:gd name="T46" fmla="*/ 70 w 129"/>
                <a:gd name="T47" fmla="*/ 37 h 75"/>
                <a:gd name="T48" fmla="*/ 77 w 129"/>
                <a:gd name="T49" fmla="*/ 8 h 75"/>
                <a:gd name="T50" fmla="*/ 100 w 129"/>
                <a:gd name="T51" fmla="*/ 0 h 75"/>
                <a:gd name="T52" fmla="*/ 112 w 129"/>
                <a:gd name="T53" fmla="*/ 1 h 75"/>
                <a:gd name="T54" fmla="*/ 120 w 129"/>
                <a:gd name="T55" fmla="*/ 6 h 75"/>
                <a:gd name="T56" fmla="*/ 124 w 129"/>
                <a:gd name="T57" fmla="*/ 12 h 75"/>
                <a:gd name="T58" fmla="*/ 127 w 129"/>
                <a:gd name="T59" fmla="*/ 20 h 75"/>
                <a:gd name="T60" fmla="*/ 129 w 129"/>
                <a:gd name="T61" fmla="*/ 37 h 75"/>
                <a:gd name="T62" fmla="*/ 123 w 129"/>
                <a:gd name="T63" fmla="*/ 66 h 75"/>
                <a:gd name="T64" fmla="*/ 99 w 129"/>
                <a:gd name="T65" fmla="*/ 75 h 75"/>
                <a:gd name="T66" fmla="*/ 85 w 129"/>
                <a:gd name="T67" fmla="*/ 72 h 75"/>
                <a:gd name="T68" fmla="*/ 75 w 129"/>
                <a:gd name="T69" fmla="*/ 64 h 75"/>
                <a:gd name="T70" fmla="*/ 71 w 129"/>
                <a:gd name="T71" fmla="*/ 53 h 75"/>
                <a:gd name="T72" fmla="*/ 70 w 129"/>
                <a:gd name="T73" fmla="*/ 37 h 75"/>
                <a:gd name="T74" fmla="*/ 90 w 129"/>
                <a:gd name="T75" fmla="*/ 37 h 75"/>
                <a:gd name="T76" fmla="*/ 92 w 129"/>
                <a:gd name="T77" fmla="*/ 56 h 75"/>
                <a:gd name="T78" fmla="*/ 99 w 129"/>
                <a:gd name="T79" fmla="*/ 61 h 75"/>
                <a:gd name="T80" fmla="*/ 105 w 129"/>
                <a:gd name="T81" fmla="*/ 59 h 75"/>
                <a:gd name="T82" fmla="*/ 108 w 129"/>
                <a:gd name="T83" fmla="*/ 52 h 75"/>
                <a:gd name="T84" fmla="*/ 109 w 129"/>
                <a:gd name="T85" fmla="*/ 38 h 75"/>
                <a:gd name="T86" fmla="*/ 107 w 129"/>
                <a:gd name="T87" fmla="*/ 18 h 75"/>
                <a:gd name="T88" fmla="*/ 99 w 129"/>
                <a:gd name="T89" fmla="*/ 13 h 75"/>
                <a:gd name="T90" fmla="*/ 92 w 129"/>
                <a:gd name="T91" fmla="*/ 18 h 75"/>
                <a:gd name="T92" fmla="*/ 90 w 129"/>
                <a:gd name="T93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29" h="75">
                  <a:moveTo>
                    <a:pt x="61" y="74"/>
                  </a:moveTo>
                  <a:cubicBezTo>
                    <a:pt x="0" y="74"/>
                    <a:pt x="0" y="74"/>
                    <a:pt x="0" y="74"/>
                  </a:cubicBezTo>
                  <a:cubicBezTo>
                    <a:pt x="1" y="68"/>
                    <a:pt x="3" y="62"/>
                    <a:pt x="7" y="57"/>
                  </a:cubicBezTo>
                  <a:cubicBezTo>
                    <a:pt x="10" y="52"/>
                    <a:pt x="17" y="45"/>
                    <a:pt x="26" y="38"/>
                  </a:cubicBezTo>
                  <a:cubicBezTo>
                    <a:pt x="32" y="34"/>
                    <a:pt x="36" y="30"/>
                    <a:pt x="38" y="28"/>
                  </a:cubicBezTo>
                  <a:cubicBezTo>
                    <a:pt x="40" y="26"/>
                    <a:pt x="40" y="24"/>
                    <a:pt x="40" y="22"/>
                  </a:cubicBezTo>
                  <a:cubicBezTo>
                    <a:pt x="40" y="19"/>
                    <a:pt x="40" y="17"/>
                    <a:pt x="38" y="16"/>
                  </a:cubicBezTo>
                  <a:cubicBezTo>
                    <a:pt x="36" y="14"/>
                    <a:pt x="34" y="14"/>
                    <a:pt x="32" y="14"/>
                  </a:cubicBezTo>
                  <a:cubicBezTo>
                    <a:pt x="29" y="14"/>
                    <a:pt x="27" y="14"/>
                    <a:pt x="25" y="16"/>
                  </a:cubicBezTo>
                  <a:cubicBezTo>
                    <a:pt x="24" y="18"/>
                    <a:pt x="23" y="20"/>
                    <a:pt x="22" y="25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3" y="17"/>
                    <a:pt x="4" y="13"/>
                    <a:pt x="6" y="10"/>
                  </a:cubicBezTo>
                  <a:cubicBezTo>
                    <a:pt x="8" y="6"/>
                    <a:pt x="11" y="4"/>
                    <a:pt x="15" y="2"/>
                  </a:cubicBezTo>
                  <a:cubicBezTo>
                    <a:pt x="19" y="1"/>
                    <a:pt x="24" y="0"/>
                    <a:pt x="31" y="0"/>
                  </a:cubicBezTo>
                  <a:cubicBezTo>
                    <a:pt x="38" y="0"/>
                    <a:pt x="44" y="0"/>
                    <a:pt x="48" y="2"/>
                  </a:cubicBezTo>
                  <a:cubicBezTo>
                    <a:pt x="52" y="4"/>
                    <a:pt x="55" y="6"/>
                    <a:pt x="57" y="10"/>
                  </a:cubicBezTo>
                  <a:cubicBezTo>
                    <a:pt x="59" y="13"/>
                    <a:pt x="61" y="17"/>
                    <a:pt x="61" y="21"/>
                  </a:cubicBezTo>
                  <a:cubicBezTo>
                    <a:pt x="61" y="25"/>
                    <a:pt x="59" y="30"/>
                    <a:pt x="57" y="34"/>
                  </a:cubicBezTo>
                  <a:cubicBezTo>
                    <a:pt x="54" y="38"/>
                    <a:pt x="49" y="42"/>
                    <a:pt x="42" y="47"/>
                  </a:cubicBezTo>
                  <a:cubicBezTo>
                    <a:pt x="38" y="50"/>
                    <a:pt x="36" y="52"/>
                    <a:pt x="34" y="53"/>
                  </a:cubicBezTo>
                  <a:cubicBezTo>
                    <a:pt x="33" y="54"/>
                    <a:pt x="31" y="55"/>
                    <a:pt x="29" y="57"/>
                  </a:cubicBezTo>
                  <a:cubicBezTo>
                    <a:pt x="61" y="57"/>
                    <a:pt x="61" y="57"/>
                    <a:pt x="61" y="57"/>
                  </a:cubicBezTo>
                  <a:cubicBezTo>
                    <a:pt x="61" y="74"/>
                    <a:pt x="61" y="74"/>
                    <a:pt x="61" y="74"/>
                  </a:cubicBezTo>
                  <a:close/>
                  <a:moveTo>
                    <a:pt x="70" y="37"/>
                  </a:moveTo>
                  <a:cubicBezTo>
                    <a:pt x="70" y="23"/>
                    <a:pt x="72" y="13"/>
                    <a:pt x="77" y="8"/>
                  </a:cubicBezTo>
                  <a:cubicBezTo>
                    <a:pt x="82" y="2"/>
                    <a:pt x="90" y="0"/>
                    <a:pt x="100" y="0"/>
                  </a:cubicBezTo>
                  <a:cubicBezTo>
                    <a:pt x="105" y="0"/>
                    <a:pt x="109" y="0"/>
                    <a:pt x="112" y="1"/>
                  </a:cubicBezTo>
                  <a:cubicBezTo>
                    <a:pt x="115" y="3"/>
                    <a:pt x="118" y="4"/>
                    <a:pt x="120" y="6"/>
                  </a:cubicBezTo>
                  <a:cubicBezTo>
                    <a:pt x="122" y="8"/>
                    <a:pt x="123" y="10"/>
                    <a:pt x="124" y="12"/>
                  </a:cubicBezTo>
                  <a:cubicBezTo>
                    <a:pt x="126" y="14"/>
                    <a:pt x="127" y="17"/>
                    <a:pt x="127" y="20"/>
                  </a:cubicBezTo>
                  <a:cubicBezTo>
                    <a:pt x="129" y="25"/>
                    <a:pt x="129" y="31"/>
                    <a:pt x="129" y="37"/>
                  </a:cubicBezTo>
                  <a:cubicBezTo>
                    <a:pt x="129" y="50"/>
                    <a:pt x="127" y="60"/>
                    <a:pt x="123" y="66"/>
                  </a:cubicBezTo>
                  <a:cubicBezTo>
                    <a:pt x="118" y="72"/>
                    <a:pt x="110" y="75"/>
                    <a:pt x="99" y="75"/>
                  </a:cubicBezTo>
                  <a:cubicBezTo>
                    <a:pt x="93" y="75"/>
                    <a:pt x="88" y="74"/>
                    <a:pt x="85" y="72"/>
                  </a:cubicBezTo>
                  <a:cubicBezTo>
                    <a:pt x="81" y="70"/>
                    <a:pt x="78" y="67"/>
                    <a:pt x="75" y="64"/>
                  </a:cubicBezTo>
                  <a:cubicBezTo>
                    <a:pt x="74" y="61"/>
                    <a:pt x="72" y="57"/>
                    <a:pt x="71" y="53"/>
                  </a:cubicBezTo>
                  <a:cubicBezTo>
                    <a:pt x="70" y="48"/>
                    <a:pt x="70" y="43"/>
                    <a:pt x="70" y="37"/>
                  </a:cubicBezTo>
                  <a:close/>
                  <a:moveTo>
                    <a:pt x="90" y="37"/>
                  </a:moveTo>
                  <a:cubicBezTo>
                    <a:pt x="90" y="46"/>
                    <a:pt x="91" y="53"/>
                    <a:pt x="92" y="56"/>
                  </a:cubicBezTo>
                  <a:cubicBezTo>
                    <a:pt x="94" y="60"/>
                    <a:pt x="96" y="61"/>
                    <a:pt x="99" y="61"/>
                  </a:cubicBezTo>
                  <a:cubicBezTo>
                    <a:pt x="101" y="61"/>
                    <a:pt x="103" y="61"/>
                    <a:pt x="105" y="59"/>
                  </a:cubicBezTo>
                  <a:cubicBezTo>
                    <a:pt x="106" y="58"/>
                    <a:pt x="107" y="55"/>
                    <a:pt x="108" y="52"/>
                  </a:cubicBezTo>
                  <a:cubicBezTo>
                    <a:pt x="109" y="49"/>
                    <a:pt x="109" y="44"/>
                    <a:pt x="109" y="38"/>
                  </a:cubicBezTo>
                  <a:cubicBezTo>
                    <a:pt x="109" y="28"/>
                    <a:pt x="108" y="21"/>
                    <a:pt x="107" y="18"/>
                  </a:cubicBezTo>
                  <a:cubicBezTo>
                    <a:pt x="105" y="15"/>
                    <a:pt x="103" y="13"/>
                    <a:pt x="99" y="13"/>
                  </a:cubicBezTo>
                  <a:cubicBezTo>
                    <a:pt x="96" y="13"/>
                    <a:pt x="94" y="15"/>
                    <a:pt x="92" y="18"/>
                  </a:cubicBezTo>
                  <a:cubicBezTo>
                    <a:pt x="91" y="22"/>
                    <a:pt x="90" y="28"/>
                    <a:pt x="90" y="37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56" name="Freeform 30"/>
            <p:cNvSpPr>
              <a:spLocks noEditPoints="1"/>
            </p:cNvSpPr>
            <p:nvPr/>
          </p:nvSpPr>
          <p:spPr bwMode="auto">
            <a:xfrm>
              <a:off x="1546108" y="2317765"/>
              <a:ext cx="145418" cy="108000"/>
            </a:xfrm>
            <a:custGeom>
              <a:avLst/>
              <a:gdLst>
                <a:gd name="T0" fmla="*/ 37 w 129"/>
                <a:gd name="T1" fmla="*/ 61 h 76"/>
                <a:gd name="T2" fmla="*/ 0 w 129"/>
                <a:gd name="T3" fmla="*/ 61 h 76"/>
                <a:gd name="T4" fmla="*/ 0 w 129"/>
                <a:gd name="T5" fmla="*/ 44 h 76"/>
                <a:gd name="T6" fmla="*/ 37 w 129"/>
                <a:gd name="T7" fmla="*/ 0 h 76"/>
                <a:gd name="T8" fmla="*/ 54 w 129"/>
                <a:gd name="T9" fmla="*/ 0 h 76"/>
                <a:gd name="T10" fmla="*/ 54 w 129"/>
                <a:gd name="T11" fmla="*/ 45 h 76"/>
                <a:gd name="T12" fmla="*/ 64 w 129"/>
                <a:gd name="T13" fmla="*/ 45 h 76"/>
                <a:gd name="T14" fmla="*/ 64 w 129"/>
                <a:gd name="T15" fmla="*/ 61 h 76"/>
                <a:gd name="T16" fmla="*/ 54 w 129"/>
                <a:gd name="T17" fmla="*/ 61 h 76"/>
                <a:gd name="T18" fmla="*/ 54 w 129"/>
                <a:gd name="T19" fmla="*/ 74 h 76"/>
                <a:gd name="T20" fmla="*/ 37 w 129"/>
                <a:gd name="T21" fmla="*/ 74 h 76"/>
                <a:gd name="T22" fmla="*/ 37 w 129"/>
                <a:gd name="T23" fmla="*/ 61 h 76"/>
                <a:gd name="T24" fmla="*/ 37 w 129"/>
                <a:gd name="T25" fmla="*/ 45 h 76"/>
                <a:gd name="T26" fmla="*/ 37 w 129"/>
                <a:gd name="T27" fmla="*/ 22 h 76"/>
                <a:gd name="T28" fmla="*/ 17 w 129"/>
                <a:gd name="T29" fmla="*/ 45 h 76"/>
                <a:gd name="T30" fmla="*/ 37 w 129"/>
                <a:gd name="T31" fmla="*/ 45 h 76"/>
                <a:gd name="T32" fmla="*/ 70 w 129"/>
                <a:gd name="T33" fmla="*/ 38 h 76"/>
                <a:gd name="T34" fmla="*/ 77 w 129"/>
                <a:gd name="T35" fmla="*/ 9 h 76"/>
                <a:gd name="T36" fmla="*/ 100 w 129"/>
                <a:gd name="T37" fmla="*/ 0 h 76"/>
                <a:gd name="T38" fmla="*/ 112 w 129"/>
                <a:gd name="T39" fmla="*/ 2 h 76"/>
                <a:gd name="T40" fmla="*/ 120 w 129"/>
                <a:gd name="T41" fmla="*/ 7 h 76"/>
                <a:gd name="T42" fmla="*/ 125 w 129"/>
                <a:gd name="T43" fmla="*/ 13 h 76"/>
                <a:gd name="T44" fmla="*/ 127 w 129"/>
                <a:gd name="T45" fmla="*/ 20 h 76"/>
                <a:gd name="T46" fmla="*/ 129 w 129"/>
                <a:gd name="T47" fmla="*/ 37 h 76"/>
                <a:gd name="T48" fmla="*/ 123 w 129"/>
                <a:gd name="T49" fmla="*/ 66 h 76"/>
                <a:gd name="T50" fmla="*/ 100 w 129"/>
                <a:gd name="T51" fmla="*/ 76 h 76"/>
                <a:gd name="T52" fmla="*/ 85 w 129"/>
                <a:gd name="T53" fmla="*/ 73 h 76"/>
                <a:gd name="T54" fmla="*/ 75 w 129"/>
                <a:gd name="T55" fmla="*/ 64 h 76"/>
                <a:gd name="T56" fmla="*/ 71 w 129"/>
                <a:gd name="T57" fmla="*/ 53 h 76"/>
                <a:gd name="T58" fmla="*/ 70 w 129"/>
                <a:gd name="T59" fmla="*/ 38 h 76"/>
                <a:gd name="T60" fmla="*/ 90 w 129"/>
                <a:gd name="T61" fmla="*/ 38 h 76"/>
                <a:gd name="T62" fmla="*/ 92 w 129"/>
                <a:gd name="T63" fmla="*/ 57 h 76"/>
                <a:gd name="T64" fmla="*/ 100 w 129"/>
                <a:gd name="T65" fmla="*/ 62 h 76"/>
                <a:gd name="T66" fmla="*/ 105 w 129"/>
                <a:gd name="T67" fmla="*/ 60 h 76"/>
                <a:gd name="T68" fmla="*/ 108 w 129"/>
                <a:gd name="T69" fmla="*/ 53 h 76"/>
                <a:gd name="T70" fmla="*/ 109 w 129"/>
                <a:gd name="T71" fmla="*/ 38 h 76"/>
                <a:gd name="T72" fmla="*/ 107 w 129"/>
                <a:gd name="T73" fmla="*/ 19 h 76"/>
                <a:gd name="T74" fmla="*/ 99 w 129"/>
                <a:gd name="T75" fmla="*/ 14 h 76"/>
                <a:gd name="T76" fmla="*/ 92 w 129"/>
                <a:gd name="T77" fmla="*/ 19 h 76"/>
                <a:gd name="T78" fmla="*/ 90 w 129"/>
                <a:gd name="T79" fmla="*/ 38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29" h="76">
                  <a:moveTo>
                    <a:pt x="37" y="61"/>
                  </a:moveTo>
                  <a:cubicBezTo>
                    <a:pt x="0" y="61"/>
                    <a:pt x="0" y="61"/>
                    <a:pt x="0" y="61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54" y="0"/>
                    <a:pt x="54" y="0"/>
                    <a:pt x="54" y="0"/>
                  </a:cubicBezTo>
                  <a:cubicBezTo>
                    <a:pt x="54" y="45"/>
                    <a:pt x="54" y="45"/>
                    <a:pt x="54" y="45"/>
                  </a:cubicBezTo>
                  <a:cubicBezTo>
                    <a:pt x="64" y="45"/>
                    <a:pt x="64" y="45"/>
                    <a:pt x="64" y="45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54" y="61"/>
                    <a:pt x="54" y="61"/>
                    <a:pt x="54" y="61"/>
                  </a:cubicBezTo>
                  <a:cubicBezTo>
                    <a:pt x="54" y="74"/>
                    <a:pt x="54" y="74"/>
                    <a:pt x="54" y="74"/>
                  </a:cubicBezTo>
                  <a:cubicBezTo>
                    <a:pt x="37" y="74"/>
                    <a:pt x="37" y="74"/>
                    <a:pt x="37" y="74"/>
                  </a:cubicBezTo>
                  <a:cubicBezTo>
                    <a:pt x="37" y="61"/>
                    <a:pt x="37" y="61"/>
                    <a:pt x="37" y="61"/>
                  </a:cubicBezTo>
                  <a:close/>
                  <a:moveTo>
                    <a:pt x="37" y="45"/>
                  </a:moveTo>
                  <a:cubicBezTo>
                    <a:pt x="37" y="22"/>
                    <a:pt x="37" y="22"/>
                    <a:pt x="37" y="22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37" y="45"/>
                    <a:pt x="37" y="45"/>
                    <a:pt x="37" y="45"/>
                  </a:cubicBezTo>
                  <a:close/>
                  <a:moveTo>
                    <a:pt x="70" y="38"/>
                  </a:moveTo>
                  <a:cubicBezTo>
                    <a:pt x="70" y="24"/>
                    <a:pt x="72" y="14"/>
                    <a:pt x="77" y="9"/>
                  </a:cubicBezTo>
                  <a:cubicBezTo>
                    <a:pt x="82" y="3"/>
                    <a:pt x="90" y="0"/>
                    <a:pt x="100" y="0"/>
                  </a:cubicBezTo>
                  <a:cubicBezTo>
                    <a:pt x="105" y="0"/>
                    <a:pt x="109" y="1"/>
                    <a:pt x="112" y="2"/>
                  </a:cubicBezTo>
                  <a:cubicBezTo>
                    <a:pt x="115" y="3"/>
                    <a:pt x="118" y="5"/>
                    <a:pt x="120" y="7"/>
                  </a:cubicBezTo>
                  <a:cubicBezTo>
                    <a:pt x="122" y="9"/>
                    <a:pt x="124" y="11"/>
                    <a:pt x="125" y="13"/>
                  </a:cubicBezTo>
                  <a:cubicBezTo>
                    <a:pt x="126" y="15"/>
                    <a:pt x="127" y="18"/>
                    <a:pt x="127" y="20"/>
                  </a:cubicBezTo>
                  <a:cubicBezTo>
                    <a:pt x="129" y="26"/>
                    <a:pt x="129" y="31"/>
                    <a:pt x="129" y="37"/>
                  </a:cubicBezTo>
                  <a:cubicBezTo>
                    <a:pt x="129" y="51"/>
                    <a:pt x="127" y="60"/>
                    <a:pt x="123" y="66"/>
                  </a:cubicBezTo>
                  <a:cubicBezTo>
                    <a:pt x="118" y="73"/>
                    <a:pt x="111" y="76"/>
                    <a:pt x="100" y="76"/>
                  </a:cubicBezTo>
                  <a:cubicBezTo>
                    <a:pt x="93" y="76"/>
                    <a:pt x="89" y="75"/>
                    <a:pt x="85" y="73"/>
                  </a:cubicBezTo>
                  <a:cubicBezTo>
                    <a:pt x="81" y="71"/>
                    <a:pt x="78" y="68"/>
                    <a:pt x="75" y="64"/>
                  </a:cubicBezTo>
                  <a:cubicBezTo>
                    <a:pt x="74" y="61"/>
                    <a:pt x="72" y="58"/>
                    <a:pt x="71" y="53"/>
                  </a:cubicBezTo>
                  <a:cubicBezTo>
                    <a:pt x="70" y="48"/>
                    <a:pt x="70" y="43"/>
                    <a:pt x="70" y="38"/>
                  </a:cubicBezTo>
                  <a:close/>
                  <a:moveTo>
                    <a:pt x="90" y="38"/>
                  </a:moveTo>
                  <a:cubicBezTo>
                    <a:pt x="90" y="47"/>
                    <a:pt x="91" y="53"/>
                    <a:pt x="92" y="57"/>
                  </a:cubicBezTo>
                  <a:cubicBezTo>
                    <a:pt x="94" y="60"/>
                    <a:pt x="96" y="62"/>
                    <a:pt x="100" y="62"/>
                  </a:cubicBezTo>
                  <a:cubicBezTo>
                    <a:pt x="102" y="62"/>
                    <a:pt x="103" y="61"/>
                    <a:pt x="105" y="60"/>
                  </a:cubicBezTo>
                  <a:cubicBezTo>
                    <a:pt x="106" y="58"/>
                    <a:pt x="108" y="56"/>
                    <a:pt x="108" y="53"/>
                  </a:cubicBezTo>
                  <a:cubicBezTo>
                    <a:pt x="109" y="50"/>
                    <a:pt x="109" y="45"/>
                    <a:pt x="109" y="38"/>
                  </a:cubicBezTo>
                  <a:cubicBezTo>
                    <a:pt x="109" y="29"/>
                    <a:pt x="108" y="22"/>
                    <a:pt x="107" y="19"/>
                  </a:cubicBezTo>
                  <a:cubicBezTo>
                    <a:pt x="105" y="15"/>
                    <a:pt x="103" y="14"/>
                    <a:pt x="99" y="14"/>
                  </a:cubicBezTo>
                  <a:cubicBezTo>
                    <a:pt x="96" y="14"/>
                    <a:pt x="94" y="15"/>
                    <a:pt x="92" y="19"/>
                  </a:cubicBezTo>
                  <a:cubicBezTo>
                    <a:pt x="91" y="22"/>
                    <a:pt x="90" y="28"/>
                    <a:pt x="90" y="38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57" name="Freeform 31"/>
            <p:cNvSpPr>
              <a:spLocks noEditPoints="1"/>
            </p:cNvSpPr>
            <p:nvPr/>
          </p:nvSpPr>
          <p:spPr bwMode="auto">
            <a:xfrm>
              <a:off x="1527081" y="2023532"/>
              <a:ext cx="144059" cy="108000"/>
            </a:xfrm>
            <a:custGeom>
              <a:avLst/>
              <a:gdLst>
                <a:gd name="T0" fmla="*/ 59 w 128"/>
                <a:gd name="T1" fmla="*/ 17 h 75"/>
                <a:gd name="T2" fmla="*/ 39 w 128"/>
                <a:gd name="T3" fmla="*/ 20 h 75"/>
                <a:gd name="T4" fmla="*/ 36 w 128"/>
                <a:gd name="T5" fmla="*/ 14 h 75"/>
                <a:gd name="T6" fmla="*/ 31 w 128"/>
                <a:gd name="T7" fmla="*/ 12 h 75"/>
                <a:gd name="T8" fmla="*/ 24 w 128"/>
                <a:gd name="T9" fmla="*/ 17 h 75"/>
                <a:gd name="T10" fmla="*/ 21 w 128"/>
                <a:gd name="T11" fmla="*/ 33 h 75"/>
                <a:gd name="T12" fmla="*/ 28 w 128"/>
                <a:gd name="T13" fmla="*/ 27 h 75"/>
                <a:gd name="T14" fmla="*/ 37 w 128"/>
                <a:gd name="T15" fmla="*/ 25 h 75"/>
                <a:gd name="T16" fmla="*/ 54 w 128"/>
                <a:gd name="T17" fmla="*/ 32 h 75"/>
                <a:gd name="T18" fmla="*/ 60 w 128"/>
                <a:gd name="T19" fmla="*/ 50 h 75"/>
                <a:gd name="T20" fmla="*/ 57 w 128"/>
                <a:gd name="T21" fmla="*/ 63 h 75"/>
                <a:gd name="T22" fmla="*/ 48 w 128"/>
                <a:gd name="T23" fmla="*/ 72 h 75"/>
                <a:gd name="T24" fmla="*/ 32 w 128"/>
                <a:gd name="T25" fmla="*/ 75 h 75"/>
                <a:gd name="T26" fmla="*/ 15 w 128"/>
                <a:gd name="T27" fmla="*/ 71 h 75"/>
                <a:gd name="T28" fmla="*/ 4 w 128"/>
                <a:gd name="T29" fmla="*/ 60 h 75"/>
                <a:gd name="T30" fmla="*/ 0 w 128"/>
                <a:gd name="T31" fmla="*/ 38 h 75"/>
                <a:gd name="T32" fmla="*/ 9 w 128"/>
                <a:gd name="T33" fmla="*/ 9 h 75"/>
                <a:gd name="T34" fmla="*/ 32 w 128"/>
                <a:gd name="T35" fmla="*/ 0 h 75"/>
                <a:gd name="T36" fmla="*/ 45 w 128"/>
                <a:gd name="T37" fmla="*/ 2 h 75"/>
                <a:gd name="T38" fmla="*/ 54 w 128"/>
                <a:gd name="T39" fmla="*/ 8 h 75"/>
                <a:gd name="T40" fmla="*/ 59 w 128"/>
                <a:gd name="T41" fmla="*/ 17 h 75"/>
                <a:gd name="T42" fmla="*/ 22 w 128"/>
                <a:gd name="T43" fmla="*/ 50 h 75"/>
                <a:gd name="T44" fmla="*/ 25 w 128"/>
                <a:gd name="T45" fmla="*/ 59 h 75"/>
                <a:gd name="T46" fmla="*/ 32 w 128"/>
                <a:gd name="T47" fmla="*/ 63 h 75"/>
                <a:gd name="T48" fmla="*/ 39 w 128"/>
                <a:gd name="T49" fmla="*/ 60 h 75"/>
                <a:gd name="T50" fmla="*/ 41 w 128"/>
                <a:gd name="T51" fmla="*/ 50 h 75"/>
                <a:gd name="T52" fmla="*/ 38 w 128"/>
                <a:gd name="T53" fmla="*/ 41 h 75"/>
                <a:gd name="T54" fmla="*/ 32 w 128"/>
                <a:gd name="T55" fmla="*/ 38 h 75"/>
                <a:gd name="T56" fmla="*/ 24 w 128"/>
                <a:gd name="T57" fmla="*/ 41 h 75"/>
                <a:gd name="T58" fmla="*/ 22 w 128"/>
                <a:gd name="T59" fmla="*/ 50 h 75"/>
                <a:gd name="T60" fmla="*/ 68 w 128"/>
                <a:gd name="T61" fmla="*/ 37 h 75"/>
                <a:gd name="T62" fmla="*/ 76 w 128"/>
                <a:gd name="T63" fmla="*/ 8 h 75"/>
                <a:gd name="T64" fmla="*/ 98 w 128"/>
                <a:gd name="T65" fmla="*/ 0 h 75"/>
                <a:gd name="T66" fmla="*/ 111 w 128"/>
                <a:gd name="T67" fmla="*/ 2 h 75"/>
                <a:gd name="T68" fmla="*/ 118 w 128"/>
                <a:gd name="T69" fmla="*/ 6 h 75"/>
                <a:gd name="T70" fmla="*/ 123 w 128"/>
                <a:gd name="T71" fmla="*/ 12 h 75"/>
                <a:gd name="T72" fmla="*/ 126 w 128"/>
                <a:gd name="T73" fmla="*/ 20 h 75"/>
                <a:gd name="T74" fmla="*/ 128 w 128"/>
                <a:gd name="T75" fmla="*/ 37 h 75"/>
                <a:gd name="T76" fmla="*/ 121 w 128"/>
                <a:gd name="T77" fmla="*/ 66 h 75"/>
                <a:gd name="T78" fmla="*/ 98 w 128"/>
                <a:gd name="T79" fmla="*/ 75 h 75"/>
                <a:gd name="T80" fmla="*/ 83 w 128"/>
                <a:gd name="T81" fmla="*/ 72 h 75"/>
                <a:gd name="T82" fmla="*/ 74 w 128"/>
                <a:gd name="T83" fmla="*/ 64 h 75"/>
                <a:gd name="T84" fmla="*/ 70 w 128"/>
                <a:gd name="T85" fmla="*/ 53 h 75"/>
                <a:gd name="T86" fmla="*/ 68 w 128"/>
                <a:gd name="T87" fmla="*/ 37 h 75"/>
                <a:gd name="T88" fmla="*/ 88 w 128"/>
                <a:gd name="T89" fmla="*/ 37 h 75"/>
                <a:gd name="T90" fmla="*/ 91 w 128"/>
                <a:gd name="T91" fmla="*/ 56 h 75"/>
                <a:gd name="T92" fmla="*/ 98 w 128"/>
                <a:gd name="T93" fmla="*/ 61 h 75"/>
                <a:gd name="T94" fmla="*/ 103 w 128"/>
                <a:gd name="T95" fmla="*/ 59 h 75"/>
                <a:gd name="T96" fmla="*/ 107 w 128"/>
                <a:gd name="T97" fmla="*/ 52 h 75"/>
                <a:gd name="T98" fmla="*/ 108 w 128"/>
                <a:gd name="T99" fmla="*/ 38 h 75"/>
                <a:gd name="T100" fmla="*/ 105 w 128"/>
                <a:gd name="T101" fmla="*/ 18 h 75"/>
                <a:gd name="T102" fmla="*/ 98 w 128"/>
                <a:gd name="T103" fmla="*/ 13 h 75"/>
                <a:gd name="T104" fmla="*/ 91 w 128"/>
                <a:gd name="T105" fmla="*/ 18 h 75"/>
                <a:gd name="T106" fmla="*/ 88 w 128"/>
                <a:gd name="T107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28" h="75">
                  <a:moveTo>
                    <a:pt x="59" y="17"/>
                  </a:moveTo>
                  <a:cubicBezTo>
                    <a:pt x="39" y="20"/>
                    <a:pt x="39" y="20"/>
                    <a:pt x="39" y="20"/>
                  </a:cubicBezTo>
                  <a:cubicBezTo>
                    <a:pt x="38" y="17"/>
                    <a:pt x="37" y="15"/>
                    <a:pt x="36" y="14"/>
                  </a:cubicBezTo>
                  <a:cubicBezTo>
                    <a:pt x="35" y="13"/>
                    <a:pt x="33" y="12"/>
                    <a:pt x="31" y="12"/>
                  </a:cubicBezTo>
                  <a:cubicBezTo>
                    <a:pt x="28" y="12"/>
                    <a:pt x="26" y="14"/>
                    <a:pt x="24" y="17"/>
                  </a:cubicBezTo>
                  <a:cubicBezTo>
                    <a:pt x="22" y="20"/>
                    <a:pt x="22" y="25"/>
                    <a:pt x="21" y="33"/>
                  </a:cubicBezTo>
                  <a:cubicBezTo>
                    <a:pt x="23" y="30"/>
                    <a:pt x="26" y="28"/>
                    <a:pt x="28" y="27"/>
                  </a:cubicBezTo>
                  <a:cubicBezTo>
                    <a:pt x="31" y="26"/>
                    <a:pt x="34" y="25"/>
                    <a:pt x="37" y="25"/>
                  </a:cubicBezTo>
                  <a:cubicBezTo>
                    <a:pt x="44" y="25"/>
                    <a:pt x="49" y="28"/>
                    <a:pt x="54" y="32"/>
                  </a:cubicBezTo>
                  <a:cubicBezTo>
                    <a:pt x="58" y="37"/>
                    <a:pt x="60" y="43"/>
                    <a:pt x="60" y="50"/>
                  </a:cubicBezTo>
                  <a:cubicBezTo>
                    <a:pt x="60" y="55"/>
                    <a:pt x="59" y="59"/>
                    <a:pt x="57" y="63"/>
                  </a:cubicBezTo>
                  <a:cubicBezTo>
                    <a:pt x="55" y="67"/>
                    <a:pt x="52" y="70"/>
                    <a:pt x="48" y="72"/>
                  </a:cubicBezTo>
                  <a:cubicBezTo>
                    <a:pt x="44" y="74"/>
                    <a:pt x="38" y="75"/>
                    <a:pt x="32" y="75"/>
                  </a:cubicBezTo>
                  <a:cubicBezTo>
                    <a:pt x="25" y="75"/>
                    <a:pt x="19" y="74"/>
                    <a:pt x="15" y="71"/>
                  </a:cubicBezTo>
                  <a:cubicBezTo>
                    <a:pt x="10" y="69"/>
                    <a:pt x="7" y="65"/>
                    <a:pt x="4" y="60"/>
                  </a:cubicBezTo>
                  <a:cubicBezTo>
                    <a:pt x="2" y="54"/>
                    <a:pt x="0" y="47"/>
                    <a:pt x="0" y="38"/>
                  </a:cubicBezTo>
                  <a:cubicBezTo>
                    <a:pt x="0" y="25"/>
                    <a:pt x="3" y="15"/>
                    <a:pt x="9" y="9"/>
                  </a:cubicBezTo>
                  <a:cubicBezTo>
                    <a:pt x="14" y="3"/>
                    <a:pt x="22" y="0"/>
                    <a:pt x="32" y="0"/>
                  </a:cubicBezTo>
                  <a:cubicBezTo>
                    <a:pt x="37" y="0"/>
                    <a:pt x="42" y="0"/>
                    <a:pt x="45" y="2"/>
                  </a:cubicBezTo>
                  <a:cubicBezTo>
                    <a:pt x="49" y="3"/>
                    <a:pt x="52" y="5"/>
                    <a:pt x="54" y="8"/>
                  </a:cubicBezTo>
                  <a:cubicBezTo>
                    <a:pt x="56" y="10"/>
                    <a:pt x="58" y="14"/>
                    <a:pt x="59" y="17"/>
                  </a:cubicBezTo>
                  <a:close/>
                  <a:moveTo>
                    <a:pt x="22" y="50"/>
                  </a:moveTo>
                  <a:cubicBezTo>
                    <a:pt x="22" y="54"/>
                    <a:pt x="23" y="57"/>
                    <a:pt x="25" y="59"/>
                  </a:cubicBezTo>
                  <a:cubicBezTo>
                    <a:pt x="27" y="61"/>
                    <a:pt x="29" y="63"/>
                    <a:pt x="32" y="63"/>
                  </a:cubicBezTo>
                  <a:cubicBezTo>
                    <a:pt x="35" y="63"/>
                    <a:pt x="37" y="62"/>
                    <a:pt x="39" y="60"/>
                  </a:cubicBezTo>
                  <a:cubicBezTo>
                    <a:pt x="40" y="57"/>
                    <a:pt x="41" y="54"/>
                    <a:pt x="41" y="50"/>
                  </a:cubicBezTo>
                  <a:cubicBezTo>
                    <a:pt x="41" y="46"/>
                    <a:pt x="40" y="43"/>
                    <a:pt x="38" y="41"/>
                  </a:cubicBezTo>
                  <a:cubicBezTo>
                    <a:pt x="37" y="39"/>
                    <a:pt x="34" y="38"/>
                    <a:pt x="32" y="38"/>
                  </a:cubicBezTo>
                  <a:cubicBezTo>
                    <a:pt x="29" y="38"/>
                    <a:pt x="26" y="39"/>
                    <a:pt x="24" y="41"/>
                  </a:cubicBezTo>
                  <a:cubicBezTo>
                    <a:pt x="23" y="43"/>
                    <a:pt x="22" y="46"/>
                    <a:pt x="22" y="50"/>
                  </a:cubicBezTo>
                  <a:close/>
                  <a:moveTo>
                    <a:pt x="68" y="37"/>
                  </a:moveTo>
                  <a:cubicBezTo>
                    <a:pt x="68" y="23"/>
                    <a:pt x="71" y="14"/>
                    <a:pt x="76" y="8"/>
                  </a:cubicBezTo>
                  <a:cubicBezTo>
                    <a:pt x="81" y="3"/>
                    <a:pt x="88" y="0"/>
                    <a:pt x="98" y="0"/>
                  </a:cubicBezTo>
                  <a:cubicBezTo>
                    <a:pt x="103" y="0"/>
                    <a:pt x="107" y="0"/>
                    <a:pt x="111" y="2"/>
                  </a:cubicBezTo>
                  <a:cubicBezTo>
                    <a:pt x="114" y="3"/>
                    <a:pt x="116" y="4"/>
                    <a:pt x="118" y="6"/>
                  </a:cubicBezTo>
                  <a:cubicBezTo>
                    <a:pt x="120" y="8"/>
                    <a:pt x="122" y="10"/>
                    <a:pt x="123" y="12"/>
                  </a:cubicBezTo>
                  <a:cubicBezTo>
                    <a:pt x="124" y="15"/>
                    <a:pt x="125" y="17"/>
                    <a:pt x="126" y="20"/>
                  </a:cubicBezTo>
                  <a:cubicBezTo>
                    <a:pt x="127" y="25"/>
                    <a:pt x="128" y="31"/>
                    <a:pt x="128" y="37"/>
                  </a:cubicBezTo>
                  <a:cubicBezTo>
                    <a:pt x="128" y="50"/>
                    <a:pt x="126" y="60"/>
                    <a:pt x="121" y="66"/>
                  </a:cubicBezTo>
                  <a:cubicBezTo>
                    <a:pt x="117" y="72"/>
                    <a:pt x="109" y="75"/>
                    <a:pt x="98" y="75"/>
                  </a:cubicBezTo>
                  <a:cubicBezTo>
                    <a:pt x="92" y="75"/>
                    <a:pt x="87" y="74"/>
                    <a:pt x="83" y="72"/>
                  </a:cubicBezTo>
                  <a:cubicBezTo>
                    <a:pt x="79" y="70"/>
                    <a:pt x="76" y="67"/>
                    <a:pt x="74" y="64"/>
                  </a:cubicBezTo>
                  <a:cubicBezTo>
                    <a:pt x="72" y="61"/>
                    <a:pt x="71" y="57"/>
                    <a:pt x="70" y="53"/>
                  </a:cubicBezTo>
                  <a:cubicBezTo>
                    <a:pt x="69" y="48"/>
                    <a:pt x="68" y="43"/>
                    <a:pt x="68" y="37"/>
                  </a:cubicBezTo>
                  <a:close/>
                  <a:moveTo>
                    <a:pt x="88" y="37"/>
                  </a:moveTo>
                  <a:cubicBezTo>
                    <a:pt x="88" y="47"/>
                    <a:pt x="89" y="53"/>
                    <a:pt x="91" y="56"/>
                  </a:cubicBezTo>
                  <a:cubicBezTo>
                    <a:pt x="92" y="60"/>
                    <a:pt x="95" y="61"/>
                    <a:pt x="98" y="61"/>
                  </a:cubicBezTo>
                  <a:cubicBezTo>
                    <a:pt x="100" y="61"/>
                    <a:pt x="102" y="61"/>
                    <a:pt x="103" y="59"/>
                  </a:cubicBezTo>
                  <a:cubicBezTo>
                    <a:pt x="105" y="58"/>
                    <a:pt x="106" y="55"/>
                    <a:pt x="107" y="52"/>
                  </a:cubicBezTo>
                  <a:cubicBezTo>
                    <a:pt x="107" y="49"/>
                    <a:pt x="108" y="44"/>
                    <a:pt x="108" y="38"/>
                  </a:cubicBezTo>
                  <a:cubicBezTo>
                    <a:pt x="108" y="28"/>
                    <a:pt x="107" y="22"/>
                    <a:pt x="105" y="18"/>
                  </a:cubicBezTo>
                  <a:cubicBezTo>
                    <a:pt x="104" y="15"/>
                    <a:pt x="101" y="13"/>
                    <a:pt x="98" y="13"/>
                  </a:cubicBezTo>
                  <a:cubicBezTo>
                    <a:pt x="94" y="13"/>
                    <a:pt x="92" y="15"/>
                    <a:pt x="91" y="18"/>
                  </a:cubicBezTo>
                  <a:cubicBezTo>
                    <a:pt x="89" y="22"/>
                    <a:pt x="88" y="28"/>
                    <a:pt x="88" y="37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58" name="Freeform 32"/>
            <p:cNvSpPr>
              <a:spLocks noEditPoints="1"/>
            </p:cNvSpPr>
            <p:nvPr/>
          </p:nvSpPr>
          <p:spPr bwMode="auto">
            <a:xfrm>
              <a:off x="1660267" y="1755800"/>
              <a:ext cx="142699" cy="108000"/>
            </a:xfrm>
            <a:custGeom>
              <a:avLst/>
              <a:gdLst>
                <a:gd name="T0" fmla="*/ 12 w 127"/>
                <a:gd name="T1" fmla="*/ 35 h 75"/>
                <a:gd name="T2" fmla="*/ 5 w 127"/>
                <a:gd name="T3" fmla="*/ 29 h 75"/>
                <a:gd name="T4" fmla="*/ 2 w 127"/>
                <a:gd name="T5" fmla="*/ 19 h 75"/>
                <a:gd name="T6" fmla="*/ 11 w 127"/>
                <a:gd name="T7" fmla="*/ 4 h 75"/>
                <a:gd name="T8" fmla="*/ 28 w 127"/>
                <a:gd name="T9" fmla="*/ 0 h 75"/>
                <a:gd name="T10" fmla="*/ 50 w 127"/>
                <a:gd name="T11" fmla="*/ 5 h 75"/>
                <a:gd name="T12" fmla="*/ 57 w 127"/>
                <a:gd name="T13" fmla="*/ 19 h 75"/>
                <a:gd name="T14" fmla="*/ 54 w 127"/>
                <a:gd name="T15" fmla="*/ 28 h 75"/>
                <a:gd name="T16" fmla="*/ 48 w 127"/>
                <a:gd name="T17" fmla="*/ 35 h 75"/>
                <a:gd name="T18" fmla="*/ 56 w 127"/>
                <a:gd name="T19" fmla="*/ 42 h 75"/>
                <a:gd name="T20" fmla="*/ 59 w 127"/>
                <a:gd name="T21" fmla="*/ 52 h 75"/>
                <a:gd name="T22" fmla="*/ 57 w 127"/>
                <a:gd name="T23" fmla="*/ 63 h 75"/>
                <a:gd name="T24" fmla="*/ 51 w 127"/>
                <a:gd name="T25" fmla="*/ 70 h 75"/>
                <a:gd name="T26" fmla="*/ 42 w 127"/>
                <a:gd name="T27" fmla="*/ 74 h 75"/>
                <a:gd name="T28" fmla="*/ 30 w 127"/>
                <a:gd name="T29" fmla="*/ 75 h 75"/>
                <a:gd name="T30" fmla="*/ 12 w 127"/>
                <a:gd name="T31" fmla="*/ 72 h 75"/>
                <a:gd name="T32" fmla="*/ 3 w 127"/>
                <a:gd name="T33" fmla="*/ 64 h 75"/>
                <a:gd name="T34" fmla="*/ 0 w 127"/>
                <a:gd name="T35" fmla="*/ 52 h 75"/>
                <a:gd name="T36" fmla="*/ 3 w 127"/>
                <a:gd name="T37" fmla="*/ 41 h 75"/>
                <a:gd name="T38" fmla="*/ 12 w 127"/>
                <a:gd name="T39" fmla="*/ 35 h 75"/>
                <a:gd name="T40" fmla="*/ 21 w 127"/>
                <a:gd name="T41" fmla="*/ 20 h 75"/>
                <a:gd name="T42" fmla="*/ 23 w 127"/>
                <a:gd name="T43" fmla="*/ 26 h 75"/>
                <a:gd name="T44" fmla="*/ 30 w 127"/>
                <a:gd name="T45" fmla="*/ 29 h 75"/>
                <a:gd name="T46" fmla="*/ 35 w 127"/>
                <a:gd name="T47" fmla="*/ 26 h 75"/>
                <a:gd name="T48" fmla="*/ 38 w 127"/>
                <a:gd name="T49" fmla="*/ 20 h 75"/>
                <a:gd name="T50" fmla="*/ 35 w 127"/>
                <a:gd name="T51" fmla="*/ 14 h 75"/>
                <a:gd name="T52" fmla="*/ 29 w 127"/>
                <a:gd name="T53" fmla="*/ 12 h 75"/>
                <a:gd name="T54" fmla="*/ 23 w 127"/>
                <a:gd name="T55" fmla="*/ 14 h 75"/>
                <a:gd name="T56" fmla="*/ 21 w 127"/>
                <a:gd name="T57" fmla="*/ 20 h 75"/>
                <a:gd name="T58" fmla="*/ 20 w 127"/>
                <a:gd name="T59" fmla="*/ 52 h 75"/>
                <a:gd name="T60" fmla="*/ 23 w 127"/>
                <a:gd name="T61" fmla="*/ 59 h 75"/>
                <a:gd name="T62" fmla="*/ 30 w 127"/>
                <a:gd name="T63" fmla="*/ 63 h 75"/>
                <a:gd name="T64" fmla="*/ 36 w 127"/>
                <a:gd name="T65" fmla="*/ 59 h 75"/>
                <a:gd name="T66" fmla="*/ 39 w 127"/>
                <a:gd name="T67" fmla="*/ 52 h 75"/>
                <a:gd name="T68" fmla="*/ 36 w 127"/>
                <a:gd name="T69" fmla="*/ 44 h 75"/>
                <a:gd name="T70" fmla="*/ 29 w 127"/>
                <a:gd name="T71" fmla="*/ 41 h 75"/>
                <a:gd name="T72" fmla="*/ 23 w 127"/>
                <a:gd name="T73" fmla="*/ 44 h 75"/>
                <a:gd name="T74" fmla="*/ 20 w 127"/>
                <a:gd name="T75" fmla="*/ 52 h 75"/>
                <a:gd name="T76" fmla="*/ 68 w 127"/>
                <a:gd name="T77" fmla="*/ 37 h 75"/>
                <a:gd name="T78" fmla="*/ 75 w 127"/>
                <a:gd name="T79" fmla="*/ 8 h 75"/>
                <a:gd name="T80" fmla="*/ 98 w 127"/>
                <a:gd name="T81" fmla="*/ 0 h 75"/>
                <a:gd name="T82" fmla="*/ 110 w 127"/>
                <a:gd name="T83" fmla="*/ 1 h 75"/>
                <a:gd name="T84" fmla="*/ 118 w 127"/>
                <a:gd name="T85" fmla="*/ 6 h 75"/>
                <a:gd name="T86" fmla="*/ 122 w 127"/>
                <a:gd name="T87" fmla="*/ 12 h 75"/>
                <a:gd name="T88" fmla="*/ 125 w 127"/>
                <a:gd name="T89" fmla="*/ 20 h 75"/>
                <a:gd name="T90" fmla="*/ 127 w 127"/>
                <a:gd name="T91" fmla="*/ 37 h 75"/>
                <a:gd name="T92" fmla="*/ 120 w 127"/>
                <a:gd name="T93" fmla="*/ 66 h 75"/>
                <a:gd name="T94" fmla="*/ 97 w 127"/>
                <a:gd name="T95" fmla="*/ 75 h 75"/>
                <a:gd name="T96" fmla="*/ 82 w 127"/>
                <a:gd name="T97" fmla="*/ 72 h 75"/>
                <a:gd name="T98" fmla="*/ 73 w 127"/>
                <a:gd name="T99" fmla="*/ 63 h 75"/>
                <a:gd name="T100" fmla="*/ 69 w 127"/>
                <a:gd name="T101" fmla="*/ 52 h 75"/>
                <a:gd name="T102" fmla="*/ 68 w 127"/>
                <a:gd name="T103" fmla="*/ 37 h 75"/>
                <a:gd name="T104" fmla="*/ 88 w 127"/>
                <a:gd name="T105" fmla="*/ 37 h 75"/>
                <a:gd name="T106" fmla="*/ 90 w 127"/>
                <a:gd name="T107" fmla="*/ 56 h 75"/>
                <a:gd name="T108" fmla="*/ 97 w 127"/>
                <a:gd name="T109" fmla="*/ 61 h 75"/>
                <a:gd name="T110" fmla="*/ 103 w 127"/>
                <a:gd name="T111" fmla="*/ 59 h 75"/>
                <a:gd name="T112" fmla="*/ 106 w 127"/>
                <a:gd name="T113" fmla="*/ 52 h 75"/>
                <a:gd name="T114" fmla="*/ 107 w 127"/>
                <a:gd name="T115" fmla="*/ 38 h 75"/>
                <a:gd name="T116" fmla="*/ 105 w 127"/>
                <a:gd name="T117" fmla="*/ 18 h 75"/>
                <a:gd name="T118" fmla="*/ 97 w 127"/>
                <a:gd name="T119" fmla="*/ 13 h 75"/>
                <a:gd name="T120" fmla="*/ 90 w 127"/>
                <a:gd name="T121" fmla="*/ 18 h 75"/>
                <a:gd name="T122" fmla="*/ 88 w 127"/>
                <a:gd name="T123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27" h="75">
                  <a:moveTo>
                    <a:pt x="12" y="35"/>
                  </a:moveTo>
                  <a:cubicBezTo>
                    <a:pt x="9" y="33"/>
                    <a:pt x="6" y="31"/>
                    <a:pt x="5" y="29"/>
                  </a:cubicBezTo>
                  <a:cubicBezTo>
                    <a:pt x="3" y="26"/>
                    <a:pt x="2" y="23"/>
                    <a:pt x="2" y="19"/>
                  </a:cubicBezTo>
                  <a:cubicBezTo>
                    <a:pt x="2" y="13"/>
                    <a:pt x="5" y="8"/>
                    <a:pt x="11" y="4"/>
                  </a:cubicBezTo>
                  <a:cubicBezTo>
                    <a:pt x="15" y="1"/>
                    <a:pt x="21" y="0"/>
                    <a:pt x="28" y="0"/>
                  </a:cubicBezTo>
                  <a:cubicBezTo>
                    <a:pt x="38" y="0"/>
                    <a:pt x="45" y="1"/>
                    <a:pt x="50" y="5"/>
                  </a:cubicBezTo>
                  <a:cubicBezTo>
                    <a:pt x="55" y="9"/>
                    <a:pt x="57" y="14"/>
                    <a:pt x="57" y="19"/>
                  </a:cubicBezTo>
                  <a:cubicBezTo>
                    <a:pt x="57" y="22"/>
                    <a:pt x="56" y="26"/>
                    <a:pt x="54" y="28"/>
                  </a:cubicBezTo>
                  <a:cubicBezTo>
                    <a:pt x="53" y="31"/>
                    <a:pt x="51" y="33"/>
                    <a:pt x="48" y="35"/>
                  </a:cubicBezTo>
                  <a:cubicBezTo>
                    <a:pt x="51" y="36"/>
                    <a:pt x="54" y="39"/>
                    <a:pt x="56" y="42"/>
                  </a:cubicBezTo>
                  <a:cubicBezTo>
                    <a:pt x="58" y="45"/>
                    <a:pt x="59" y="49"/>
                    <a:pt x="59" y="52"/>
                  </a:cubicBezTo>
                  <a:cubicBezTo>
                    <a:pt x="59" y="56"/>
                    <a:pt x="58" y="59"/>
                    <a:pt x="57" y="63"/>
                  </a:cubicBezTo>
                  <a:cubicBezTo>
                    <a:pt x="55" y="66"/>
                    <a:pt x="53" y="68"/>
                    <a:pt x="51" y="70"/>
                  </a:cubicBezTo>
                  <a:cubicBezTo>
                    <a:pt x="48" y="72"/>
                    <a:pt x="45" y="73"/>
                    <a:pt x="42" y="74"/>
                  </a:cubicBezTo>
                  <a:cubicBezTo>
                    <a:pt x="38" y="75"/>
                    <a:pt x="34" y="75"/>
                    <a:pt x="30" y="75"/>
                  </a:cubicBezTo>
                  <a:cubicBezTo>
                    <a:pt x="22" y="75"/>
                    <a:pt x="16" y="74"/>
                    <a:pt x="12" y="72"/>
                  </a:cubicBezTo>
                  <a:cubicBezTo>
                    <a:pt x="8" y="70"/>
                    <a:pt x="5" y="68"/>
                    <a:pt x="3" y="64"/>
                  </a:cubicBezTo>
                  <a:cubicBezTo>
                    <a:pt x="1" y="61"/>
                    <a:pt x="0" y="57"/>
                    <a:pt x="0" y="52"/>
                  </a:cubicBezTo>
                  <a:cubicBezTo>
                    <a:pt x="0" y="48"/>
                    <a:pt x="1" y="44"/>
                    <a:pt x="3" y="41"/>
                  </a:cubicBezTo>
                  <a:cubicBezTo>
                    <a:pt x="5" y="38"/>
                    <a:pt x="8" y="36"/>
                    <a:pt x="12" y="35"/>
                  </a:cubicBezTo>
                  <a:close/>
                  <a:moveTo>
                    <a:pt x="21" y="20"/>
                  </a:moveTo>
                  <a:cubicBezTo>
                    <a:pt x="21" y="23"/>
                    <a:pt x="22" y="25"/>
                    <a:pt x="23" y="26"/>
                  </a:cubicBezTo>
                  <a:cubicBezTo>
                    <a:pt x="25" y="28"/>
                    <a:pt x="27" y="29"/>
                    <a:pt x="30" y="29"/>
                  </a:cubicBezTo>
                  <a:cubicBezTo>
                    <a:pt x="32" y="29"/>
                    <a:pt x="34" y="28"/>
                    <a:pt x="35" y="26"/>
                  </a:cubicBezTo>
                  <a:cubicBezTo>
                    <a:pt x="37" y="25"/>
                    <a:pt x="38" y="23"/>
                    <a:pt x="38" y="20"/>
                  </a:cubicBezTo>
                  <a:cubicBezTo>
                    <a:pt x="38" y="18"/>
                    <a:pt x="37" y="16"/>
                    <a:pt x="35" y="14"/>
                  </a:cubicBezTo>
                  <a:cubicBezTo>
                    <a:pt x="34" y="13"/>
                    <a:pt x="32" y="12"/>
                    <a:pt x="29" y="12"/>
                  </a:cubicBezTo>
                  <a:cubicBezTo>
                    <a:pt x="27" y="12"/>
                    <a:pt x="25" y="13"/>
                    <a:pt x="23" y="14"/>
                  </a:cubicBezTo>
                  <a:cubicBezTo>
                    <a:pt x="22" y="16"/>
                    <a:pt x="21" y="18"/>
                    <a:pt x="21" y="20"/>
                  </a:cubicBezTo>
                  <a:close/>
                  <a:moveTo>
                    <a:pt x="20" y="52"/>
                  </a:moveTo>
                  <a:cubicBezTo>
                    <a:pt x="20" y="55"/>
                    <a:pt x="21" y="57"/>
                    <a:pt x="23" y="59"/>
                  </a:cubicBezTo>
                  <a:cubicBezTo>
                    <a:pt x="25" y="62"/>
                    <a:pt x="27" y="63"/>
                    <a:pt x="30" y="63"/>
                  </a:cubicBezTo>
                  <a:cubicBezTo>
                    <a:pt x="32" y="63"/>
                    <a:pt x="34" y="62"/>
                    <a:pt x="36" y="59"/>
                  </a:cubicBezTo>
                  <a:cubicBezTo>
                    <a:pt x="38" y="57"/>
                    <a:pt x="39" y="55"/>
                    <a:pt x="39" y="52"/>
                  </a:cubicBezTo>
                  <a:cubicBezTo>
                    <a:pt x="39" y="48"/>
                    <a:pt x="38" y="46"/>
                    <a:pt x="36" y="44"/>
                  </a:cubicBezTo>
                  <a:cubicBezTo>
                    <a:pt x="34" y="42"/>
                    <a:pt x="32" y="41"/>
                    <a:pt x="29" y="41"/>
                  </a:cubicBezTo>
                  <a:cubicBezTo>
                    <a:pt x="27" y="41"/>
                    <a:pt x="25" y="42"/>
                    <a:pt x="23" y="44"/>
                  </a:cubicBezTo>
                  <a:cubicBezTo>
                    <a:pt x="21" y="46"/>
                    <a:pt x="20" y="48"/>
                    <a:pt x="20" y="52"/>
                  </a:cubicBezTo>
                  <a:close/>
                  <a:moveTo>
                    <a:pt x="68" y="37"/>
                  </a:moveTo>
                  <a:cubicBezTo>
                    <a:pt x="68" y="23"/>
                    <a:pt x="70" y="13"/>
                    <a:pt x="75" y="8"/>
                  </a:cubicBezTo>
                  <a:cubicBezTo>
                    <a:pt x="80" y="2"/>
                    <a:pt x="88" y="0"/>
                    <a:pt x="98" y="0"/>
                  </a:cubicBezTo>
                  <a:cubicBezTo>
                    <a:pt x="103" y="0"/>
                    <a:pt x="107" y="0"/>
                    <a:pt x="110" y="1"/>
                  </a:cubicBezTo>
                  <a:cubicBezTo>
                    <a:pt x="113" y="3"/>
                    <a:pt x="116" y="4"/>
                    <a:pt x="118" y="6"/>
                  </a:cubicBezTo>
                  <a:cubicBezTo>
                    <a:pt x="120" y="8"/>
                    <a:pt x="121" y="10"/>
                    <a:pt x="122" y="12"/>
                  </a:cubicBezTo>
                  <a:cubicBezTo>
                    <a:pt x="124" y="14"/>
                    <a:pt x="124" y="17"/>
                    <a:pt x="125" y="20"/>
                  </a:cubicBezTo>
                  <a:cubicBezTo>
                    <a:pt x="127" y="25"/>
                    <a:pt x="127" y="31"/>
                    <a:pt x="127" y="37"/>
                  </a:cubicBezTo>
                  <a:cubicBezTo>
                    <a:pt x="127" y="50"/>
                    <a:pt x="125" y="60"/>
                    <a:pt x="120" y="66"/>
                  </a:cubicBezTo>
                  <a:cubicBezTo>
                    <a:pt x="116" y="72"/>
                    <a:pt x="108" y="75"/>
                    <a:pt x="97" y="75"/>
                  </a:cubicBezTo>
                  <a:cubicBezTo>
                    <a:pt x="91" y="75"/>
                    <a:pt x="86" y="74"/>
                    <a:pt x="82" y="72"/>
                  </a:cubicBezTo>
                  <a:cubicBezTo>
                    <a:pt x="79" y="70"/>
                    <a:pt x="76" y="67"/>
                    <a:pt x="73" y="63"/>
                  </a:cubicBezTo>
                  <a:cubicBezTo>
                    <a:pt x="71" y="61"/>
                    <a:pt x="70" y="57"/>
                    <a:pt x="69" y="52"/>
                  </a:cubicBezTo>
                  <a:cubicBezTo>
                    <a:pt x="68" y="48"/>
                    <a:pt x="68" y="43"/>
                    <a:pt x="68" y="37"/>
                  </a:cubicBezTo>
                  <a:close/>
                  <a:moveTo>
                    <a:pt x="88" y="37"/>
                  </a:moveTo>
                  <a:cubicBezTo>
                    <a:pt x="88" y="46"/>
                    <a:pt x="89" y="53"/>
                    <a:pt x="90" y="56"/>
                  </a:cubicBezTo>
                  <a:cubicBezTo>
                    <a:pt x="92" y="59"/>
                    <a:pt x="94" y="61"/>
                    <a:pt x="97" y="61"/>
                  </a:cubicBezTo>
                  <a:cubicBezTo>
                    <a:pt x="99" y="61"/>
                    <a:pt x="101" y="60"/>
                    <a:pt x="103" y="59"/>
                  </a:cubicBezTo>
                  <a:cubicBezTo>
                    <a:pt x="104" y="58"/>
                    <a:pt x="105" y="55"/>
                    <a:pt x="106" y="52"/>
                  </a:cubicBezTo>
                  <a:cubicBezTo>
                    <a:pt x="107" y="49"/>
                    <a:pt x="107" y="44"/>
                    <a:pt x="107" y="38"/>
                  </a:cubicBezTo>
                  <a:cubicBezTo>
                    <a:pt x="107" y="28"/>
                    <a:pt x="106" y="21"/>
                    <a:pt x="105" y="18"/>
                  </a:cubicBezTo>
                  <a:cubicBezTo>
                    <a:pt x="103" y="15"/>
                    <a:pt x="101" y="13"/>
                    <a:pt x="97" y="13"/>
                  </a:cubicBezTo>
                  <a:cubicBezTo>
                    <a:pt x="94" y="13"/>
                    <a:pt x="91" y="15"/>
                    <a:pt x="90" y="18"/>
                  </a:cubicBezTo>
                  <a:cubicBezTo>
                    <a:pt x="88" y="22"/>
                    <a:pt x="88" y="28"/>
                    <a:pt x="88" y="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59" name="Freeform 33"/>
            <p:cNvSpPr>
              <a:spLocks noEditPoints="1"/>
            </p:cNvSpPr>
            <p:nvPr/>
          </p:nvSpPr>
          <p:spPr bwMode="auto">
            <a:xfrm>
              <a:off x="1853930" y="1580484"/>
              <a:ext cx="214729" cy="108000"/>
            </a:xfrm>
            <a:custGeom>
              <a:avLst/>
              <a:gdLst>
                <a:gd name="T0" fmla="*/ 42 w 191"/>
                <a:gd name="T1" fmla="*/ 0 h 75"/>
                <a:gd name="T2" fmla="*/ 42 w 191"/>
                <a:gd name="T3" fmla="*/ 74 h 75"/>
                <a:gd name="T4" fmla="*/ 21 w 191"/>
                <a:gd name="T5" fmla="*/ 74 h 75"/>
                <a:gd name="T6" fmla="*/ 21 w 191"/>
                <a:gd name="T7" fmla="*/ 26 h 75"/>
                <a:gd name="T8" fmla="*/ 12 w 191"/>
                <a:gd name="T9" fmla="*/ 32 h 75"/>
                <a:gd name="T10" fmla="*/ 0 w 191"/>
                <a:gd name="T11" fmla="*/ 36 h 75"/>
                <a:gd name="T12" fmla="*/ 0 w 191"/>
                <a:gd name="T13" fmla="*/ 20 h 75"/>
                <a:gd name="T14" fmla="*/ 16 w 191"/>
                <a:gd name="T15" fmla="*/ 12 h 75"/>
                <a:gd name="T16" fmla="*/ 25 w 191"/>
                <a:gd name="T17" fmla="*/ 0 h 75"/>
                <a:gd name="T18" fmla="*/ 42 w 191"/>
                <a:gd name="T19" fmla="*/ 0 h 75"/>
                <a:gd name="T20" fmla="*/ 64 w 191"/>
                <a:gd name="T21" fmla="*/ 37 h 75"/>
                <a:gd name="T22" fmla="*/ 71 w 191"/>
                <a:gd name="T23" fmla="*/ 8 h 75"/>
                <a:gd name="T24" fmla="*/ 94 w 191"/>
                <a:gd name="T25" fmla="*/ 0 h 75"/>
                <a:gd name="T26" fmla="*/ 106 w 191"/>
                <a:gd name="T27" fmla="*/ 2 h 75"/>
                <a:gd name="T28" fmla="*/ 114 w 191"/>
                <a:gd name="T29" fmla="*/ 7 h 75"/>
                <a:gd name="T30" fmla="*/ 119 w 191"/>
                <a:gd name="T31" fmla="*/ 13 h 75"/>
                <a:gd name="T32" fmla="*/ 121 w 191"/>
                <a:gd name="T33" fmla="*/ 20 h 75"/>
                <a:gd name="T34" fmla="*/ 123 w 191"/>
                <a:gd name="T35" fmla="*/ 37 h 75"/>
                <a:gd name="T36" fmla="*/ 117 w 191"/>
                <a:gd name="T37" fmla="*/ 66 h 75"/>
                <a:gd name="T38" fmla="*/ 94 w 191"/>
                <a:gd name="T39" fmla="*/ 75 h 75"/>
                <a:gd name="T40" fmla="*/ 79 w 191"/>
                <a:gd name="T41" fmla="*/ 72 h 75"/>
                <a:gd name="T42" fmla="*/ 69 w 191"/>
                <a:gd name="T43" fmla="*/ 64 h 75"/>
                <a:gd name="T44" fmla="*/ 65 w 191"/>
                <a:gd name="T45" fmla="*/ 53 h 75"/>
                <a:gd name="T46" fmla="*/ 64 w 191"/>
                <a:gd name="T47" fmla="*/ 37 h 75"/>
                <a:gd name="T48" fmla="*/ 84 w 191"/>
                <a:gd name="T49" fmla="*/ 37 h 75"/>
                <a:gd name="T50" fmla="*/ 86 w 191"/>
                <a:gd name="T51" fmla="*/ 56 h 75"/>
                <a:gd name="T52" fmla="*/ 94 w 191"/>
                <a:gd name="T53" fmla="*/ 62 h 75"/>
                <a:gd name="T54" fmla="*/ 99 w 191"/>
                <a:gd name="T55" fmla="*/ 59 h 75"/>
                <a:gd name="T56" fmla="*/ 102 w 191"/>
                <a:gd name="T57" fmla="*/ 53 h 75"/>
                <a:gd name="T58" fmla="*/ 103 w 191"/>
                <a:gd name="T59" fmla="*/ 38 h 75"/>
                <a:gd name="T60" fmla="*/ 101 w 191"/>
                <a:gd name="T61" fmla="*/ 18 h 75"/>
                <a:gd name="T62" fmla="*/ 93 w 191"/>
                <a:gd name="T63" fmla="*/ 13 h 75"/>
                <a:gd name="T64" fmla="*/ 86 w 191"/>
                <a:gd name="T65" fmla="*/ 19 h 75"/>
                <a:gd name="T66" fmla="*/ 84 w 191"/>
                <a:gd name="T67" fmla="*/ 37 h 75"/>
                <a:gd name="T68" fmla="*/ 132 w 191"/>
                <a:gd name="T69" fmla="*/ 37 h 75"/>
                <a:gd name="T70" fmla="*/ 139 w 191"/>
                <a:gd name="T71" fmla="*/ 8 h 75"/>
                <a:gd name="T72" fmla="*/ 162 w 191"/>
                <a:gd name="T73" fmla="*/ 0 h 75"/>
                <a:gd name="T74" fmla="*/ 174 w 191"/>
                <a:gd name="T75" fmla="*/ 2 h 75"/>
                <a:gd name="T76" fmla="*/ 182 w 191"/>
                <a:gd name="T77" fmla="*/ 7 h 75"/>
                <a:gd name="T78" fmla="*/ 187 w 191"/>
                <a:gd name="T79" fmla="*/ 13 h 75"/>
                <a:gd name="T80" fmla="*/ 189 w 191"/>
                <a:gd name="T81" fmla="*/ 20 h 75"/>
                <a:gd name="T82" fmla="*/ 191 w 191"/>
                <a:gd name="T83" fmla="*/ 37 h 75"/>
                <a:gd name="T84" fmla="*/ 185 w 191"/>
                <a:gd name="T85" fmla="*/ 66 h 75"/>
                <a:gd name="T86" fmla="*/ 162 w 191"/>
                <a:gd name="T87" fmla="*/ 75 h 75"/>
                <a:gd name="T88" fmla="*/ 147 w 191"/>
                <a:gd name="T89" fmla="*/ 72 h 75"/>
                <a:gd name="T90" fmla="*/ 137 w 191"/>
                <a:gd name="T91" fmla="*/ 64 h 75"/>
                <a:gd name="T92" fmla="*/ 133 w 191"/>
                <a:gd name="T93" fmla="*/ 53 h 75"/>
                <a:gd name="T94" fmla="*/ 132 w 191"/>
                <a:gd name="T95" fmla="*/ 37 h 75"/>
                <a:gd name="T96" fmla="*/ 152 w 191"/>
                <a:gd name="T97" fmla="*/ 37 h 75"/>
                <a:gd name="T98" fmla="*/ 154 w 191"/>
                <a:gd name="T99" fmla="*/ 56 h 75"/>
                <a:gd name="T100" fmla="*/ 161 w 191"/>
                <a:gd name="T101" fmla="*/ 62 h 75"/>
                <a:gd name="T102" fmla="*/ 167 w 191"/>
                <a:gd name="T103" fmla="*/ 59 h 75"/>
                <a:gd name="T104" fmla="*/ 170 w 191"/>
                <a:gd name="T105" fmla="*/ 53 h 75"/>
                <a:gd name="T106" fmla="*/ 171 w 191"/>
                <a:gd name="T107" fmla="*/ 38 h 75"/>
                <a:gd name="T108" fmla="*/ 169 w 191"/>
                <a:gd name="T109" fmla="*/ 18 h 75"/>
                <a:gd name="T110" fmla="*/ 161 w 191"/>
                <a:gd name="T111" fmla="*/ 13 h 75"/>
                <a:gd name="T112" fmla="*/ 154 w 191"/>
                <a:gd name="T113" fmla="*/ 19 h 75"/>
                <a:gd name="T114" fmla="*/ 152 w 191"/>
                <a:gd name="T115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91" h="75">
                  <a:moveTo>
                    <a:pt x="42" y="0"/>
                  </a:moveTo>
                  <a:cubicBezTo>
                    <a:pt x="42" y="74"/>
                    <a:pt x="42" y="74"/>
                    <a:pt x="42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8" y="28"/>
                    <a:pt x="15" y="30"/>
                    <a:pt x="12" y="32"/>
                  </a:cubicBezTo>
                  <a:cubicBezTo>
                    <a:pt x="9" y="33"/>
                    <a:pt x="5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2" y="15"/>
                    <a:pt x="16" y="12"/>
                  </a:cubicBezTo>
                  <a:cubicBezTo>
                    <a:pt x="20" y="8"/>
                    <a:pt x="23" y="5"/>
                    <a:pt x="25" y="0"/>
                  </a:cubicBezTo>
                  <a:cubicBezTo>
                    <a:pt x="42" y="0"/>
                    <a:pt x="42" y="0"/>
                    <a:pt x="42" y="0"/>
                  </a:cubicBezTo>
                  <a:close/>
                  <a:moveTo>
                    <a:pt x="64" y="37"/>
                  </a:moveTo>
                  <a:cubicBezTo>
                    <a:pt x="64" y="24"/>
                    <a:pt x="66" y="14"/>
                    <a:pt x="71" y="8"/>
                  </a:cubicBezTo>
                  <a:cubicBezTo>
                    <a:pt x="76" y="3"/>
                    <a:pt x="84" y="0"/>
                    <a:pt x="94" y="0"/>
                  </a:cubicBezTo>
                  <a:cubicBezTo>
                    <a:pt x="99" y="0"/>
                    <a:pt x="103" y="1"/>
                    <a:pt x="106" y="2"/>
                  </a:cubicBezTo>
                  <a:cubicBezTo>
                    <a:pt x="109" y="3"/>
                    <a:pt x="112" y="5"/>
                    <a:pt x="114" y="7"/>
                  </a:cubicBezTo>
                  <a:cubicBezTo>
                    <a:pt x="116" y="8"/>
                    <a:pt x="118" y="11"/>
                    <a:pt x="119" y="13"/>
                  </a:cubicBezTo>
                  <a:cubicBezTo>
                    <a:pt x="120" y="15"/>
                    <a:pt x="121" y="17"/>
                    <a:pt x="121" y="20"/>
                  </a:cubicBezTo>
                  <a:cubicBezTo>
                    <a:pt x="123" y="26"/>
                    <a:pt x="123" y="31"/>
                    <a:pt x="123" y="37"/>
                  </a:cubicBezTo>
                  <a:cubicBezTo>
                    <a:pt x="123" y="50"/>
                    <a:pt x="121" y="60"/>
                    <a:pt x="117" y="66"/>
                  </a:cubicBezTo>
                  <a:cubicBezTo>
                    <a:pt x="112" y="72"/>
                    <a:pt x="105" y="75"/>
                    <a:pt x="94" y="75"/>
                  </a:cubicBezTo>
                  <a:cubicBezTo>
                    <a:pt x="87" y="75"/>
                    <a:pt x="83" y="74"/>
                    <a:pt x="79" y="72"/>
                  </a:cubicBezTo>
                  <a:cubicBezTo>
                    <a:pt x="75" y="70"/>
                    <a:pt x="72" y="68"/>
                    <a:pt x="69" y="64"/>
                  </a:cubicBezTo>
                  <a:cubicBezTo>
                    <a:pt x="68" y="61"/>
                    <a:pt x="66" y="57"/>
                    <a:pt x="65" y="53"/>
                  </a:cubicBezTo>
                  <a:cubicBezTo>
                    <a:pt x="64" y="48"/>
                    <a:pt x="64" y="43"/>
                    <a:pt x="64" y="37"/>
                  </a:cubicBezTo>
                  <a:close/>
                  <a:moveTo>
                    <a:pt x="84" y="37"/>
                  </a:moveTo>
                  <a:cubicBezTo>
                    <a:pt x="84" y="47"/>
                    <a:pt x="85" y="53"/>
                    <a:pt x="86" y="56"/>
                  </a:cubicBezTo>
                  <a:cubicBezTo>
                    <a:pt x="88" y="60"/>
                    <a:pt x="90" y="62"/>
                    <a:pt x="94" y="62"/>
                  </a:cubicBezTo>
                  <a:cubicBezTo>
                    <a:pt x="96" y="62"/>
                    <a:pt x="97" y="61"/>
                    <a:pt x="99" y="59"/>
                  </a:cubicBezTo>
                  <a:cubicBezTo>
                    <a:pt x="100" y="58"/>
                    <a:pt x="102" y="56"/>
                    <a:pt x="102" y="53"/>
                  </a:cubicBezTo>
                  <a:cubicBezTo>
                    <a:pt x="103" y="49"/>
                    <a:pt x="103" y="45"/>
                    <a:pt x="103" y="38"/>
                  </a:cubicBezTo>
                  <a:cubicBezTo>
                    <a:pt x="103" y="28"/>
                    <a:pt x="102" y="22"/>
                    <a:pt x="101" y="18"/>
                  </a:cubicBezTo>
                  <a:cubicBezTo>
                    <a:pt x="99" y="15"/>
                    <a:pt x="97" y="13"/>
                    <a:pt x="93" y="13"/>
                  </a:cubicBezTo>
                  <a:cubicBezTo>
                    <a:pt x="90" y="13"/>
                    <a:pt x="88" y="15"/>
                    <a:pt x="86" y="19"/>
                  </a:cubicBezTo>
                  <a:cubicBezTo>
                    <a:pt x="85" y="22"/>
                    <a:pt x="84" y="28"/>
                    <a:pt x="84" y="37"/>
                  </a:cubicBezTo>
                  <a:close/>
                  <a:moveTo>
                    <a:pt x="132" y="37"/>
                  </a:moveTo>
                  <a:cubicBezTo>
                    <a:pt x="132" y="24"/>
                    <a:pt x="134" y="14"/>
                    <a:pt x="139" y="8"/>
                  </a:cubicBezTo>
                  <a:cubicBezTo>
                    <a:pt x="144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7" y="3"/>
                    <a:pt x="180" y="5"/>
                    <a:pt x="182" y="7"/>
                  </a:cubicBezTo>
                  <a:cubicBezTo>
                    <a:pt x="184" y="8"/>
                    <a:pt x="185" y="11"/>
                    <a:pt x="187" y="13"/>
                  </a:cubicBezTo>
                  <a:cubicBezTo>
                    <a:pt x="188" y="15"/>
                    <a:pt x="189" y="17"/>
                    <a:pt x="189" y="20"/>
                  </a:cubicBezTo>
                  <a:cubicBezTo>
                    <a:pt x="191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5" y="66"/>
                  </a:cubicBezTo>
                  <a:cubicBezTo>
                    <a:pt x="180" y="72"/>
                    <a:pt x="172" y="75"/>
                    <a:pt x="162" y="75"/>
                  </a:cubicBezTo>
                  <a:cubicBezTo>
                    <a:pt x="155" y="75"/>
                    <a:pt x="150" y="74"/>
                    <a:pt x="147" y="72"/>
                  </a:cubicBezTo>
                  <a:cubicBezTo>
                    <a:pt x="143" y="70"/>
                    <a:pt x="140" y="68"/>
                    <a:pt x="137" y="64"/>
                  </a:cubicBezTo>
                  <a:cubicBezTo>
                    <a:pt x="136" y="61"/>
                    <a:pt x="134" y="57"/>
                    <a:pt x="133" y="53"/>
                  </a:cubicBezTo>
                  <a:cubicBezTo>
                    <a:pt x="132" y="48"/>
                    <a:pt x="132" y="43"/>
                    <a:pt x="132" y="37"/>
                  </a:cubicBezTo>
                  <a:close/>
                  <a:moveTo>
                    <a:pt x="152" y="37"/>
                  </a:moveTo>
                  <a:cubicBezTo>
                    <a:pt x="152" y="47"/>
                    <a:pt x="153" y="53"/>
                    <a:pt x="154" y="56"/>
                  </a:cubicBezTo>
                  <a:cubicBezTo>
                    <a:pt x="156" y="60"/>
                    <a:pt x="158" y="62"/>
                    <a:pt x="161" y="62"/>
                  </a:cubicBezTo>
                  <a:cubicBezTo>
                    <a:pt x="164" y="62"/>
                    <a:pt x="165" y="61"/>
                    <a:pt x="167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1" y="49"/>
                    <a:pt x="171" y="45"/>
                    <a:pt x="171" y="38"/>
                  </a:cubicBezTo>
                  <a:cubicBezTo>
                    <a:pt x="171" y="28"/>
                    <a:pt x="170" y="22"/>
                    <a:pt x="169" y="18"/>
                  </a:cubicBezTo>
                  <a:cubicBezTo>
                    <a:pt x="167" y="15"/>
                    <a:pt x="165" y="13"/>
                    <a:pt x="161" y="13"/>
                  </a:cubicBezTo>
                  <a:cubicBezTo>
                    <a:pt x="158" y="13"/>
                    <a:pt x="156" y="15"/>
                    <a:pt x="154" y="19"/>
                  </a:cubicBezTo>
                  <a:cubicBezTo>
                    <a:pt x="153" y="22"/>
                    <a:pt x="152" y="28"/>
                    <a:pt x="152" y="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60" name="Freeform 34"/>
            <p:cNvSpPr>
              <a:spLocks noEditPoints="1"/>
            </p:cNvSpPr>
            <p:nvPr/>
          </p:nvSpPr>
          <p:spPr bwMode="auto">
            <a:xfrm>
              <a:off x="2101276" y="1498262"/>
              <a:ext cx="214729" cy="108000"/>
            </a:xfrm>
            <a:custGeom>
              <a:avLst/>
              <a:gdLst>
                <a:gd name="T0" fmla="*/ 42 w 191"/>
                <a:gd name="T1" fmla="*/ 0 h 75"/>
                <a:gd name="T2" fmla="*/ 42 w 191"/>
                <a:gd name="T3" fmla="*/ 74 h 75"/>
                <a:gd name="T4" fmla="*/ 21 w 191"/>
                <a:gd name="T5" fmla="*/ 74 h 75"/>
                <a:gd name="T6" fmla="*/ 21 w 191"/>
                <a:gd name="T7" fmla="*/ 26 h 75"/>
                <a:gd name="T8" fmla="*/ 12 w 191"/>
                <a:gd name="T9" fmla="*/ 32 h 75"/>
                <a:gd name="T10" fmla="*/ 0 w 191"/>
                <a:gd name="T11" fmla="*/ 36 h 75"/>
                <a:gd name="T12" fmla="*/ 0 w 191"/>
                <a:gd name="T13" fmla="*/ 20 h 75"/>
                <a:gd name="T14" fmla="*/ 16 w 191"/>
                <a:gd name="T15" fmla="*/ 12 h 75"/>
                <a:gd name="T16" fmla="*/ 25 w 191"/>
                <a:gd name="T17" fmla="*/ 0 h 75"/>
                <a:gd name="T18" fmla="*/ 42 w 191"/>
                <a:gd name="T19" fmla="*/ 0 h 75"/>
                <a:gd name="T20" fmla="*/ 123 w 191"/>
                <a:gd name="T21" fmla="*/ 74 h 75"/>
                <a:gd name="T22" fmla="*/ 62 w 191"/>
                <a:gd name="T23" fmla="*/ 74 h 75"/>
                <a:gd name="T24" fmla="*/ 69 w 191"/>
                <a:gd name="T25" fmla="*/ 57 h 75"/>
                <a:gd name="T26" fmla="*/ 89 w 191"/>
                <a:gd name="T27" fmla="*/ 39 h 75"/>
                <a:gd name="T28" fmla="*/ 100 w 191"/>
                <a:gd name="T29" fmla="*/ 29 h 75"/>
                <a:gd name="T30" fmla="*/ 102 w 191"/>
                <a:gd name="T31" fmla="*/ 22 h 75"/>
                <a:gd name="T32" fmla="*/ 100 w 191"/>
                <a:gd name="T33" fmla="*/ 16 h 75"/>
                <a:gd name="T34" fmla="*/ 94 w 191"/>
                <a:gd name="T35" fmla="*/ 14 h 75"/>
                <a:gd name="T36" fmla="*/ 87 w 191"/>
                <a:gd name="T37" fmla="*/ 16 h 75"/>
                <a:gd name="T38" fmla="*/ 84 w 191"/>
                <a:gd name="T39" fmla="*/ 25 h 75"/>
                <a:gd name="T40" fmla="*/ 64 w 191"/>
                <a:gd name="T41" fmla="*/ 23 h 75"/>
                <a:gd name="T42" fmla="*/ 68 w 191"/>
                <a:gd name="T43" fmla="*/ 10 h 75"/>
                <a:gd name="T44" fmla="*/ 77 w 191"/>
                <a:gd name="T45" fmla="*/ 3 h 75"/>
                <a:gd name="T46" fmla="*/ 93 w 191"/>
                <a:gd name="T47" fmla="*/ 0 h 75"/>
                <a:gd name="T48" fmla="*/ 110 w 191"/>
                <a:gd name="T49" fmla="*/ 3 h 75"/>
                <a:gd name="T50" fmla="*/ 119 w 191"/>
                <a:gd name="T51" fmla="*/ 10 h 75"/>
                <a:gd name="T52" fmla="*/ 123 w 191"/>
                <a:gd name="T53" fmla="*/ 21 h 75"/>
                <a:gd name="T54" fmla="*/ 119 w 191"/>
                <a:gd name="T55" fmla="*/ 34 h 75"/>
                <a:gd name="T56" fmla="*/ 105 w 191"/>
                <a:gd name="T57" fmla="*/ 47 h 75"/>
                <a:gd name="T58" fmla="*/ 96 w 191"/>
                <a:gd name="T59" fmla="*/ 53 h 75"/>
                <a:gd name="T60" fmla="*/ 91 w 191"/>
                <a:gd name="T61" fmla="*/ 58 h 75"/>
                <a:gd name="T62" fmla="*/ 123 w 191"/>
                <a:gd name="T63" fmla="*/ 58 h 75"/>
                <a:gd name="T64" fmla="*/ 123 w 191"/>
                <a:gd name="T65" fmla="*/ 74 h 75"/>
                <a:gd name="T66" fmla="*/ 132 w 191"/>
                <a:gd name="T67" fmla="*/ 37 h 75"/>
                <a:gd name="T68" fmla="*/ 139 w 191"/>
                <a:gd name="T69" fmla="*/ 8 h 75"/>
                <a:gd name="T70" fmla="*/ 162 w 191"/>
                <a:gd name="T71" fmla="*/ 0 h 75"/>
                <a:gd name="T72" fmla="*/ 174 w 191"/>
                <a:gd name="T73" fmla="*/ 2 h 75"/>
                <a:gd name="T74" fmla="*/ 182 w 191"/>
                <a:gd name="T75" fmla="*/ 7 h 75"/>
                <a:gd name="T76" fmla="*/ 187 w 191"/>
                <a:gd name="T77" fmla="*/ 13 h 75"/>
                <a:gd name="T78" fmla="*/ 189 w 191"/>
                <a:gd name="T79" fmla="*/ 20 h 75"/>
                <a:gd name="T80" fmla="*/ 191 w 191"/>
                <a:gd name="T81" fmla="*/ 37 h 75"/>
                <a:gd name="T82" fmla="*/ 185 w 191"/>
                <a:gd name="T83" fmla="*/ 66 h 75"/>
                <a:gd name="T84" fmla="*/ 162 w 191"/>
                <a:gd name="T85" fmla="*/ 75 h 75"/>
                <a:gd name="T86" fmla="*/ 147 w 191"/>
                <a:gd name="T87" fmla="*/ 73 h 75"/>
                <a:gd name="T88" fmla="*/ 137 w 191"/>
                <a:gd name="T89" fmla="*/ 64 h 75"/>
                <a:gd name="T90" fmla="*/ 133 w 191"/>
                <a:gd name="T91" fmla="*/ 53 h 75"/>
                <a:gd name="T92" fmla="*/ 132 w 191"/>
                <a:gd name="T93" fmla="*/ 37 h 75"/>
                <a:gd name="T94" fmla="*/ 152 w 191"/>
                <a:gd name="T95" fmla="*/ 38 h 75"/>
                <a:gd name="T96" fmla="*/ 154 w 191"/>
                <a:gd name="T97" fmla="*/ 57 h 75"/>
                <a:gd name="T98" fmla="*/ 161 w 191"/>
                <a:gd name="T99" fmla="*/ 62 h 75"/>
                <a:gd name="T100" fmla="*/ 167 w 191"/>
                <a:gd name="T101" fmla="*/ 59 h 75"/>
                <a:gd name="T102" fmla="*/ 170 w 191"/>
                <a:gd name="T103" fmla="*/ 53 h 75"/>
                <a:gd name="T104" fmla="*/ 171 w 191"/>
                <a:gd name="T105" fmla="*/ 38 h 75"/>
                <a:gd name="T106" fmla="*/ 169 w 191"/>
                <a:gd name="T107" fmla="*/ 19 h 75"/>
                <a:gd name="T108" fmla="*/ 161 w 191"/>
                <a:gd name="T109" fmla="*/ 14 h 75"/>
                <a:gd name="T110" fmla="*/ 154 w 191"/>
                <a:gd name="T111" fmla="*/ 19 h 75"/>
                <a:gd name="T112" fmla="*/ 152 w 191"/>
                <a:gd name="T113" fmla="*/ 3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91" h="75">
                  <a:moveTo>
                    <a:pt x="42" y="0"/>
                  </a:moveTo>
                  <a:cubicBezTo>
                    <a:pt x="42" y="74"/>
                    <a:pt x="42" y="74"/>
                    <a:pt x="42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8" y="28"/>
                    <a:pt x="15" y="30"/>
                    <a:pt x="12" y="32"/>
                  </a:cubicBezTo>
                  <a:cubicBezTo>
                    <a:pt x="9" y="33"/>
                    <a:pt x="5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2" y="15"/>
                    <a:pt x="16" y="12"/>
                  </a:cubicBezTo>
                  <a:cubicBezTo>
                    <a:pt x="20" y="9"/>
                    <a:pt x="23" y="5"/>
                    <a:pt x="25" y="0"/>
                  </a:cubicBezTo>
                  <a:cubicBezTo>
                    <a:pt x="42" y="0"/>
                    <a:pt x="42" y="0"/>
                    <a:pt x="42" y="0"/>
                  </a:cubicBezTo>
                  <a:close/>
                  <a:moveTo>
                    <a:pt x="123" y="74"/>
                  </a:moveTo>
                  <a:cubicBezTo>
                    <a:pt x="62" y="74"/>
                    <a:pt x="62" y="74"/>
                    <a:pt x="62" y="74"/>
                  </a:cubicBezTo>
                  <a:cubicBezTo>
                    <a:pt x="63" y="68"/>
                    <a:pt x="65" y="63"/>
                    <a:pt x="69" y="57"/>
                  </a:cubicBezTo>
                  <a:cubicBezTo>
                    <a:pt x="72" y="52"/>
                    <a:pt x="79" y="46"/>
                    <a:pt x="89" y="39"/>
                  </a:cubicBezTo>
                  <a:cubicBezTo>
                    <a:pt x="94" y="34"/>
                    <a:pt x="98" y="31"/>
                    <a:pt x="100" y="29"/>
                  </a:cubicBezTo>
                  <a:cubicBezTo>
                    <a:pt x="102" y="26"/>
                    <a:pt x="102" y="24"/>
                    <a:pt x="102" y="22"/>
                  </a:cubicBezTo>
                  <a:cubicBezTo>
                    <a:pt x="102" y="20"/>
                    <a:pt x="102" y="18"/>
                    <a:pt x="100" y="16"/>
                  </a:cubicBezTo>
                  <a:cubicBezTo>
                    <a:pt x="98" y="15"/>
                    <a:pt x="96" y="14"/>
                    <a:pt x="94" y="14"/>
                  </a:cubicBezTo>
                  <a:cubicBezTo>
                    <a:pt x="91" y="14"/>
                    <a:pt x="89" y="15"/>
                    <a:pt x="87" y="16"/>
                  </a:cubicBezTo>
                  <a:cubicBezTo>
                    <a:pt x="86" y="18"/>
                    <a:pt x="85" y="21"/>
                    <a:pt x="84" y="25"/>
                  </a:cubicBezTo>
                  <a:cubicBezTo>
                    <a:pt x="64" y="23"/>
                    <a:pt x="64" y="23"/>
                    <a:pt x="64" y="23"/>
                  </a:cubicBezTo>
                  <a:cubicBezTo>
                    <a:pt x="65" y="18"/>
                    <a:pt x="66" y="13"/>
                    <a:pt x="68" y="10"/>
                  </a:cubicBezTo>
                  <a:cubicBezTo>
                    <a:pt x="70" y="7"/>
                    <a:pt x="73" y="4"/>
                    <a:pt x="77" y="3"/>
                  </a:cubicBezTo>
                  <a:cubicBezTo>
                    <a:pt x="81" y="1"/>
                    <a:pt x="86" y="0"/>
                    <a:pt x="93" y="0"/>
                  </a:cubicBezTo>
                  <a:cubicBezTo>
                    <a:pt x="100" y="0"/>
                    <a:pt x="106" y="1"/>
                    <a:pt x="110" y="3"/>
                  </a:cubicBezTo>
                  <a:cubicBezTo>
                    <a:pt x="114" y="4"/>
                    <a:pt x="117" y="7"/>
                    <a:pt x="119" y="10"/>
                  </a:cubicBezTo>
                  <a:cubicBezTo>
                    <a:pt x="121" y="13"/>
                    <a:pt x="123" y="17"/>
                    <a:pt x="123" y="21"/>
                  </a:cubicBezTo>
                  <a:cubicBezTo>
                    <a:pt x="123" y="26"/>
                    <a:pt x="121" y="30"/>
                    <a:pt x="119" y="34"/>
                  </a:cubicBezTo>
                  <a:cubicBezTo>
                    <a:pt x="116" y="38"/>
                    <a:pt x="111" y="43"/>
                    <a:pt x="105" y="47"/>
                  </a:cubicBezTo>
                  <a:cubicBezTo>
                    <a:pt x="100" y="50"/>
                    <a:pt x="98" y="52"/>
                    <a:pt x="96" y="53"/>
                  </a:cubicBezTo>
                  <a:cubicBezTo>
                    <a:pt x="95" y="54"/>
                    <a:pt x="93" y="56"/>
                    <a:pt x="91" y="58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23" y="74"/>
                    <a:pt x="123" y="74"/>
                    <a:pt x="123" y="74"/>
                  </a:cubicBezTo>
                  <a:close/>
                  <a:moveTo>
                    <a:pt x="132" y="37"/>
                  </a:moveTo>
                  <a:cubicBezTo>
                    <a:pt x="132" y="24"/>
                    <a:pt x="134" y="14"/>
                    <a:pt x="139" y="8"/>
                  </a:cubicBezTo>
                  <a:cubicBezTo>
                    <a:pt x="144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7" y="3"/>
                    <a:pt x="180" y="5"/>
                    <a:pt x="182" y="7"/>
                  </a:cubicBezTo>
                  <a:cubicBezTo>
                    <a:pt x="184" y="9"/>
                    <a:pt x="185" y="11"/>
                    <a:pt x="187" y="13"/>
                  </a:cubicBezTo>
                  <a:cubicBezTo>
                    <a:pt x="188" y="15"/>
                    <a:pt x="189" y="17"/>
                    <a:pt x="189" y="20"/>
                  </a:cubicBezTo>
                  <a:cubicBezTo>
                    <a:pt x="191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5" y="66"/>
                  </a:cubicBezTo>
                  <a:cubicBezTo>
                    <a:pt x="180" y="72"/>
                    <a:pt x="172" y="75"/>
                    <a:pt x="162" y="75"/>
                  </a:cubicBezTo>
                  <a:cubicBezTo>
                    <a:pt x="155" y="75"/>
                    <a:pt x="150" y="74"/>
                    <a:pt x="147" y="73"/>
                  </a:cubicBezTo>
                  <a:cubicBezTo>
                    <a:pt x="143" y="71"/>
                    <a:pt x="140" y="68"/>
                    <a:pt x="137" y="64"/>
                  </a:cubicBezTo>
                  <a:cubicBezTo>
                    <a:pt x="136" y="61"/>
                    <a:pt x="134" y="58"/>
                    <a:pt x="133" y="53"/>
                  </a:cubicBezTo>
                  <a:cubicBezTo>
                    <a:pt x="132" y="48"/>
                    <a:pt x="132" y="43"/>
                    <a:pt x="132" y="37"/>
                  </a:cubicBezTo>
                  <a:close/>
                  <a:moveTo>
                    <a:pt x="152" y="38"/>
                  </a:moveTo>
                  <a:cubicBezTo>
                    <a:pt x="152" y="47"/>
                    <a:pt x="153" y="53"/>
                    <a:pt x="154" y="57"/>
                  </a:cubicBezTo>
                  <a:cubicBezTo>
                    <a:pt x="156" y="60"/>
                    <a:pt x="158" y="62"/>
                    <a:pt x="161" y="62"/>
                  </a:cubicBezTo>
                  <a:cubicBezTo>
                    <a:pt x="164" y="62"/>
                    <a:pt x="165" y="61"/>
                    <a:pt x="167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1" y="50"/>
                    <a:pt x="171" y="45"/>
                    <a:pt x="171" y="38"/>
                  </a:cubicBezTo>
                  <a:cubicBezTo>
                    <a:pt x="171" y="28"/>
                    <a:pt x="170" y="22"/>
                    <a:pt x="169" y="19"/>
                  </a:cubicBezTo>
                  <a:cubicBezTo>
                    <a:pt x="167" y="15"/>
                    <a:pt x="165" y="14"/>
                    <a:pt x="161" y="14"/>
                  </a:cubicBezTo>
                  <a:cubicBezTo>
                    <a:pt x="158" y="14"/>
                    <a:pt x="156" y="15"/>
                    <a:pt x="154" y="19"/>
                  </a:cubicBezTo>
                  <a:cubicBezTo>
                    <a:pt x="153" y="22"/>
                    <a:pt x="152" y="28"/>
                    <a:pt x="152" y="38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73" name="Freeform 35"/>
            <p:cNvSpPr>
              <a:spLocks noEditPoints="1"/>
            </p:cNvSpPr>
            <p:nvPr/>
          </p:nvSpPr>
          <p:spPr bwMode="auto">
            <a:xfrm>
              <a:off x="2366969" y="1589997"/>
              <a:ext cx="214729" cy="108000"/>
            </a:xfrm>
            <a:custGeom>
              <a:avLst/>
              <a:gdLst>
                <a:gd name="T0" fmla="*/ 41 w 191"/>
                <a:gd name="T1" fmla="*/ 0 h 75"/>
                <a:gd name="T2" fmla="*/ 41 w 191"/>
                <a:gd name="T3" fmla="*/ 74 h 75"/>
                <a:gd name="T4" fmla="*/ 21 w 191"/>
                <a:gd name="T5" fmla="*/ 74 h 75"/>
                <a:gd name="T6" fmla="*/ 21 w 191"/>
                <a:gd name="T7" fmla="*/ 26 h 75"/>
                <a:gd name="T8" fmla="*/ 11 w 191"/>
                <a:gd name="T9" fmla="*/ 32 h 75"/>
                <a:gd name="T10" fmla="*/ 0 w 191"/>
                <a:gd name="T11" fmla="*/ 36 h 75"/>
                <a:gd name="T12" fmla="*/ 0 w 191"/>
                <a:gd name="T13" fmla="*/ 20 h 75"/>
                <a:gd name="T14" fmla="*/ 16 w 191"/>
                <a:gd name="T15" fmla="*/ 12 h 75"/>
                <a:gd name="T16" fmla="*/ 25 w 191"/>
                <a:gd name="T17" fmla="*/ 0 h 75"/>
                <a:gd name="T18" fmla="*/ 41 w 191"/>
                <a:gd name="T19" fmla="*/ 0 h 75"/>
                <a:gd name="T20" fmla="*/ 98 w 191"/>
                <a:gd name="T21" fmla="*/ 61 h 75"/>
                <a:gd name="T22" fmla="*/ 61 w 191"/>
                <a:gd name="T23" fmla="*/ 61 h 75"/>
                <a:gd name="T24" fmla="*/ 61 w 191"/>
                <a:gd name="T25" fmla="*/ 44 h 75"/>
                <a:gd name="T26" fmla="*/ 98 w 191"/>
                <a:gd name="T27" fmla="*/ 0 h 75"/>
                <a:gd name="T28" fmla="*/ 116 w 191"/>
                <a:gd name="T29" fmla="*/ 0 h 75"/>
                <a:gd name="T30" fmla="*/ 116 w 191"/>
                <a:gd name="T31" fmla="*/ 45 h 75"/>
                <a:gd name="T32" fmla="*/ 125 w 191"/>
                <a:gd name="T33" fmla="*/ 45 h 75"/>
                <a:gd name="T34" fmla="*/ 125 w 191"/>
                <a:gd name="T35" fmla="*/ 61 h 75"/>
                <a:gd name="T36" fmla="*/ 116 w 191"/>
                <a:gd name="T37" fmla="*/ 61 h 75"/>
                <a:gd name="T38" fmla="*/ 116 w 191"/>
                <a:gd name="T39" fmla="*/ 74 h 75"/>
                <a:gd name="T40" fmla="*/ 98 w 191"/>
                <a:gd name="T41" fmla="*/ 74 h 75"/>
                <a:gd name="T42" fmla="*/ 98 w 191"/>
                <a:gd name="T43" fmla="*/ 61 h 75"/>
                <a:gd name="T44" fmla="*/ 98 w 191"/>
                <a:gd name="T45" fmla="*/ 45 h 75"/>
                <a:gd name="T46" fmla="*/ 98 w 191"/>
                <a:gd name="T47" fmla="*/ 22 h 75"/>
                <a:gd name="T48" fmla="*/ 79 w 191"/>
                <a:gd name="T49" fmla="*/ 45 h 75"/>
                <a:gd name="T50" fmla="*/ 98 w 191"/>
                <a:gd name="T51" fmla="*/ 45 h 75"/>
                <a:gd name="T52" fmla="*/ 131 w 191"/>
                <a:gd name="T53" fmla="*/ 37 h 75"/>
                <a:gd name="T54" fmla="*/ 139 w 191"/>
                <a:gd name="T55" fmla="*/ 8 h 75"/>
                <a:gd name="T56" fmla="*/ 162 w 191"/>
                <a:gd name="T57" fmla="*/ 0 h 75"/>
                <a:gd name="T58" fmla="*/ 174 w 191"/>
                <a:gd name="T59" fmla="*/ 2 h 75"/>
                <a:gd name="T60" fmla="*/ 182 w 191"/>
                <a:gd name="T61" fmla="*/ 7 h 75"/>
                <a:gd name="T62" fmla="*/ 186 w 191"/>
                <a:gd name="T63" fmla="*/ 13 h 75"/>
                <a:gd name="T64" fmla="*/ 189 w 191"/>
                <a:gd name="T65" fmla="*/ 20 h 75"/>
                <a:gd name="T66" fmla="*/ 191 w 191"/>
                <a:gd name="T67" fmla="*/ 37 h 75"/>
                <a:gd name="T68" fmla="*/ 184 w 191"/>
                <a:gd name="T69" fmla="*/ 66 h 75"/>
                <a:gd name="T70" fmla="*/ 161 w 191"/>
                <a:gd name="T71" fmla="*/ 75 h 75"/>
                <a:gd name="T72" fmla="*/ 146 w 191"/>
                <a:gd name="T73" fmla="*/ 73 h 75"/>
                <a:gd name="T74" fmla="*/ 137 w 191"/>
                <a:gd name="T75" fmla="*/ 64 h 75"/>
                <a:gd name="T76" fmla="*/ 133 w 191"/>
                <a:gd name="T77" fmla="*/ 53 h 75"/>
                <a:gd name="T78" fmla="*/ 131 w 191"/>
                <a:gd name="T79" fmla="*/ 37 h 75"/>
                <a:gd name="T80" fmla="*/ 152 w 191"/>
                <a:gd name="T81" fmla="*/ 38 h 75"/>
                <a:gd name="T82" fmla="*/ 154 w 191"/>
                <a:gd name="T83" fmla="*/ 57 h 75"/>
                <a:gd name="T84" fmla="*/ 161 w 191"/>
                <a:gd name="T85" fmla="*/ 62 h 75"/>
                <a:gd name="T86" fmla="*/ 166 w 191"/>
                <a:gd name="T87" fmla="*/ 59 h 75"/>
                <a:gd name="T88" fmla="*/ 170 w 191"/>
                <a:gd name="T89" fmla="*/ 53 h 75"/>
                <a:gd name="T90" fmla="*/ 171 w 191"/>
                <a:gd name="T91" fmla="*/ 38 h 75"/>
                <a:gd name="T92" fmla="*/ 168 w 191"/>
                <a:gd name="T93" fmla="*/ 19 h 75"/>
                <a:gd name="T94" fmla="*/ 161 w 191"/>
                <a:gd name="T95" fmla="*/ 14 h 75"/>
                <a:gd name="T96" fmla="*/ 154 w 191"/>
                <a:gd name="T97" fmla="*/ 19 h 75"/>
                <a:gd name="T98" fmla="*/ 152 w 191"/>
                <a:gd name="T99" fmla="*/ 3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91" h="75">
                  <a:moveTo>
                    <a:pt x="41" y="0"/>
                  </a:moveTo>
                  <a:cubicBezTo>
                    <a:pt x="41" y="74"/>
                    <a:pt x="41" y="74"/>
                    <a:pt x="41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8" y="28"/>
                    <a:pt x="14" y="30"/>
                    <a:pt x="11" y="32"/>
                  </a:cubicBezTo>
                  <a:cubicBezTo>
                    <a:pt x="8" y="33"/>
                    <a:pt x="4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2" y="15"/>
                    <a:pt x="16" y="12"/>
                  </a:cubicBezTo>
                  <a:cubicBezTo>
                    <a:pt x="20" y="9"/>
                    <a:pt x="23" y="5"/>
                    <a:pt x="25" y="0"/>
                  </a:cubicBezTo>
                  <a:cubicBezTo>
                    <a:pt x="41" y="0"/>
                    <a:pt x="41" y="0"/>
                    <a:pt x="41" y="0"/>
                  </a:cubicBezTo>
                  <a:close/>
                  <a:moveTo>
                    <a:pt x="98" y="61"/>
                  </a:moveTo>
                  <a:cubicBezTo>
                    <a:pt x="61" y="61"/>
                    <a:pt x="61" y="61"/>
                    <a:pt x="61" y="61"/>
                  </a:cubicBezTo>
                  <a:cubicBezTo>
                    <a:pt x="61" y="44"/>
                    <a:pt x="61" y="44"/>
                    <a:pt x="61" y="44"/>
                  </a:cubicBezTo>
                  <a:cubicBezTo>
                    <a:pt x="98" y="0"/>
                    <a:pt x="98" y="0"/>
                    <a:pt x="98" y="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116" y="45"/>
                    <a:pt x="116" y="45"/>
                    <a:pt x="116" y="45"/>
                  </a:cubicBezTo>
                  <a:cubicBezTo>
                    <a:pt x="125" y="45"/>
                    <a:pt x="125" y="45"/>
                    <a:pt x="125" y="45"/>
                  </a:cubicBezTo>
                  <a:cubicBezTo>
                    <a:pt x="125" y="61"/>
                    <a:pt x="125" y="61"/>
                    <a:pt x="125" y="61"/>
                  </a:cubicBezTo>
                  <a:cubicBezTo>
                    <a:pt x="116" y="61"/>
                    <a:pt x="116" y="61"/>
                    <a:pt x="116" y="61"/>
                  </a:cubicBezTo>
                  <a:cubicBezTo>
                    <a:pt x="116" y="74"/>
                    <a:pt x="116" y="74"/>
                    <a:pt x="116" y="74"/>
                  </a:cubicBezTo>
                  <a:cubicBezTo>
                    <a:pt x="98" y="74"/>
                    <a:pt x="98" y="74"/>
                    <a:pt x="98" y="74"/>
                  </a:cubicBezTo>
                  <a:cubicBezTo>
                    <a:pt x="98" y="61"/>
                    <a:pt x="98" y="61"/>
                    <a:pt x="98" y="61"/>
                  </a:cubicBezTo>
                  <a:close/>
                  <a:moveTo>
                    <a:pt x="98" y="45"/>
                  </a:moveTo>
                  <a:cubicBezTo>
                    <a:pt x="98" y="22"/>
                    <a:pt x="98" y="22"/>
                    <a:pt x="98" y="22"/>
                  </a:cubicBezTo>
                  <a:cubicBezTo>
                    <a:pt x="79" y="45"/>
                    <a:pt x="79" y="45"/>
                    <a:pt x="79" y="45"/>
                  </a:cubicBezTo>
                  <a:cubicBezTo>
                    <a:pt x="98" y="45"/>
                    <a:pt x="98" y="45"/>
                    <a:pt x="98" y="45"/>
                  </a:cubicBezTo>
                  <a:close/>
                  <a:moveTo>
                    <a:pt x="131" y="37"/>
                  </a:moveTo>
                  <a:cubicBezTo>
                    <a:pt x="131" y="24"/>
                    <a:pt x="134" y="14"/>
                    <a:pt x="139" y="8"/>
                  </a:cubicBezTo>
                  <a:cubicBezTo>
                    <a:pt x="144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7" y="3"/>
                    <a:pt x="180" y="5"/>
                    <a:pt x="182" y="7"/>
                  </a:cubicBezTo>
                  <a:cubicBezTo>
                    <a:pt x="184" y="9"/>
                    <a:pt x="185" y="11"/>
                    <a:pt x="186" y="13"/>
                  </a:cubicBezTo>
                  <a:cubicBezTo>
                    <a:pt x="187" y="15"/>
                    <a:pt x="188" y="17"/>
                    <a:pt x="189" y="20"/>
                  </a:cubicBezTo>
                  <a:cubicBezTo>
                    <a:pt x="190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4" y="66"/>
                  </a:cubicBezTo>
                  <a:cubicBezTo>
                    <a:pt x="180" y="72"/>
                    <a:pt x="172" y="75"/>
                    <a:pt x="161" y="75"/>
                  </a:cubicBezTo>
                  <a:cubicBezTo>
                    <a:pt x="155" y="75"/>
                    <a:pt x="150" y="75"/>
                    <a:pt x="146" y="73"/>
                  </a:cubicBezTo>
                  <a:cubicBezTo>
                    <a:pt x="143" y="71"/>
                    <a:pt x="139" y="68"/>
                    <a:pt x="137" y="64"/>
                  </a:cubicBezTo>
                  <a:cubicBezTo>
                    <a:pt x="135" y="61"/>
                    <a:pt x="134" y="58"/>
                    <a:pt x="133" y="53"/>
                  </a:cubicBezTo>
                  <a:cubicBezTo>
                    <a:pt x="132" y="48"/>
                    <a:pt x="131" y="43"/>
                    <a:pt x="131" y="37"/>
                  </a:cubicBezTo>
                  <a:close/>
                  <a:moveTo>
                    <a:pt x="152" y="38"/>
                  </a:moveTo>
                  <a:cubicBezTo>
                    <a:pt x="152" y="47"/>
                    <a:pt x="152" y="53"/>
                    <a:pt x="154" y="57"/>
                  </a:cubicBezTo>
                  <a:cubicBezTo>
                    <a:pt x="156" y="60"/>
                    <a:pt x="158" y="62"/>
                    <a:pt x="161" y="62"/>
                  </a:cubicBezTo>
                  <a:cubicBezTo>
                    <a:pt x="163" y="62"/>
                    <a:pt x="165" y="61"/>
                    <a:pt x="166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1" y="50"/>
                    <a:pt x="171" y="45"/>
                    <a:pt x="171" y="38"/>
                  </a:cubicBezTo>
                  <a:cubicBezTo>
                    <a:pt x="171" y="28"/>
                    <a:pt x="170" y="22"/>
                    <a:pt x="168" y="19"/>
                  </a:cubicBezTo>
                  <a:cubicBezTo>
                    <a:pt x="167" y="15"/>
                    <a:pt x="164" y="14"/>
                    <a:pt x="161" y="14"/>
                  </a:cubicBezTo>
                  <a:cubicBezTo>
                    <a:pt x="158" y="14"/>
                    <a:pt x="155" y="15"/>
                    <a:pt x="154" y="19"/>
                  </a:cubicBezTo>
                  <a:cubicBezTo>
                    <a:pt x="152" y="22"/>
                    <a:pt x="152" y="28"/>
                    <a:pt x="152" y="38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74" name="Freeform 36"/>
            <p:cNvSpPr>
              <a:spLocks noEditPoints="1"/>
            </p:cNvSpPr>
            <p:nvPr/>
          </p:nvSpPr>
          <p:spPr bwMode="auto">
            <a:xfrm>
              <a:off x="2566069" y="1776866"/>
              <a:ext cx="214729" cy="108000"/>
            </a:xfrm>
            <a:custGeom>
              <a:avLst/>
              <a:gdLst>
                <a:gd name="T0" fmla="*/ 41 w 191"/>
                <a:gd name="T1" fmla="*/ 74 h 75"/>
                <a:gd name="T2" fmla="*/ 21 w 191"/>
                <a:gd name="T3" fmla="*/ 26 h 75"/>
                <a:gd name="T4" fmla="*/ 0 w 191"/>
                <a:gd name="T5" fmla="*/ 36 h 75"/>
                <a:gd name="T6" fmla="*/ 16 w 191"/>
                <a:gd name="T7" fmla="*/ 12 h 75"/>
                <a:gd name="T8" fmla="*/ 41 w 191"/>
                <a:gd name="T9" fmla="*/ 0 h 75"/>
                <a:gd name="T10" fmla="*/ 102 w 191"/>
                <a:gd name="T11" fmla="*/ 20 h 75"/>
                <a:gd name="T12" fmla="*/ 95 w 191"/>
                <a:gd name="T13" fmla="*/ 12 h 75"/>
                <a:gd name="T14" fmla="*/ 84 w 191"/>
                <a:gd name="T15" fmla="*/ 33 h 75"/>
                <a:gd name="T16" fmla="*/ 100 w 191"/>
                <a:gd name="T17" fmla="*/ 25 h 75"/>
                <a:gd name="T18" fmla="*/ 124 w 191"/>
                <a:gd name="T19" fmla="*/ 50 h 75"/>
                <a:gd name="T20" fmla="*/ 111 w 191"/>
                <a:gd name="T21" fmla="*/ 72 h 75"/>
                <a:gd name="T22" fmla="*/ 78 w 191"/>
                <a:gd name="T23" fmla="*/ 72 h 75"/>
                <a:gd name="T24" fmla="*/ 63 w 191"/>
                <a:gd name="T25" fmla="*/ 38 h 75"/>
                <a:gd name="T26" fmla="*/ 95 w 191"/>
                <a:gd name="T27" fmla="*/ 0 h 75"/>
                <a:gd name="T28" fmla="*/ 117 w 191"/>
                <a:gd name="T29" fmla="*/ 8 h 75"/>
                <a:gd name="T30" fmla="*/ 85 w 191"/>
                <a:gd name="T31" fmla="*/ 50 h 75"/>
                <a:gd name="T32" fmla="*/ 95 w 191"/>
                <a:gd name="T33" fmla="*/ 63 h 75"/>
                <a:gd name="T34" fmla="*/ 104 w 191"/>
                <a:gd name="T35" fmla="*/ 51 h 75"/>
                <a:gd name="T36" fmla="*/ 95 w 191"/>
                <a:gd name="T37" fmla="*/ 38 h 75"/>
                <a:gd name="T38" fmla="*/ 85 w 191"/>
                <a:gd name="T39" fmla="*/ 50 h 75"/>
                <a:gd name="T40" fmla="*/ 139 w 191"/>
                <a:gd name="T41" fmla="*/ 8 h 75"/>
                <a:gd name="T42" fmla="*/ 174 w 191"/>
                <a:gd name="T43" fmla="*/ 2 h 75"/>
                <a:gd name="T44" fmla="*/ 186 w 191"/>
                <a:gd name="T45" fmla="*/ 13 h 75"/>
                <a:gd name="T46" fmla="*/ 191 w 191"/>
                <a:gd name="T47" fmla="*/ 37 h 75"/>
                <a:gd name="T48" fmla="*/ 161 w 191"/>
                <a:gd name="T49" fmla="*/ 75 h 75"/>
                <a:gd name="T50" fmla="*/ 137 w 191"/>
                <a:gd name="T51" fmla="*/ 64 h 75"/>
                <a:gd name="T52" fmla="*/ 131 w 191"/>
                <a:gd name="T53" fmla="*/ 37 h 75"/>
                <a:gd name="T54" fmla="*/ 154 w 191"/>
                <a:gd name="T55" fmla="*/ 56 h 75"/>
                <a:gd name="T56" fmla="*/ 166 w 191"/>
                <a:gd name="T57" fmla="*/ 59 h 75"/>
                <a:gd name="T58" fmla="*/ 171 w 191"/>
                <a:gd name="T59" fmla="*/ 38 h 75"/>
                <a:gd name="T60" fmla="*/ 161 w 191"/>
                <a:gd name="T61" fmla="*/ 13 h 75"/>
                <a:gd name="T62" fmla="*/ 151 w 191"/>
                <a:gd name="T63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91" h="75">
                  <a:moveTo>
                    <a:pt x="41" y="0"/>
                  </a:moveTo>
                  <a:cubicBezTo>
                    <a:pt x="41" y="74"/>
                    <a:pt x="41" y="74"/>
                    <a:pt x="41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7" y="28"/>
                    <a:pt x="14" y="30"/>
                    <a:pt x="11" y="32"/>
                  </a:cubicBezTo>
                  <a:cubicBezTo>
                    <a:pt x="8" y="33"/>
                    <a:pt x="4" y="35"/>
                    <a:pt x="0" y="36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6" y="17"/>
                    <a:pt x="12" y="15"/>
                    <a:pt x="16" y="12"/>
                  </a:cubicBezTo>
                  <a:cubicBezTo>
                    <a:pt x="19" y="8"/>
                    <a:pt x="22" y="5"/>
                    <a:pt x="25" y="0"/>
                  </a:cubicBezTo>
                  <a:cubicBezTo>
                    <a:pt x="41" y="0"/>
                    <a:pt x="41" y="0"/>
                    <a:pt x="41" y="0"/>
                  </a:cubicBezTo>
                  <a:close/>
                  <a:moveTo>
                    <a:pt x="122" y="18"/>
                  </a:moveTo>
                  <a:cubicBezTo>
                    <a:pt x="102" y="20"/>
                    <a:pt x="102" y="20"/>
                    <a:pt x="102" y="20"/>
                  </a:cubicBezTo>
                  <a:cubicBezTo>
                    <a:pt x="101" y="17"/>
                    <a:pt x="100" y="15"/>
                    <a:pt x="99" y="14"/>
                  </a:cubicBezTo>
                  <a:cubicBezTo>
                    <a:pt x="98" y="13"/>
                    <a:pt x="96" y="12"/>
                    <a:pt x="95" y="12"/>
                  </a:cubicBezTo>
                  <a:cubicBezTo>
                    <a:pt x="91" y="12"/>
                    <a:pt x="89" y="14"/>
                    <a:pt x="87" y="17"/>
                  </a:cubicBezTo>
                  <a:cubicBezTo>
                    <a:pt x="86" y="20"/>
                    <a:pt x="85" y="25"/>
                    <a:pt x="84" y="33"/>
                  </a:cubicBezTo>
                  <a:cubicBezTo>
                    <a:pt x="86" y="30"/>
                    <a:pt x="89" y="28"/>
                    <a:pt x="91" y="27"/>
                  </a:cubicBezTo>
                  <a:cubicBezTo>
                    <a:pt x="94" y="26"/>
                    <a:pt x="97" y="25"/>
                    <a:pt x="100" y="25"/>
                  </a:cubicBezTo>
                  <a:cubicBezTo>
                    <a:pt x="107" y="25"/>
                    <a:pt x="112" y="28"/>
                    <a:pt x="117" y="32"/>
                  </a:cubicBezTo>
                  <a:cubicBezTo>
                    <a:pt x="121" y="37"/>
                    <a:pt x="124" y="43"/>
                    <a:pt x="124" y="50"/>
                  </a:cubicBezTo>
                  <a:cubicBezTo>
                    <a:pt x="124" y="55"/>
                    <a:pt x="122" y="59"/>
                    <a:pt x="120" y="63"/>
                  </a:cubicBezTo>
                  <a:cubicBezTo>
                    <a:pt x="118" y="67"/>
                    <a:pt x="115" y="70"/>
                    <a:pt x="111" y="72"/>
                  </a:cubicBezTo>
                  <a:cubicBezTo>
                    <a:pt x="107" y="74"/>
                    <a:pt x="102" y="75"/>
                    <a:pt x="96" y="75"/>
                  </a:cubicBezTo>
                  <a:cubicBezTo>
                    <a:pt x="88" y="75"/>
                    <a:pt x="82" y="74"/>
                    <a:pt x="78" y="72"/>
                  </a:cubicBezTo>
                  <a:cubicBezTo>
                    <a:pt x="74" y="69"/>
                    <a:pt x="70" y="65"/>
                    <a:pt x="67" y="60"/>
                  </a:cubicBezTo>
                  <a:cubicBezTo>
                    <a:pt x="65" y="54"/>
                    <a:pt x="63" y="47"/>
                    <a:pt x="63" y="38"/>
                  </a:cubicBezTo>
                  <a:cubicBezTo>
                    <a:pt x="63" y="25"/>
                    <a:pt x="66" y="15"/>
                    <a:pt x="72" y="9"/>
                  </a:cubicBezTo>
                  <a:cubicBezTo>
                    <a:pt x="77" y="3"/>
                    <a:pt x="85" y="0"/>
                    <a:pt x="95" y="0"/>
                  </a:cubicBezTo>
                  <a:cubicBezTo>
                    <a:pt x="101" y="0"/>
                    <a:pt x="105" y="1"/>
                    <a:pt x="109" y="2"/>
                  </a:cubicBezTo>
                  <a:cubicBezTo>
                    <a:pt x="112" y="3"/>
                    <a:pt x="115" y="5"/>
                    <a:pt x="117" y="8"/>
                  </a:cubicBezTo>
                  <a:cubicBezTo>
                    <a:pt x="119" y="10"/>
                    <a:pt x="121" y="14"/>
                    <a:pt x="122" y="18"/>
                  </a:cubicBezTo>
                  <a:close/>
                  <a:moveTo>
                    <a:pt x="85" y="50"/>
                  </a:moveTo>
                  <a:cubicBezTo>
                    <a:pt x="85" y="54"/>
                    <a:pt x="86" y="57"/>
                    <a:pt x="88" y="59"/>
                  </a:cubicBezTo>
                  <a:cubicBezTo>
                    <a:pt x="90" y="62"/>
                    <a:pt x="92" y="63"/>
                    <a:pt x="95" y="63"/>
                  </a:cubicBezTo>
                  <a:cubicBezTo>
                    <a:pt x="98" y="63"/>
                    <a:pt x="100" y="62"/>
                    <a:pt x="102" y="60"/>
                  </a:cubicBezTo>
                  <a:cubicBezTo>
                    <a:pt x="103" y="58"/>
                    <a:pt x="104" y="55"/>
                    <a:pt x="104" y="51"/>
                  </a:cubicBezTo>
                  <a:cubicBezTo>
                    <a:pt x="104" y="47"/>
                    <a:pt x="103" y="43"/>
                    <a:pt x="102" y="41"/>
                  </a:cubicBezTo>
                  <a:cubicBezTo>
                    <a:pt x="100" y="39"/>
                    <a:pt x="97" y="38"/>
                    <a:pt x="95" y="38"/>
                  </a:cubicBezTo>
                  <a:cubicBezTo>
                    <a:pt x="92" y="38"/>
                    <a:pt x="89" y="39"/>
                    <a:pt x="88" y="41"/>
                  </a:cubicBezTo>
                  <a:cubicBezTo>
                    <a:pt x="86" y="43"/>
                    <a:pt x="85" y="46"/>
                    <a:pt x="85" y="50"/>
                  </a:cubicBezTo>
                  <a:close/>
                  <a:moveTo>
                    <a:pt x="131" y="37"/>
                  </a:moveTo>
                  <a:cubicBezTo>
                    <a:pt x="131" y="24"/>
                    <a:pt x="134" y="14"/>
                    <a:pt x="139" y="8"/>
                  </a:cubicBezTo>
                  <a:cubicBezTo>
                    <a:pt x="144" y="3"/>
                    <a:pt x="151" y="0"/>
                    <a:pt x="162" y="0"/>
                  </a:cubicBezTo>
                  <a:cubicBezTo>
                    <a:pt x="166" y="0"/>
                    <a:pt x="170" y="1"/>
                    <a:pt x="174" y="2"/>
                  </a:cubicBezTo>
                  <a:cubicBezTo>
                    <a:pt x="177" y="3"/>
                    <a:pt x="179" y="5"/>
                    <a:pt x="181" y="6"/>
                  </a:cubicBezTo>
                  <a:cubicBezTo>
                    <a:pt x="183" y="8"/>
                    <a:pt x="185" y="10"/>
                    <a:pt x="186" y="13"/>
                  </a:cubicBezTo>
                  <a:cubicBezTo>
                    <a:pt x="187" y="15"/>
                    <a:pt x="188" y="17"/>
                    <a:pt x="189" y="20"/>
                  </a:cubicBezTo>
                  <a:cubicBezTo>
                    <a:pt x="190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4" y="66"/>
                  </a:cubicBezTo>
                  <a:cubicBezTo>
                    <a:pt x="180" y="72"/>
                    <a:pt x="172" y="75"/>
                    <a:pt x="161" y="75"/>
                  </a:cubicBezTo>
                  <a:cubicBezTo>
                    <a:pt x="155" y="75"/>
                    <a:pt x="150" y="74"/>
                    <a:pt x="146" y="72"/>
                  </a:cubicBezTo>
                  <a:cubicBezTo>
                    <a:pt x="142" y="70"/>
                    <a:pt x="139" y="68"/>
                    <a:pt x="137" y="64"/>
                  </a:cubicBezTo>
                  <a:cubicBezTo>
                    <a:pt x="135" y="61"/>
                    <a:pt x="134" y="57"/>
                    <a:pt x="133" y="53"/>
                  </a:cubicBezTo>
                  <a:cubicBezTo>
                    <a:pt x="132" y="48"/>
                    <a:pt x="131" y="43"/>
                    <a:pt x="131" y="37"/>
                  </a:cubicBezTo>
                  <a:close/>
                  <a:moveTo>
                    <a:pt x="151" y="37"/>
                  </a:moveTo>
                  <a:cubicBezTo>
                    <a:pt x="151" y="47"/>
                    <a:pt x="152" y="53"/>
                    <a:pt x="154" y="56"/>
                  </a:cubicBezTo>
                  <a:cubicBezTo>
                    <a:pt x="155" y="60"/>
                    <a:pt x="158" y="62"/>
                    <a:pt x="161" y="62"/>
                  </a:cubicBezTo>
                  <a:cubicBezTo>
                    <a:pt x="163" y="62"/>
                    <a:pt x="165" y="61"/>
                    <a:pt x="166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0" y="49"/>
                    <a:pt x="171" y="45"/>
                    <a:pt x="171" y="38"/>
                  </a:cubicBezTo>
                  <a:cubicBezTo>
                    <a:pt x="171" y="28"/>
                    <a:pt x="170" y="22"/>
                    <a:pt x="168" y="18"/>
                  </a:cubicBezTo>
                  <a:cubicBezTo>
                    <a:pt x="167" y="15"/>
                    <a:pt x="164" y="13"/>
                    <a:pt x="161" y="13"/>
                  </a:cubicBezTo>
                  <a:cubicBezTo>
                    <a:pt x="158" y="13"/>
                    <a:pt x="155" y="15"/>
                    <a:pt x="154" y="19"/>
                  </a:cubicBezTo>
                  <a:cubicBezTo>
                    <a:pt x="152" y="22"/>
                    <a:pt x="151" y="28"/>
                    <a:pt x="151" y="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75" name="Freeform 37"/>
            <p:cNvSpPr>
              <a:spLocks noEditPoints="1"/>
            </p:cNvSpPr>
            <p:nvPr/>
          </p:nvSpPr>
          <p:spPr bwMode="auto">
            <a:xfrm>
              <a:off x="2674113" y="2045276"/>
              <a:ext cx="216088" cy="108000"/>
            </a:xfrm>
            <a:custGeom>
              <a:avLst/>
              <a:gdLst>
                <a:gd name="T0" fmla="*/ 42 w 192"/>
                <a:gd name="T1" fmla="*/ 74 h 76"/>
                <a:gd name="T2" fmla="*/ 22 w 192"/>
                <a:gd name="T3" fmla="*/ 26 h 76"/>
                <a:gd name="T4" fmla="*/ 0 w 192"/>
                <a:gd name="T5" fmla="*/ 36 h 76"/>
                <a:gd name="T6" fmla="*/ 16 w 192"/>
                <a:gd name="T7" fmla="*/ 12 h 76"/>
                <a:gd name="T8" fmla="*/ 42 w 192"/>
                <a:gd name="T9" fmla="*/ 0 h 76"/>
                <a:gd name="T10" fmla="*/ 69 w 192"/>
                <a:gd name="T11" fmla="*/ 29 h 76"/>
                <a:gd name="T12" fmla="*/ 75 w 192"/>
                <a:gd name="T13" fmla="*/ 5 h 76"/>
                <a:gd name="T14" fmla="*/ 114 w 192"/>
                <a:gd name="T15" fmla="*/ 6 h 76"/>
                <a:gd name="T16" fmla="*/ 119 w 192"/>
                <a:gd name="T17" fmla="*/ 29 h 76"/>
                <a:gd name="T18" fmla="*/ 121 w 192"/>
                <a:gd name="T19" fmla="*/ 43 h 76"/>
                <a:gd name="T20" fmla="*/ 121 w 192"/>
                <a:gd name="T21" fmla="*/ 63 h 76"/>
                <a:gd name="T22" fmla="*/ 106 w 192"/>
                <a:gd name="T23" fmla="*/ 74 h 76"/>
                <a:gd name="T24" fmla="*/ 77 w 192"/>
                <a:gd name="T25" fmla="*/ 73 h 76"/>
                <a:gd name="T26" fmla="*/ 64 w 192"/>
                <a:gd name="T27" fmla="*/ 53 h 76"/>
                <a:gd name="T28" fmla="*/ 76 w 192"/>
                <a:gd name="T29" fmla="*/ 35 h 76"/>
                <a:gd name="T30" fmla="*/ 88 w 192"/>
                <a:gd name="T31" fmla="*/ 27 h 76"/>
                <a:gd name="T32" fmla="*/ 100 w 192"/>
                <a:gd name="T33" fmla="*/ 27 h 76"/>
                <a:gd name="T34" fmla="*/ 100 w 192"/>
                <a:gd name="T35" fmla="*/ 15 h 76"/>
                <a:gd name="T36" fmla="*/ 88 w 192"/>
                <a:gd name="T37" fmla="*/ 15 h 76"/>
                <a:gd name="T38" fmla="*/ 84 w 192"/>
                <a:gd name="T39" fmla="*/ 52 h 76"/>
                <a:gd name="T40" fmla="*/ 94 w 192"/>
                <a:gd name="T41" fmla="*/ 63 h 76"/>
                <a:gd name="T42" fmla="*/ 103 w 192"/>
                <a:gd name="T43" fmla="*/ 52 h 76"/>
                <a:gd name="T44" fmla="*/ 94 w 192"/>
                <a:gd name="T45" fmla="*/ 41 h 76"/>
                <a:gd name="T46" fmla="*/ 84 w 192"/>
                <a:gd name="T47" fmla="*/ 52 h 76"/>
                <a:gd name="T48" fmla="*/ 140 w 192"/>
                <a:gd name="T49" fmla="*/ 8 h 76"/>
                <a:gd name="T50" fmla="*/ 174 w 192"/>
                <a:gd name="T51" fmla="*/ 2 h 76"/>
                <a:gd name="T52" fmla="*/ 187 w 192"/>
                <a:gd name="T53" fmla="*/ 13 h 76"/>
                <a:gd name="T54" fmla="*/ 192 w 192"/>
                <a:gd name="T55" fmla="*/ 37 h 76"/>
                <a:gd name="T56" fmla="*/ 162 w 192"/>
                <a:gd name="T57" fmla="*/ 76 h 76"/>
                <a:gd name="T58" fmla="*/ 138 w 192"/>
                <a:gd name="T59" fmla="*/ 64 h 76"/>
                <a:gd name="T60" fmla="*/ 132 w 192"/>
                <a:gd name="T61" fmla="*/ 38 h 76"/>
                <a:gd name="T62" fmla="*/ 155 w 192"/>
                <a:gd name="T63" fmla="*/ 57 h 76"/>
                <a:gd name="T64" fmla="*/ 167 w 192"/>
                <a:gd name="T65" fmla="*/ 60 h 76"/>
                <a:gd name="T66" fmla="*/ 172 w 192"/>
                <a:gd name="T67" fmla="*/ 38 h 76"/>
                <a:gd name="T68" fmla="*/ 162 w 192"/>
                <a:gd name="T69" fmla="*/ 14 h 76"/>
                <a:gd name="T70" fmla="*/ 152 w 192"/>
                <a:gd name="T71" fmla="*/ 38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92" h="76">
                  <a:moveTo>
                    <a:pt x="42" y="0"/>
                  </a:moveTo>
                  <a:cubicBezTo>
                    <a:pt x="42" y="74"/>
                    <a:pt x="42" y="74"/>
                    <a:pt x="42" y="74"/>
                  </a:cubicBezTo>
                  <a:cubicBezTo>
                    <a:pt x="22" y="74"/>
                    <a:pt x="22" y="74"/>
                    <a:pt x="22" y="74"/>
                  </a:cubicBezTo>
                  <a:cubicBezTo>
                    <a:pt x="22" y="26"/>
                    <a:pt x="22" y="26"/>
                    <a:pt x="22" y="26"/>
                  </a:cubicBezTo>
                  <a:cubicBezTo>
                    <a:pt x="18" y="28"/>
                    <a:pt x="15" y="30"/>
                    <a:pt x="12" y="32"/>
                  </a:cubicBezTo>
                  <a:cubicBezTo>
                    <a:pt x="9" y="33"/>
                    <a:pt x="5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3" y="15"/>
                    <a:pt x="16" y="12"/>
                  </a:cubicBezTo>
                  <a:cubicBezTo>
                    <a:pt x="20" y="9"/>
                    <a:pt x="23" y="5"/>
                    <a:pt x="25" y="0"/>
                  </a:cubicBezTo>
                  <a:cubicBezTo>
                    <a:pt x="42" y="0"/>
                    <a:pt x="42" y="0"/>
                    <a:pt x="42" y="0"/>
                  </a:cubicBezTo>
                  <a:close/>
                  <a:moveTo>
                    <a:pt x="76" y="35"/>
                  </a:moveTo>
                  <a:cubicBezTo>
                    <a:pt x="73" y="33"/>
                    <a:pt x="71" y="32"/>
                    <a:pt x="69" y="29"/>
                  </a:cubicBezTo>
                  <a:cubicBezTo>
                    <a:pt x="67" y="27"/>
                    <a:pt x="66" y="23"/>
                    <a:pt x="66" y="20"/>
                  </a:cubicBezTo>
                  <a:cubicBezTo>
                    <a:pt x="66" y="13"/>
                    <a:pt x="69" y="9"/>
                    <a:pt x="75" y="5"/>
                  </a:cubicBezTo>
                  <a:cubicBezTo>
                    <a:pt x="79" y="2"/>
                    <a:pt x="85" y="0"/>
                    <a:pt x="93" y="0"/>
                  </a:cubicBezTo>
                  <a:cubicBezTo>
                    <a:pt x="103" y="0"/>
                    <a:pt x="110" y="2"/>
                    <a:pt x="114" y="6"/>
                  </a:cubicBezTo>
                  <a:cubicBezTo>
                    <a:pt x="119" y="9"/>
                    <a:pt x="121" y="14"/>
                    <a:pt x="121" y="20"/>
                  </a:cubicBezTo>
                  <a:cubicBezTo>
                    <a:pt x="121" y="23"/>
                    <a:pt x="120" y="26"/>
                    <a:pt x="119" y="29"/>
                  </a:cubicBezTo>
                  <a:cubicBezTo>
                    <a:pt x="117" y="31"/>
                    <a:pt x="115" y="33"/>
                    <a:pt x="112" y="35"/>
                  </a:cubicBezTo>
                  <a:cubicBezTo>
                    <a:pt x="116" y="37"/>
                    <a:pt x="119" y="40"/>
                    <a:pt x="121" y="43"/>
                  </a:cubicBezTo>
                  <a:cubicBezTo>
                    <a:pt x="123" y="46"/>
                    <a:pt x="124" y="49"/>
                    <a:pt x="124" y="53"/>
                  </a:cubicBezTo>
                  <a:cubicBezTo>
                    <a:pt x="124" y="57"/>
                    <a:pt x="123" y="60"/>
                    <a:pt x="121" y="63"/>
                  </a:cubicBezTo>
                  <a:cubicBezTo>
                    <a:pt x="120" y="66"/>
                    <a:pt x="117" y="69"/>
                    <a:pt x="115" y="71"/>
                  </a:cubicBezTo>
                  <a:cubicBezTo>
                    <a:pt x="113" y="72"/>
                    <a:pt x="110" y="74"/>
                    <a:pt x="106" y="74"/>
                  </a:cubicBezTo>
                  <a:cubicBezTo>
                    <a:pt x="102" y="75"/>
                    <a:pt x="98" y="76"/>
                    <a:pt x="94" y="76"/>
                  </a:cubicBezTo>
                  <a:cubicBezTo>
                    <a:pt x="87" y="76"/>
                    <a:pt x="81" y="75"/>
                    <a:pt x="77" y="73"/>
                  </a:cubicBezTo>
                  <a:cubicBezTo>
                    <a:pt x="73" y="71"/>
                    <a:pt x="69" y="68"/>
                    <a:pt x="67" y="65"/>
                  </a:cubicBezTo>
                  <a:cubicBezTo>
                    <a:pt x="65" y="61"/>
                    <a:pt x="64" y="57"/>
                    <a:pt x="64" y="53"/>
                  </a:cubicBezTo>
                  <a:cubicBezTo>
                    <a:pt x="64" y="49"/>
                    <a:pt x="65" y="45"/>
                    <a:pt x="67" y="42"/>
                  </a:cubicBezTo>
                  <a:cubicBezTo>
                    <a:pt x="69" y="39"/>
                    <a:pt x="72" y="37"/>
                    <a:pt x="76" y="35"/>
                  </a:cubicBezTo>
                  <a:close/>
                  <a:moveTo>
                    <a:pt x="85" y="21"/>
                  </a:moveTo>
                  <a:cubicBezTo>
                    <a:pt x="85" y="23"/>
                    <a:pt x="86" y="25"/>
                    <a:pt x="88" y="27"/>
                  </a:cubicBezTo>
                  <a:cubicBezTo>
                    <a:pt x="89" y="28"/>
                    <a:pt x="91" y="29"/>
                    <a:pt x="94" y="29"/>
                  </a:cubicBezTo>
                  <a:cubicBezTo>
                    <a:pt x="96" y="29"/>
                    <a:pt x="98" y="28"/>
                    <a:pt x="100" y="27"/>
                  </a:cubicBezTo>
                  <a:cubicBezTo>
                    <a:pt x="101" y="25"/>
                    <a:pt x="102" y="23"/>
                    <a:pt x="102" y="21"/>
                  </a:cubicBezTo>
                  <a:cubicBezTo>
                    <a:pt x="102" y="18"/>
                    <a:pt x="101" y="16"/>
                    <a:pt x="100" y="15"/>
                  </a:cubicBezTo>
                  <a:cubicBezTo>
                    <a:pt x="98" y="13"/>
                    <a:pt x="96" y="12"/>
                    <a:pt x="94" y="12"/>
                  </a:cubicBezTo>
                  <a:cubicBezTo>
                    <a:pt x="91" y="12"/>
                    <a:pt x="89" y="13"/>
                    <a:pt x="88" y="15"/>
                  </a:cubicBezTo>
                  <a:cubicBezTo>
                    <a:pt x="86" y="16"/>
                    <a:pt x="85" y="18"/>
                    <a:pt x="85" y="21"/>
                  </a:cubicBezTo>
                  <a:close/>
                  <a:moveTo>
                    <a:pt x="84" y="52"/>
                  </a:moveTo>
                  <a:cubicBezTo>
                    <a:pt x="84" y="55"/>
                    <a:pt x="85" y="58"/>
                    <a:pt x="87" y="60"/>
                  </a:cubicBezTo>
                  <a:cubicBezTo>
                    <a:pt x="89" y="62"/>
                    <a:pt x="91" y="63"/>
                    <a:pt x="94" y="63"/>
                  </a:cubicBezTo>
                  <a:cubicBezTo>
                    <a:pt x="96" y="63"/>
                    <a:pt x="99" y="62"/>
                    <a:pt x="101" y="60"/>
                  </a:cubicBezTo>
                  <a:cubicBezTo>
                    <a:pt x="102" y="58"/>
                    <a:pt x="103" y="55"/>
                    <a:pt x="103" y="52"/>
                  </a:cubicBezTo>
                  <a:cubicBezTo>
                    <a:pt x="103" y="49"/>
                    <a:pt x="102" y="46"/>
                    <a:pt x="100" y="44"/>
                  </a:cubicBezTo>
                  <a:cubicBezTo>
                    <a:pt x="99" y="42"/>
                    <a:pt x="96" y="41"/>
                    <a:pt x="94" y="41"/>
                  </a:cubicBezTo>
                  <a:cubicBezTo>
                    <a:pt x="91" y="41"/>
                    <a:pt x="89" y="42"/>
                    <a:pt x="87" y="44"/>
                  </a:cubicBezTo>
                  <a:cubicBezTo>
                    <a:pt x="85" y="46"/>
                    <a:pt x="84" y="49"/>
                    <a:pt x="84" y="52"/>
                  </a:cubicBezTo>
                  <a:close/>
                  <a:moveTo>
                    <a:pt x="132" y="38"/>
                  </a:moveTo>
                  <a:cubicBezTo>
                    <a:pt x="132" y="24"/>
                    <a:pt x="135" y="14"/>
                    <a:pt x="140" y="8"/>
                  </a:cubicBezTo>
                  <a:cubicBezTo>
                    <a:pt x="145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8" y="3"/>
                    <a:pt x="180" y="5"/>
                    <a:pt x="182" y="7"/>
                  </a:cubicBezTo>
                  <a:cubicBezTo>
                    <a:pt x="184" y="9"/>
                    <a:pt x="186" y="11"/>
                    <a:pt x="187" y="13"/>
                  </a:cubicBezTo>
                  <a:cubicBezTo>
                    <a:pt x="188" y="15"/>
                    <a:pt x="189" y="17"/>
                    <a:pt x="190" y="20"/>
                  </a:cubicBezTo>
                  <a:cubicBezTo>
                    <a:pt x="191" y="26"/>
                    <a:pt x="192" y="31"/>
                    <a:pt x="192" y="37"/>
                  </a:cubicBezTo>
                  <a:cubicBezTo>
                    <a:pt x="192" y="51"/>
                    <a:pt x="189" y="60"/>
                    <a:pt x="185" y="66"/>
                  </a:cubicBezTo>
                  <a:cubicBezTo>
                    <a:pt x="180" y="72"/>
                    <a:pt x="173" y="76"/>
                    <a:pt x="162" y="76"/>
                  </a:cubicBezTo>
                  <a:cubicBezTo>
                    <a:pt x="156" y="76"/>
                    <a:pt x="151" y="75"/>
                    <a:pt x="147" y="73"/>
                  </a:cubicBezTo>
                  <a:cubicBezTo>
                    <a:pt x="143" y="71"/>
                    <a:pt x="140" y="68"/>
                    <a:pt x="138" y="64"/>
                  </a:cubicBezTo>
                  <a:cubicBezTo>
                    <a:pt x="136" y="61"/>
                    <a:pt x="135" y="58"/>
                    <a:pt x="134" y="53"/>
                  </a:cubicBezTo>
                  <a:cubicBezTo>
                    <a:pt x="133" y="48"/>
                    <a:pt x="132" y="43"/>
                    <a:pt x="132" y="38"/>
                  </a:cubicBezTo>
                  <a:close/>
                  <a:moveTo>
                    <a:pt x="152" y="38"/>
                  </a:moveTo>
                  <a:cubicBezTo>
                    <a:pt x="152" y="47"/>
                    <a:pt x="153" y="53"/>
                    <a:pt x="155" y="57"/>
                  </a:cubicBezTo>
                  <a:cubicBezTo>
                    <a:pt x="156" y="60"/>
                    <a:pt x="159" y="62"/>
                    <a:pt x="162" y="62"/>
                  </a:cubicBezTo>
                  <a:cubicBezTo>
                    <a:pt x="164" y="62"/>
                    <a:pt x="166" y="61"/>
                    <a:pt x="167" y="60"/>
                  </a:cubicBezTo>
                  <a:cubicBezTo>
                    <a:pt x="169" y="58"/>
                    <a:pt x="170" y="56"/>
                    <a:pt x="170" y="53"/>
                  </a:cubicBezTo>
                  <a:cubicBezTo>
                    <a:pt x="171" y="50"/>
                    <a:pt x="172" y="45"/>
                    <a:pt x="172" y="38"/>
                  </a:cubicBezTo>
                  <a:cubicBezTo>
                    <a:pt x="172" y="28"/>
                    <a:pt x="171" y="22"/>
                    <a:pt x="169" y="19"/>
                  </a:cubicBezTo>
                  <a:cubicBezTo>
                    <a:pt x="167" y="15"/>
                    <a:pt x="165" y="14"/>
                    <a:pt x="162" y="14"/>
                  </a:cubicBezTo>
                  <a:cubicBezTo>
                    <a:pt x="158" y="14"/>
                    <a:pt x="156" y="15"/>
                    <a:pt x="154" y="19"/>
                  </a:cubicBezTo>
                  <a:cubicBezTo>
                    <a:pt x="153" y="22"/>
                    <a:pt x="152" y="28"/>
                    <a:pt x="152" y="38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76" name="Freeform 38"/>
            <p:cNvSpPr>
              <a:spLocks noEditPoints="1"/>
            </p:cNvSpPr>
            <p:nvPr/>
          </p:nvSpPr>
          <p:spPr bwMode="auto">
            <a:xfrm>
              <a:off x="2657125" y="2317765"/>
              <a:ext cx="222204" cy="108000"/>
            </a:xfrm>
            <a:custGeom>
              <a:avLst/>
              <a:gdLst>
                <a:gd name="T0" fmla="*/ 0 w 197"/>
                <a:gd name="T1" fmla="*/ 74 h 75"/>
                <a:gd name="T2" fmla="*/ 26 w 197"/>
                <a:gd name="T3" fmla="*/ 38 h 75"/>
                <a:gd name="T4" fmla="*/ 40 w 197"/>
                <a:gd name="T5" fmla="*/ 21 h 75"/>
                <a:gd name="T6" fmla="*/ 32 w 197"/>
                <a:gd name="T7" fmla="*/ 13 h 75"/>
                <a:gd name="T8" fmla="*/ 22 w 197"/>
                <a:gd name="T9" fmla="*/ 24 h 75"/>
                <a:gd name="T10" fmla="*/ 6 w 197"/>
                <a:gd name="T11" fmla="*/ 9 h 75"/>
                <a:gd name="T12" fmla="*/ 31 w 197"/>
                <a:gd name="T13" fmla="*/ 0 h 75"/>
                <a:gd name="T14" fmla="*/ 57 w 197"/>
                <a:gd name="T15" fmla="*/ 9 h 75"/>
                <a:gd name="T16" fmla="*/ 57 w 197"/>
                <a:gd name="T17" fmla="*/ 34 h 75"/>
                <a:gd name="T18" fmla="*/ 34 w 197"/>
                <a:gd name="T19" fmla="*/ 53 h 75"/>
                <a:gd name="T20" fmla="*/ 61 w 197"/>
                <a:gd name="T21" fmla="*/ 57 h 75"/>
                <a:gd name="T22" fmla="*/ 70 w 197"/>
                <a:gd name="T23" fmla="*/ 37 h 75"/>
                <a:gd name="T24" fmla="*/ 100 w 197"/>
                <a:gd name="T25" fmla="*/ 0 h 75"/>
                <a:gd name="T26" fmla="*/ 120 w 197"/>
                <a:gd name="T27" fmla="*/ 6 h 75"/>
                <a:gd name="T28" fmla="*/ 127 w 197"/>
                <a:gd name="T29" fmla="*/ 20 h 75"/>
                <a:gd name="T30" fmla="*/ 122 w 197"/>
                <a:gd name="T31" fmla="*/ 66 h 75"/>
                <a:gd name="T32" fmla="*/ 84 w 197"/>
                <a:gd name="T33" fmla="*/ 72 h 75"/>
                <a:gd name="T34" fmla="*/ 71 w 197"/>
                <a:gd name="T35" fmla="*/ 52 h 75"/>
                <a:gd name="T36" fmla="*/ 90 w 197"/>
                <a:gd name="T37" fmla="*/ 37 h 75"/>
                <a:gd name="T38" fmla="*/ 99 w 197"/>
                <a:gd name="T39" fmla="*/ 61 h 75"/>
                <a:gd name="T40" fmla="*/ 108 w 197"/>
                <a:gd name="T41" fmla="*/ 52 h 75"/>
                <a:gd name="T42" fmla="*/ 107 w 197"/>
                <a:gd name="T43" fmla="*/ 18 h 75"/>
                <a:gd name="T44" fmla="*/ 92 w 197"/>
                <a:gd name="T45" fmla="*/ 18 h 75"/>
                <a:gd name="T46" fmla="*/ 137 w 197"/>
                <a:gd name="T47" fmla="*/ 37 h 75"/>
                <a:gd name="T48" fmla="*/ 168 w 197"/>
                <a:gd name="T49" fmla="*/ 0 h 75"/>
                <a:gd name="T50" fmla="*/ 188 w 197"/>
                <a:gd name="T51" fmla="*/ 6 h 75"/>
                <a:gd name="T52" fmla="*/ 195 w 197"/>
                <a:gd name="T53" fmla="*/ 20 h 75"/>
                <a:gd name="T54" fmla="*/ 190 w 197"/>
                <a:gd name="T55" fmla="*/ 66 h 75"/>
                <a:gd name="T56" fmla="*/ 152 w 197"/>
                <a:gd name="T57" fmla="*/ 72 h 75"/>
                <a:gd name="T58" fmla="*/ 139 w 197"/>
                <a:gd name="T59" fmla="*/ 52 h 75"/>
                <a:gd name="T60" fmla="*/ 158 w 197"/>
                <a:gd name="T61" fmla="*/ 37 h 75"/>
                <a:gd name="T62" fmla="*/ 167 w 197"/>
                <a:gd name="T63" fmla="*/ 61 h 75"/>
                <a:gd name="T64" fmla="*/ 176 w 197"/>
                <a:gd name="T65" fmla="*/ 52 h 75"/>
                <a:gd name="T66" fmla="*/ 174 w 197"/>
                <a:gd name="T67" fmla="*/ 18 h 75"/>
                <a:gd name="T68" fmla="*/ 160 w 197"/>
                <a:gd name="T69" fmla="*/ 1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97" h="75">
                  <a:moveTo>
                    <a:pt x="61" y="74"/>
                  </a:moveTo>
                  <a:cubicBezTo>
                    <a:pt x="0" y="74"/>
                    <a:pt x="0" y="74"/>
                    <a:pt x="0" y="74"/>
                  </a:cubicBezTo>
                  <a:cubicBezTo>
                    <a:pt x="1" y="68"/>
                    <a:pt x="3" y="62"/>
                    <a:pt x="6" y="57"/>
                  </a:cubicBezTo>
                  <a:cubicBezTo>
                    <a:pt x="10" y="51"/>
                    <a:pt x="17" y="45"/>
                    <a:pt x="26" y="38"/>
                  </a:cubicBezTo>
                  <a:cubicBezTo>
                    <a:pt x="32" y="34"/>
                    <a:pt x="36" y="30"/>
                    <a:pt x="38" y="28"/>
                  </a:cubicBezTo>
                  <a:cubicBezTo>
                    <a:pt x="39" y="26"/>
                    <a:pt x="40" y="24"/>
                    <a:pt x="40" y="21"/>
                  </a:cubicBezTo>
                  <a:cubicBezTo>
                    <a:pt x="40" y="19"/>
                    <a:pt x="39" y="17"/>
                    <a:pt x="38" y="16"/>
                  </a:cubicBezTo>
                  <a:cubicBezTo>
                    <a:pt x="36" y="14"/>
                    <a:pt x="34" y="13"/>
                    <a:pt x="32" y="13"/>
                  </a:cubicBezTo>
                  <a:cubicBezTo>
                    <a:pt x="29" y="13"/>
                    <a:pt x="27" y="14"/>
                    <a:pt x="25" y="16"/>
                  </a:cubicBezTo>
                  <a:cubicBezTo>
                    <a:pt x="24" y="17"/>
                    <a:pt x="22" y="20"/>
                    <a:pt x="22" y="24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2" y="17"/>
                    <a:pt x="4" y="13"/>
                    <a:pt x="6" y="9"/>
                  </a:cubicBezTo>
                  <a:cubicBezTo>
                    <a:pt x="8" y="6"/>
                    <a:pt x="11" y="4"/>
                    <a:pt x="15" y="2"/>
                  </a:cubicBezTo>
                  <a:cubicBezTo>
                    <a:pt x="19" y="0"/>
                    <a:pt x="24" y="0"/>
                    <a:pt x="31" y="0"/>
                  </a:cubicBezTo>
                  <a:cubicBezTo>
                    <a:pt x="38" y="0"/>
                    <a:pt x="44" y="0"/>
                    <a:pt x="48" y="2"/>
                  </a:cubicBezTo>
                  <a:cubicBezTo>
                    <a:pt x="52" y="4"/>
                    <a:pt x="55" y="6"/>
                    <a:pt x="57" y="9"/>
                  </a:cubicBezTo>
                  <a:cubicBezTo>
                    <a:pt x="59" y="13"/>
                    <a:pt x="60" y="17"/>
                    <a:pt x="60" y="21"/>
                  </a:cubicBezTo>
                  <a:cubicBezTo>
                    <a:pt x="60" y="25"/>
                    <a:pt x="59" y="29"/>
                    <a:pt x="57" y="34"/>
                  </a:cubicBezTo>
                  <a:cubicBezTo>
                    <a:pt x="54" y="38"/>
                    <a:pt x="49" y="42"/>
                    <a:pt x="42" y="47"/>
                  </a:cubicBezTo>
                  <a:cubicBezTo>
                    <a:pt x="38" y="50"/>
                    <a:pt x="36" y="52"/>
                    <a:pt x="34" y="53"/>
                  </a:cubicBezTo>
                  <a:cubicBezTo>
                    <a:pt x="33" y="54"/>
                    <a:pt x="31" y="55"/>
                    <a:pt x="29" y="57"/>
                  </a:cubicBezTo>
                  <a:cubicBezTo>
                    <a:pt x="61" y="57"/>
                    <a:pt x="61" y="57"/>
                    <a:pt x="61" y="57"/>
                  </a:cubicBezTo>
                  <a:cubicBezTo>
                    <a:pt x="61" y="74"/>
                    <a:pt x="61" y="74"/>
                    <a:pt x="61" y="74"/>
                  </a:cubicBezTo>
                  <a:close/>
                  <a:moveTo>
                    <a:pt x="70" y="37"/>
                  </a:moveTo>
                  <a:cubicBezTo>
                    <a:pt x="70" y="23"/>
                    <a:pt x="72" y="13"/>
                    <a:pt x="77" y="8"/>
                  </a:cubicBezTo>
                  <a:cubicBezTo>
                    <a:pt x="82" y="2"/>
                    <a:pt x="90" y="0"/>
                    <a:pt x="100" y="0"/>
                  </a:cubicBezTo>
                  <a:cubicBezTo>
                    <a:pt x="105" y="0"/>
                    <a:pt x="109" y="0"/>
                    <a:pt x="112" y="1"/>
                  </a:cubicBezTo>
                  <a:cubicBezTo>
                    <a:pt x="115" y="3"/>
                    <a:pt x="118" y="4"/>
                    <a:pt x="120" y="6"/>
                  </a:cubicBezTo>
                  <a:cubicBezTo>
                    <a:pt x="122" y="8"/>
                    <a:pt x="123" y="10"/>
                    <a:pt x="124" y="12"/>
                  </a:cubicBezTo>
                  <a:cubicBezTo>
                    <a:pt x="125" y="14"/>
                    <a:pt x="126" y="17"/>
                    <a:pt x="127" y="20"/>
                  </a:cubicBezTo>
                  <a:cubicBezTo>
                    <a:pt x="128" y="25"/>
                    <a:pt x="129" y="31"/>
                    <a:pt x="129" y="37"/>
                  </a:cubicBezTo>
                  <a:cubicBezTo>
                    <a:pt x="129" y="50"/>
                    <a:pt x="127" y="60"/>
                    <a:pt x="122" y="66"/>
                  </a:cubicBezTo>
                  <a:cubicBezTo>
                    <a:pt x="118" y="72"/>
                    <a:pt x="110" y="75"/>
                    <a:pt x="99" y="75"/>
                  </a:cubicBezTo>
                  <a:cubicBezTo>
                    <a:pt x="93" y="75"/>
                    <a:pt x="88" y="74"/>
                    <a:pt x="84" y="72"/>
                  </a:cubicBezTo>
                  <a:cubicBezTo>
                    <a:pt x="81" y="70"/>
                    <a:pt x="78" y="67"/>
                    <a:pt x="75" y="63"/>
                  </a:cubicBezTo>
                  <a:cubicBezTo>
                    <a:pt x="73" y="61"/>
                    <a:pt x="72" y="57"/>
                    <a:pt x="71" y="52"/>
                  </a:cubicBezTo>
                  <a:cubicBezTo>
                    <a:pt x="70" y="48"/>
                    <a:pt x="70" y="43"/>
                    <a:pt x="70" y="37"/>
                  </a:cubicBezTo>
                  <a:close/>
                  <a:moveTo>
                    <a:pt x="90" y="37"/>
                  </a:moveTo>
                  <a:cubicBezTo>
                    <a:pt x="90" y="46"/>
                    <a:pt x="90" y="53"/>
                    <a:pt x="92" y="56"/>
                  </a:cubicBezTo>
                  <a:cubicBezTo>
                    <a:pt x="94" y="59"/>
                    <a:pt x="96" y="61"/>
                    <a:pt x="99" y="61"/>
                  </a:cubicBezTo>
                  <a:cubicBezTo>
                    <a:pt x="101" y="61"/>
                    <a:pt x="103" y="60"/>
                    <a:pt x="105" y="59"/>
                  </a:cubicBezTo>
                  <a:cubicBezTo>
                    <a:pt x="106" y="58"/>
                    <a:pt x="107" y="55"/>
                    <a:pt x="108" y="52"/>
                  </a:cubicBezTo>
                  <a:cubicBezTo>
                    <a:pt x="109" y="49"/>
                    <a:pt x="109" y="44"/>
                    <a:pt x="109" y="38"/>
                  </a:cubicBezTo>
                  <a:cubicBezTo>
                    <a:pt x="109" y="28"/>
                    <a:pt x="108" y="21"/>
                    <a:pt x="107" y="18"/>
                  </a:cubicBezTo>
                  <a:cubicBezTo>
                    <a:pt x="105" y="15"/>
                    <a:pt x="102" y="13"/>
                    <a:pt x="99" y="13"/>
                  </a:cubicBezTo>
                  <a:cubicBezTo>
                    <a:pt x="96" y="13"/>
                    <a:pt x="93" y="15"/>
                    <a:pt x="92" y="18"/>
                  </a:cubicBezTo>
                  <a:cubicBezTo>
                    <a:pt x="90" y="22"/>
                    <a:pt x="90" y="28"/>
                    <a:pt x="90" y="37"/>
                  </a:cubicBezTo>
                  <a:close/>
                  <a:moveTo>
                    <a:pt x="137" y="37"/>
                  </a:moveTo>
                  <a:cubicBezTo>
                    <a:pt x="137" y="23"/>
                    <a:pt x="140" y="13"/>
                    <a:pt x="145" y="8"/>
                  </a:cubicBezTo>
                  <a:cubicBezTo>
                    <a:pt x="150" y="2"/>
                    <a:pt x="158" y="0"/>
                    <a:pt x="168" y="0"/>
                  </a:cubicBezTo>
                  <a:cubicBezTo>
                    <a:pt x="173" y="0"/>
                    <a:pt x="177" y="0"/>
                    <a:pt x="180" y="1"/>
                  </a:cubicBezTo>
                  <a:cubicBezTo>
                    <a:pt x="183" y="3"/>
                    <a:pt x="186" y="4"/>
                    <a:pt x="188" y="6"/>
                  </a:cubicBezTo>
                  <a:cubicBezTo>
                    <a:pt x="190" y="8"/>
                    <a:pt x="191" y="10"/>
                    <a:pt x="192" y="12"/>
                  </a:cubicBezTo>
                  <a:cubicBezTo>
                    <a:pt x="193" y="14"/>
                    <a:pt x="194" y="17"/>
                    <a:pt x="195" y="20"/>
                  </a:cubicBezTo>
                  <a:cubicBezTo>
                    <a:pt x="196" y="25"/>
                    <a:pt x="197" y="31"/>
                    <a:pt x="197" y="37"/>
                  </a:cubicBezTo>
                  <a:cubicBezTo>
                    <a:pt x="197" y="50"/>
                    <a:pt x="195" y="60"/>
                    <a:pt x="190" y="66"/>
                  </a:cubicBezTo>
                  <a:cubicBezTo>
                    <a:pt x="186" y="72"/>
                    <a:pt x="178" y="75"/>
                    <a:pt x="167" y="75"/>
                  </a:cubicBezTo>
                  <a:cubicBezTo>
                    <a:pt x="161" y="75"/>
                    <a:pt x="156" y="74"/>
                    <a:pt x="152" y="72"/>
                  </a:cubicBezTo>
                  <a:cubicBezTo>
                    <a:pt x="149" y="70"/>
                    <a:pt x="145" y="67"/>
                    <a:pt x="143" y="63"/>
                  </a:cubicBezTo>
                  <a:cubicBezTo>
                    <a:pt x="141" y="61"/>
                    <a:pt x="140" y="57"/>
                    <a:pt x="139" y="52"/>
                  </a:cubicBezTo>
                  <a:cubicBezTo>
                    <a:pt x="138" y="48"/>
                    <a:pt x="137" y="43"/>
                    <a:pt x="137" y="37"/>
                  </a:cubicBezTo>
                  <a:close/>
                  <a:moveTo>
                    <a:pt x="158" y="37"/>
                  </a:moveTo>
                  <a:cubicBezTo>
                    <a:pt x="158" y="46"/>
                    <a:pt x="158" y="53"/>
                    <a:pt x="160" y="56"/>
                  </a:cubicBezTo>
                  <a:cubicBezTo>
                    <a:pt x="162" y="59"/>
                    <a:pt x="164" y="61"/>
                    <a:pt x="167" y="61"/>
                  </a:cubicBezTo>
                  <a:cubicBezTo>
                    <a:pt x="169" y="61"/>
                    <a:pt x="171" y="60"/>
                    <a:pt x="173" y="59"/>
                  </a:cubicBezTo>
                  <a:cubicBezTo>
                    <a:pt x="174" y="58"/>
                    <a:pt x="175" y="55"/>
                    <a:pt x="176" y="52"/>
                  </a:cubicBezTo>
                  <a:cubicBezTo>
                    <a:pt x="177" y="49"/>
                    <a:pt x="177" y="44"/>
                    <a:pt x="177" y="38"/>
                  </a:cubicBezTo>
                  <a:cubicBezTo>
                    <a:pt x="177" y="28"/>
                    <a:pt x="176" y="21"/>
                    <a:pt x="174" y="18"/>
                  </a:cubicBezTo>
                  <a:cubicBezTo>
                    <a:pt x="173" y="15"/>
                    <a:pt x="170" y="13"/>
                    <a:pt x="167" y="13"/>
                  </a:cubicBezTo>
                  <a:cubicBezTo>
                    <a:pt x="164" y="13"/>
                    <a:pt x="161" y="15"/>
                    <a:pt x="160" y="18"/>
                  </a:cubicBezTo>
                  <a:cubicBezTo>
                    <a:pt x="158" y="22"/>
                    <a:pt x="158" y="28"/>
                    <a:pt x="158" y="37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77" name="Freeform 39"/>
            <p:cNvSpPr>
              <a:spLocks noEditPoints="1"/>
            </p:cNvSpPr>
            <p:nvPr/>
          </p:nvSpPr>
          <p:spPr bwMode="auto">
            <a:xfrm>
              <a:off x="2518502" y="2585496"/>
              <a:ext cx="222204" cy="108000"/>
            </a:xfrm>
            <a:custGeom>
              <a:avLst/>
              <a:gdLst>
                <a:gd name="T0" fmla="*/ 0 w 197"/>
                <a:gd name="T1" fmla="*/ 74 h 75"/>
                <a:gd name="T2" fmla="*/ 26 w 197"/>
                <a:gd name="T3" fmla="*/ 38 h 75"/>
                <a:gd name="T4" fmla="*/ 40 w 197"/>
                <a:gd name="T5" fmla="*/ 22 h 75"/>
                <a:gd name="T6" fmla="*/ 31 w 197"/>
                <a:gd name="T7" fmla="*/ 13 h 75"/>
                <a:gd name="T8" fmla="*/ 22 w 197"/>
                <a:gd name="T9" fmla="*/ 25 h 75"/>
                <a:gd name="T10" fmla="*/ 6 w 197"/>
                <a:gd name="T11" fmla="*/ 10 h 75"/>
                <a:gd name="T12" fmla="*/ 31 w 197"/>
                <a:gd name="T13" fmla="*/ 0 h 75"/>
                <a:gd name="T14" fmla="*/ 57 w 197"/>
                <a:gd name="T15" fmla="*/ 10 h 75"/>
                <a:gd name="T16" fmla="*/ 56 w 197"/>
                <a:gd name="T17" fmla="*/ 34 h 75"/>
                <a:gd name="T18" fmla="*/ 34 w 197"/>
                <a:gd name="T19" fmla="*/ 53 h 75"/>
                <a:gd name="T20" fmla="*/ 61 w 197"/>
                <a:gd name="T21" fmla="*/ 57 h 75"/>
                <a:gd name="T22" fmla="*/ 129 w 197"/>
                <a:gd name="T23" fmla="*/ 74 h 75"/>
                <a:gd name="T24" fmla="*/ 74 w 197"/>
                <a:gd name="T25" fmla="*/ 57 h 75"/>
                <a:gd name="T26" fmla="*/ 106 w 197"/>
                <a:gd name="T27" fmla="*/ 28 h 75"/>
                <a:gd name="T28" fmla="*/ 106 w 197"/>
                <a:gd name="T29" fmla="*/ 16 h 75"/>
                <a:gd name="T30" fmla="*/ 93 w 197"/>
                <a:gd name="T31" fmla="*/ 16 h 75"/>
                <a:gd name="T32" fmla="*/ 69 w 197"/>
                <a:gd name="T33" fmla="*/ 23 h 75"/>
                <a:gd name="T34" fmla="*/ 83 w 197"/>
                <a:gd name="T35" fmla="*/ 2 h 75"/>
                <a:gd name="T36" fmla="*/ 115 w 197"/>
                <a:gd name="T37" fmla="*/ 2 h 75"/>
                <a:gd name="T38" fmla="*/ 128 w 197"/>
                <a:gd name="T39" fmla="*/ 21 h 75"/>
                <a:gd name="T40" fmla="*/ 110 w 197"/>
                <a:gd name="T41" fmla="*/ 47 h 75"/>
                <a:gd name="T42" fmla="*/ 97 w 197"/>
                <a:gd name="T43" fmla="*/ 57 h 75"/>
                <a:gd name="T44" fmla="*/ 129 w 197"/>
                <a:gd name="T45" fmla="*/ 74 h 75"/>
                <a:gd name="T46" fmla="*/ 145 w 197"/>
                <a:gd name="T47" fmla="*/ 8 h 75"/>
                <a:gd name="T48" fmla="*/ 180 w 197"/>
                <a:gd name="T49" fmla="*/ 1 h 75"/>
                <a:gd name="T50" fmla="*/ 192 w 197"/>
                <a:gd name="T51" fmla="*/ 12 h 75"/>
                <a:gd name="T52" fmla="*/ 197 w 197"/>
                <a:gd name="T53" fmla="*/ 37 h 75"/>
                <a:gd name="T54" fmla="*/ 167 w 197"/>
                <a:gd name="T55" fmla="*/ 75 h 75"/>
                <a:gd name="T56" fmla="*/ 143 w 197"/>
                <a:gd name="T57" fmla="*/ 63 h 75"/>
                <a:gd name="T58" fmla="*/ 137 w 197"/>
                <a:gd name="T59" fmla="*/ 37 h 75"/>
                <a:gd name="T60" fmla="*/ 160 w 197"/>
                <a:gd name="T61" fmla="*/ 56 h 75"/>
                <a:gd name="T62" fmla="*/ 172 w 197"/>
                <a:gd name="T63" fmla="*/ 59 h 75"/>
                <a:gd name="T64" fmla="*/ 177 w 197"/>
                <a:gd name="T65" fmla="*/ 38 h 75"/>
                <a:gd name="T66" fmla="*/ 167 w 197"/>
                <a:gd name="T67" fmla="*/ 13 h 75"/>
                <a:gd name="T68" fmla="*/ 157 w 197"/>
                <a:gd name="T69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97" h="75">
                  <a:moveTo>
                    <a:pt x="61" y="74"/>
                  </a:moveTo>
                  <a:cubicBezTo>
                    <a:pt x="0" y="74"/>
                    <a:pt x="0" y="74"/>
                    <a:pt x="0" y="74"/>
                  </a:cubicBezTo>
                  <a:cubicBezTo>
                    <a:pt x="1" y="68"/>
                    <a:pt x="3" y="62"/>
                    <a:pt x="6" y="57"/>
                  </a:cubicBezTo>
                  <a:cubicBezTo>
                    <a:pt x="10" y="52"/>
                    <a:pt x="17" y="45"/>
                    <a:pt x="26" y="38"/>
                  </a:cubicBezTo>
                  <a:cubicBezTo>
                    <a:pt x="32" y="34"/>
                    <a:pt x="36" y="30"/>
                    <a:pt x="38" y="28"/>
                  </a:cubicBezTo>
                  <a:cubicBezTo>
                    <a:pt x="39" y="26"/>
                    <a:pt x="40" y="24"/>
                    <a:pt x="40" y="22"/>
                  </a:cubicBezTo>
                  <a:cubicBezTo>
                    <a:pt x="40" y="19"/>
                    <a:pt x="39" y="17"/>
                    <a:pt x="38" y="16"/>
                  </a:cubicBezTo>
                  <a:cubicBezTo>
                    <a:pt x="36" y="14"/>
                    <a:pt x="34" y="13"/>
                    <a:pt x="31" y="13"/>
                  </a:cubicBezTo>
                  <a:cubicBezTo>
                    <a:pt x="29" y="13"/>
                    <a:pt x="27" y="14"/>
                    <a:pt x="25" y="16"/>
                  </a:cubicBezTo>
                  <a:cubicBezTo>
                    <a:pt x="23" y="18"/>
                    <a:pt x="22" y="20"/>
                    <a:pt x="22" y="25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2" y="17"/>
                    <a:pt x="4" y="13"/>
                    <a:pt x="6" y="10"/>
                  </a:cubicBezTo>
                  <a:cubicBezTo>
                    <a:pt x="8" y="6"/>
                    <a:pt x="11" y="4"/>
                    <a:pt x="15" y="2"/>
                  </a:cubicBezTo>
                  <a:cubicBezTo>
                    <a:pt x="19" y="0"/>
                    <a:pt x="24" y="0"/>
                    <a:pt x="31" y="0"/>
                  </a:cubicBezTo>
                  <a:cubicBezTo>
                    <a:pt x="38" y="0"/>
                    <a:pt x="44" y="0"/>
                    <a:pt x="48" y="2"/>
                  </a:cubicBezTo>
                  <a:cubicBezTo>
                    <a:pt x="52" y="4"/>
                    <a:pt x="55" y="6"/>
                    <a:pt x="57" y="10"/>
                  </a:cubicBezTo>
                  <a:cubicBezTo>
                    <a:pt x="59" y="13"/>
                    <a:pt x="60" y="17"/>
                    <a:pt x="60" y="21"/>
                  </a:cubicBezTo>
                  <a:cubicBezTo>
                    <a:pt x="60" y="25"/>
                    <a:pt x="59" y="30"/>
                    <a:pt x="56" y="34"/>
                  </a:cubicBezTo>
                  <a:cubicBezTo>
                    <a:pt x="54" y="38"/>
                    <a:pt x="49" y="42"/>
                    <a:pt x="42" y="47"/>
                  </a:cubicBezTo>
                  <a:cubicBezTo>
                    <a:pt x="38" y="50"/>
                    <a:pt x="35" y="52"/>
                    <a:pt x="34" y="53"/>
                  </a:cubicBezTo>
                  <a:cubicBezTo>
                    <a:pt x="33" y="54"/>
                    <a:pt x="31" y="55"/>
                    <a:pt x="29" y="57"/>
                  </a:cubicBezTo>
                  <a:cubicBezTo>
                    <a:pt x="61" y="57"/>
                    <a:pt x="61" y="57"/>
                    <a:pt x="61" y="57"/>
                  </a:cubicBezTo>
                  <a:cubicBezTo>
                    <a:pt x="61" y="74"/>
                    <a:pt x="61" y="74"/>
                    <a:pt x="61" y="74"/>
                  </a:cubicBezTo>
                  <a:close/>
                  <a:moveTo>
                    <a:pt x="129" y="74"/>
                  </a:moveTo>
                  <a:cubicBezTo>
                    <a:pt x="68" y="74"/>
                    <a:pt x="68" y="74"/>
                    <a:pt x="68" y="74"/>
                  </a:cubicBezTo>
                  <a:cubicBezTo>
                    <a:pt x="69" y="68"/>
                    <a:pt x="71" y="62"/>
                    <a:pt x="74" y="57"/>
                  </a:cubicBezTo>
                  <a:cubicBezTo>
                    <a:pt x="78" y="52"/>
                    <a:pt x="84" y="45"/>
                    <a:pt x="94" y="38"/>
                  </a:cubicBezTo>
                  <a:cubicBezTo>
                    <a:pt x="100" y="34"/>
                    <a:pt x="104" y="30"/>
                    <a:pt x="106" y="28"/>
                  </a:cubicBezTo>
                  <a:cubicBezTo>
                    <a:pt x="107" y="26"/>
                    <a:pt x="108" y="24"/>
                    <a:pt x="108" y="22"/>
                  </a:cubicBezTo>
                  <a:cubicBezTo>
                    <a:pt x="108" y="19"/>
                    <a:pt x="107" y="17"/>
                    <a:pt x="106" y="16"/>
                  </a:cubicBezTo>
                  <a:cubicBezTo>
                    <a:pt x="104" y="14"/>
                    <a:pt x="102" y="13"/>
                    <a:pt x="99" y="13"/>
                  </a:cubicBezTo>
                  <a:cubicBezTo>
                    <a:pt x="97" y="13"/>
                    <a:pt x="95" y="14"/>
                    <a:pt x="93" y="16"/>
                  </a:cubicBezTo>
                  <a:cubicBezTo>
                    <a:pt x="91" y="18"/>
                    <a:pt x="90" y="20"/>
                    <a:pt x="90" y="25"/>
                  </a:cubicBezTo>
                  <a:cubicBezTo>
                    <a:pt x="69" y="23"/>
                    <a:pt x="69" y="23"/>
                    <a:pt x="69" y="23"/>
                  </a:cubicBezTo>
                  <a:cubicBezTo>
                    <a:pt x="70" y="17"/>
                    <a:pt x="72" y="13"/>
                    <a:pt x="74" y="10"/>
                  </a:cubicBezTo>
                  <a:cubicBezTo>
                    <a:pt x="76" y="6"/>
                    <a:pt x="79" y="4"/>
                    <a:pt x="83" y="2"/>
                  </a:cubicBezTo>
                  <a:cubicBezTo>
                    <a:pt x="87" y="0"/>
                    <a:pt x="92" y="0"/>
                    <a:pt x="99" y="0"/>
                  </a:cubicBezTo>
                  <a:cubicBezTo>
                    <a:pt x="106" y="0"/>
                    <a:pt x="112" y="0"/>
                    <a:pt x="115" y="2"/>
                  </a:cubicBezTo>
                  <a:cubicBezTo>
                    <a:pt x="119" y="4"/>
                    <a:pt x="123" y="6"/>
                    <a:pt x="125" y="10"/>
                  </a:cubicBezTo>
                  <a:cubicBezTo>
                    <a:pt x="127" y="13"/>
                    <a:pt x="128" y="17"/>
                    <a:pt x="128" y="21"/>
                  </a:cubicBezTo>
                  <a:cubicBezTo>
                    <a:pt x="128" y="25"/>
                    <a:pt x="127" y="30"/>
                    <a:pt x="124" y="34"/>
                  </a:cubicBezTo>
                  <a:cubicBezTo>
                    <a:pt x="122" y="38"/>
                    <a:pt x="117" y="42"/>
                    <a:pt x="110" y="47"/>
                  </a:cubicBezTo>
                  <a:cubicBezTo>
                    <a:pt x="106" y="50"/>
                    <a:pt x="103" y="52"/>
                    <a:pt x="102" y="53"/>
                  </a:cubicBezTo>
                  <a:cubicBezTo>
                    <a:pt x="101" y="54"/>
                    <a:pt x="99" y="55"/>
                    <a:pt x="97" y="57"/>
                  </a:cubicBezTo>
                  <a:cubicBezTo>
                    <a:pt x="129" y="57"/>
                    <a:pt x="129" y="57"/>
                    <a:pt x="129" y="57"/>
                  </a:cubicBezTo>
                  <a:cubicBezTo>
                    <a:pt x="129" y="74"/>
                    <a:pt x="129" y="74"/>
                    <a:pt x="129" y="74"/>
                  </a:cubicBezTo>
                  <a:close/>
                  <a:moveTo>
                    <a:pt x="137" y="37"/>
                  </a:moveTo>
                  <a:cubicBezTo>
                    <a:pt x="137" y="23"/>
                    <a:pt x="140" y="13"/>
                    <a:pt x="145" y="8"/>
                  </a:cubicBezTo>
                  <a:cubicBezTo>
                    <a:pt x="150" y="2"/>
                    <a:pt x="157" y="0"/>
                    <a:pt x="168" y="0"/>
                  </a:cubicBezTo>
                  <a:cubicBezTo>
                    <a:pt x="173" y="0"/>
                    <a:pt x="177" y="0"/>
                    <a:pt x="180" y="1"/>
                  </a:cubicBezTo>
                  <a:cubicBezTo>
                    <a:pt x="183" y="3"/>
                    <a:pt x="185" y="4"/>
                    <a:pt x="187" y="6"/>
                  </a:cubicBezTo>
                  <a:cubicBezTo>
                    <a:pt x="189" y="8"/>
                    <a:pt x="191" y="10"/>
                    <a:pt x="192" y="12"/>
                  </a:cubicBezTo>
                  <a:cubicBezTo>
                    <a:pt x="193" y="14"/>
                    <a:pt x="194" y="17"/>
                    <a:pt x="195" y="20"/>
                  </a:cubicBezTo>
                  <a:cubicBezTo>
                    <a:pt x="196" y="25"/>
                    <a:pt x="197" y="31"/>
                    <a:pt x="197" y="37"/>
                  </a:cubicBezTo>
                  <a:cubicBezTo>
                    <a:pt x="197" y="50"/>
                    <a:pt x="195" y="60"/>
                    <a:pt x="190" y="66"/>
                  </a:cubicBezTo>
                  <a:cubicBezTo>
                    <a:pt x="186" y="72"/>
                    <a:pt x="178" y="75"/>
                    <a:pt x="167" y="75"/>
                  </a:cubicBezTo>
                  <a:cubicBezTo>
                    <a:pt x="161" y="75"/>
                    <a:pt x="156" y="74"/>
                    <a:pt x="152" y="72"/>
                  </a:cubicBezTo>
                  <a:cubicBezTo>
                    <a:pt x="148" y="70"/>
                    <a:pt x="145" y="67"/>
                    <a:pt x="143" y="63"/>
                  </a:cubicBezTo>
                  <a:cubicBezTo>
                    <a:pt x="141" y="61"/>
                    <a:pt x="140" y="57"/>
                    <a:pt x="139" y="52"/>
                  </a:cubicBezTo>
                  <a:cubicBezTo>
                    <a:pt x="138" y="48"/>
                    <a:pt x="137" y="43"/>
                    <a:pt x="137" y="37"/>
                  </a:cubicBezTo>
                  <a:close/>
                  <a:moveTo>
                    <a:pt x="157" y="37"/>
                  </a:moveTo>
                  <a:cubicBezTo>
                    <a:pt x="157" y="46"/>
                    <a:pt x="158" y="53"/>
                    <a:pt x="160" y="56"/>
                  </a:cubicBezTo>
                  <a:cubicBezTo>
                    <a:pt x="162" y="59"/>
                    <a:pt x="164" y="61"/>
                    <a:pt x="167" y="61"/>
                  </a:cubicBezTo>
                  <a:cubicBezTo>
                    <a:pt x="169" y="61"/>
                    <a:pt x="171" y="60"/>
                    <a:pt x="172" y="59"/>
                  </a:cubicBezTo>
                  <a:cubicBezTo>
                    <a:pt x="174" y="58"/>
                    <a:pt x="175" y="55"/>
                    <a:pt x="176" y="52"/>
                  </a:cubicBezTo>
                  <a:cubicBezTo>
                    <a:pt x="176" y="49"/>
                    <a:pt x="177" y="44"/>
                    <a:pt x="177" y="38"/>
                  </a:cubicBezTo>
                  <a:cubicBezTo>
                    <a:pt x="177" y="28"/>
                    <a:pt x="176" y="21"/>
                    <a:pt x="174" y="18"/>
                  </a:cubicBezTo>
                  <a:cubicBezTo>
                    <a:pt x="173" y="15"/>
                    <a:pt x="170" y="13"/>
                    <a:pt x="167" y="13"/>
                  </a:cubicBezTo>
                  <a:cubicBezTo>
                    <a:pt x="164" y="13"/>
                    <a:pt x="161" y="15"/>
                    <a:pt x="160" y="18"/>
                  </a:cubicBezTo>
                  <a:cubicBezTo>
                    <a:pt x="158" y="22"/>
                    <a:pt x="157" y="28"/>
                    <a:pt x="157" y="37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78" name="Oval 40"/>
            <p:cNvSpPr>
              <a:spLocks noChangeArrowheads="1"/>
            </p:cNvSpPr>
            <p:nvPr/>
          </p:nvSpPr>
          <p:spPr bwMode="auto">
            <a:xfrm>
              <a:off x="2117858" y="2130490"/>
              <a:ext cx="171374" cy="171374"/>
            </a:xfrm>
            <a:prstGeom prst="ellipse">
              <a:avLst/>
            </a:prstGeom>
            <a:solidFill>
              <a:srgbClr val="242F3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14" name="Rectangle 44"/>
            <p:cNvSpPr>
              <a:spLocks noChangeArrowheads="1"/>
            </p:cNvSpPr>
            <p:nvPr/>
          </p:nvSpPr>
          <p:spPr bwMode="auto">
            <a:xfrm>
              <a:off x="2183499" y="1380704"/>
              <a:ext cx="41451" cy="9581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15" name="Rectangle 45"/>
            <p:cNvSpPr>
              <a:spLocks noChangeArrowheads="1"/>
            </p:cNvSpPr>
            <p:nvPr/>
          </p:nvSpPr>
          <p:spPr bwMode="auto">
            <a:xfrm>
              <a:off x="2182140" y="1380704"/>
              <a:ext cx="41451" cy="9581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16" name="Freeform 46"/>
            <p:cNvSpPr>
              <a:spLocks/>
            </p:cNvSpPr>
            <p:nvPr/>
          </p:nvSpPr>
          <p:spPr bwMode="auto">
            <a:xfrm>
              <a:off x="1824032" y="1452054"/>
              <a:ext cx="78824" cy="103287"/>
            </a:xfrm>
            <a:custGeom>
              <a:avLst/>
              <a:gdLst>
                <a:gd name="T0" fmla="*/ 116 w 116"/>
                <a:gd name="T1" fmla="*/ 126 h 152"/>
                <a:gd name="T2" fmla="*/ 62 w 116"/>
                <a:gd name="T3" fmla="*/ 152 h 152"/>
                <a:gd name="T4" fmla="*/ 0 w 116"/>
                <a:gd name="T5" fmla="*/ 26 h 152"/>
                <a:gd name="T6" fmla="*/ 57 w 116"/>
                <a:gd name="T7" fmla="*/ 0 h 152"/>
                <a:gd name="T8" fmla="*/ 116 w 116"/>
                <a:gd name="T9" fmla="*/ 126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152">
                  <a:moveTo>
                    <a:pt x="116" y="126"/>
                  </a:moveTo>
                  <a:lnTo>
                    <a:pt x="62" y="152"/>
                  </a:lnTo>
                  <a:lnTo>
                    <a:pt x="0" y="26"/>
                  </a:lnTo>
                  <a:lnTo>
                    <a:pt x="57" y="0"/>
                  </a:lnTo>
                  <a:lnTo>
                    <a:pt x="116" y="126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17" name="Freeform 47"/>
            <p:cNvSpPr>
              <a:spLocks/>
            </p:cNvSpPr>
            <p:nvPr/>
          </p:nvSpPr>
          <p:spPr bwMode="auto">
            <a:xfrm>
              <a:off x="1540671" y="1672219"/>
              <a:ext cx="99890" cy="92415"/>
            </a:xfrm>
            <a:custGeom>
              <a:avLst/>
              <a:gdLst>
                <a:gd name="T0" fmla="*/ 147 w 147"/>
                <a:gd name="T1" fmla="*/ 88 h 136"/>
                <a:gd name="T2" fmla="*/ 109 w 147"/>
                <a:gd name="T3" fmla="*/ 136 h 136"/>
                <a:gd name="T4" fmla="*/ 0 w 147"/>
                <a:gd name="T5" fmla="*/ 48 h 136"/>
                <a:gd name="T6" fmla="*/ 38 w 147"/>
                <a:gd name="T7" fmla="*/ 0 h 136"/>
                <a:gd name="T8" fmla="*/ 147 w 147"/>
                <a:gd name="T9" fmla="*/ 8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7" h="136">
                  <a:moveTo>
                    <a:pt x="147" y="88"/>
                  </a:moveTo>
                  <a:lnTo>
                    <a:pt x="109" y="136"/>
                  </a:lnTo>
                  <a:lnTo>
                    <a:pt x="0" y="48"/>
                  </a:lnTo>
                  <a:lnTo>
                    <a:pt x="38" y="0"/>
                  </a:lnTo>
                  <a:lnTo>
                    <a:pt x="147" y="8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18" name="Freeform 48"/>
            <p:cNvSpPr>
              <a:spLocks/>
            </p:cNvSpPr>
            <p:nvPr/>
          </p:nvSpPr>
          <p:spPr bwMode="auto">
            <a:xfrm>
              <a:off x="1387779" y="1999749"/>
              <a:ext cx="101249" cy="62516"/>
            </a:xfrm>
            <a:custGeom>
              <a:avLst/>
              <a:gdLst>
                <a:gd name="T0" fmla="*/ 149 w 149"/>
                <a:gd name="T1" fmla="*/ 32 h 92"/>
                <a:gd name="T2" fmla="*/ 136 w 149"/>
                <a:gd name="T3" fmla="*/ 92 h 92"/>
                <a:gd name="T4" fmla="*/ 0 w 149"/>
                <a:gd name="T5" fmla="*/ 60 h 92"/>
                <a:gd name="T6" fmla="*/ 13 w 149"/>
                <a:gd name="T7" fmla="*/ 0 h 92"/>
                <a:gd name="T8" fmla="*/ 149 w 149"/>
                <a:gd name="T9" fmla="*/ 3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92">
                  <a:moveTo>
                    <a:pt x="149" y="32"/>
                  </a:moveTo>
                  <a:lnTo>
                    <a:pt x="136" y="92"/>
                  </a:lnTo>
                  <a:lnTo>
                    <a:pt x="0" y="60"/>
                  </a:lnTo>
                  <a:lnTo>
                    <a:pt x="13" y="0"/>
                  </a:lnTo>
                  <a:lnTo>
                    <a:pt x="149" y="32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19" name="Freeform 49"/>
            <p:cNvSpPr>
              <a:spLocks/>
            </p:cNvSpPr>
            <p:nvPr/>
          </p:nvSpPr>
          <p:spPr bwMode="auto">
            <a:xfrm>
              <a:off x="1385061" y="2346984"/>
              <a:ext cx="101928" cy="61837"/>
            </a:xfrm>
            <a:custGeom>
              <a:avLst/>
              <a:gdLst>
                <a:gd name="T0" fmla="*/ 136 w 150"/>
                <a:gd name="T1" fmla="*/ 0 h 91"/>
                <a:gd name="T2" fmla="*/ 150 w 150"/>
                <a:gd name="T3" fmla="*/ 59 h 91"/>
                <a:gd name="T4" fmla="*/ 14 w 150"/>
                <a:gd name="T5" fmla="*/ 91 h 91"/>
                <a:gd name="T6" fmla="*/ 0 w 150"/>
                <a:gd name="T7" fmla="*/ 31 h 91"/>
                <a:gd name="T8" fmla="*/ 136 w 150"/>
                <a:gd name="T9" fmla="*/ 0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0" h="91">
                  <a:moveTo>
                    <a:pt x="136" y="0"/>
                  </a:moveTo>
                  <a:lnTo>
                    <a:pt x="150" y="59"/>
                  </a:lnTo>
                  <a:lnTo>
                    <a:pt x="14" y="91"/>
                  </a:lnTo>
                  <a:lnTo>
                    <a:pt x="0" y="31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20" name="Freeform 50"/>
            <p:cNvSpPr>
              <a:spLocks/>
            </p:cNvSpPr>
            <p:nvPr/>
          </p:nvSpPr>
          <p:spPr bwMode="auto">
            <a:xfrm>
              <a:off x="1533876" y="2645973"/>
              <a:ext cx="101249" cy="91056"/>
            </a:xfrm>
            <a:custGeom>
              <a:avLst/>
              <a:gdLst>
                <a:gd name="T0" fmla="*/ 111 w 149"/>
                <a:gd name="T1" fmla="*/ 0 h 134"/>
                <a:gd name="T2" fmla="*/ 149 w 149"/>
                <a:gd name="T3" fmla="*/ 48 h 134"/>
                <a:gd name="T4" fmla="*/ 38 w 149"/>
                <a:gd name="T5" fmla="*/ 134 h 134"/>
                <a:gd name="T6" fmla="*/ 0 w 149"/>
                <a:gd name="T7" fmla="*/ 88 h 134"/>
                <a:gd name="T8" fmla="*/ 111 w 149"/>
                <a:gd name="T9" fmla="*/ 0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134">
                  <a:moveTo>
                    <a:pt x="111" y="0"/>
                  </a:moveTo>
                  <a:lnTo>
                    <a:pt x="149" y="48"/>
                  </a:lnTo>
                  <a:lnTo>
                    <a:pt x="38" y="134"/>
                  </a:lnTo>
                  <a:lnTo>
                    <a:pt x="0" y="88"/>
                  </a:lnTo>
                  <a:lnTo>
                    <a:pt x="11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21" name="Freeform 51"/>
            <p:cNvSpPr>
              <a:spLocks/>
            </p:cNvSpPr>
            <p:nvPr/>
          </p:nvSpPr>
          <p:spPr bwMode="auto">
            <a:xfrm>
              <a:off x="2754976" y="2654128"/>
              <a:ext cx="100569" cy="92415"/>
            </a:xfrm>
            <a:custGeom>
              <a:avLst/>
              <a:gdLst>
                <a:gd name="T0" fmla="*/ 0 w 148"/>
                <a:gd name="T1" fmla="*/ 48 h 136"/>
                <a:gd name="T2" fmla="*/ 38 w 148"/>
                <a:gd name="T3" fmla="*/ 0 h 136"/>
                <a:gd name="T4" fmla="*/ 148 w 148"/>
                <a:gd name="T5" fmla="*/ 88 h 136"/>
                <a:gd name="T6" fmla="*/ 110 w 148"/>
                <a:gd name="T7" fmla="*/ 136 h 136"/>
                <a:gd name="T8" fmla="*/ 0 w 148"/>
                <a:gd name="T9" fmla="*/ 4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" h="136">
                  <a:moveTo>
                    <a:pt x="0" y="48"/>
                  </a:moveTo>
                  <a:lnTo>
                    <a:pt x="38" y="0"/>
                  </a:lnTo>
                  <a:lnTo>
                    <a:pt x="148" y="88"/>
                  </a:lnTo>
                  <a:lnTo>
                    <a:pt x="110" y="136"/>
                  </a:lnTo>
                  <a:lnTo>
                    <a:pt x="0" y="4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22" name="Freeform 52"/>
            <p:cNvSpPr>
              <a:spLocks/>
            </p:cNvSpPr>
            <p:nvPr/>
          </p:nvSpPr>
          <p:spPr bwMode="auto">
            <a:xfrm>
              <a:off x="2907189" y="2357177"/>
              <a:ext cx="101249" cy="61837"/>
            </a:xfrm>
            <a:custGeom>
              <a:avLst/>
              <a:gdLst>
                <a:gd name="T0" fmla="*/ 0 w 149"/>
                <a:gd name="T1" fmla="*/ 59 h 91"/>
                <a:gd name="T2" fmla="*/ 13 w 149"/>
                <a:gd name="T3" fmla="*/ 0 h 91"/>
                <a:gd name="T4" fmla="*/ 149 w 149"/>
                <a:gd name="T5" fmla="*/ 31 h 91"/>
                <a:gd name="T6" fmla="*/ 136 w 149"/>
                <a:gd name="T7" fmla="*/ 91 h 91"/>
                <a:gd name="T8" fmla="*/ 0 w 149"/>
                <a:gd name="T9" fmla="*/ 59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91">
                  <a:moveTo>
                    <a:pt x="0" y="59"/>
                  </a:moveTo>
                  <a:lnTo>
                    <a:pt x="13" y="0"/>
                  </a:lnTo>
                  <a:lnTo>
                    <a:pt x="149" y="31"/>
                  </a:lnTo>
                  <a:lnTo>
                    <a:pt x="136" y="91"/>
                  </a:lnTo>
                  <a:lnTo>
                    <a:pt x="0" y="59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23" name="Freeform 53"/>
            <p:cNvSpPr>
              <a:spLocks/>
            </p:cNvSpPr>
            <p:nvPr/>
          </p:nvSpPr>
          <p:spPr bwMode="auto">
            <a:xfrm>
              <a:off x="2909227" y="2009941"/>
              <a:ext cx="101249" cy="61837"/>
            </a:xfrm>
            <a:custGeom>
              <a:avLst/>
              <a:gdLst>
                <a:gd name="T0" fmla="*/ 13 w 149"/>
                <a:gd name="T1" fmla="*/ 91 h 91"/>
                <a:gd name="T2" fmla="*/ 0 w 149"/>
                <a:gd name="T3" fmla="*/ 32 h 91"/>
                <a:gd name="T4" fmla="*/ 136 w 149"/>
                <a:gd name="T5" fmla="*/ 0 h 91"/>
                <a:gd name="T6" fmla="*/ 149 w 149"/>
                <a:gd name="T7" fmla="*/ 60 h 91"/>
                <a:gd name="T8" fmla="*/ 13 w 149"/>
                <a:gd name="T9" fmla="*/ 9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91">
                  <a:moveTo>
                    <a:pt x="13" y="91"/>
                  </a:moveTo>
                  <a:lnTo>
                    <a:pt x="0" y="32"/>
                  </a:lnTo>
                  <a:lnTo>
                    <a:pt x="136" y="0"/>
                  </a:lnTo>
                  <a:lnTo>
                    <a:pt x="149" y="60"/>
                  </a:lnTo>
                  <a:lnTo>
                    <a:pt x="13" y="9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24" name="Freeform 54"/>
            <p:cNvSpPr>
              <a:spLocks/>
            </p:cNvSpPr>
            <p:nvPr/>
          </p:nvSpPr>
          <p:spPr bwMode="auto">
            <a:xfrm>
              <a:off x="2761092" y="1680373"/>
              <a:ext cx="101249" cy="92415"/>
            </a:xfrm>
            <a:custGeom>
              <a:avLst/>
              <a:gdLst>
                <a:gd name="T0" fmla="*/ 38 w 149"/>
                <a:gd name="T1" fmla="*/ 136 h 136"/>
                <a:gd name="T2" fmla="*/ 0 w 149"/>
                <a:gd name="T3" fmla="*/ 88 h 136"/>
                <a:gd name="T4" fmla="*/ 111 w 149"/>
                <a:gd name="T5" fmla="*/ 0 h 136"/>
                <a:gd name="T6" fmla="*/ 149 w 149"/>
                <a:gd name="T7" fmla="*/ 48 h 136"/>
                <a:gd name="T8" fmla="*/ 38 w 149"/>
                <a:gd name="T9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136">
                  <a:moveTo>
                    <a:pt x="38" y="136"/>
                  </a:moveTo>
                  <a:lnTo>
                    <a:pt x="0" y="88"/>
                  </a:lnTo>
                  <a:lnTo>
                    <a:pt x="111" y="0"/>
                  </a:lnTo>
                  <a:lnTo>
                    <a:pt x="149" y="48"/>
                  </a:lnTo>
                  <a:lnTo>
                    <a:pt x="38" y="136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25" name="Freeform 55"/>
            <p:cNvSpPr>
              <a:spLocks/>
            </p:cNvSpPr>
            <p:nvPr/>
          </p:nvSpPr>
          <p:spPr bwMode="auto">
            <a:xfrm>
              <a:off x="2502194" y="1456131"/>
              <a:ext cx="78824" cy="103967"/>
            </a:xfrm>
            <a:custGeom>
              <a:avLst/>
              <a:gdLst>
                <a:gd name="T0" fmla="*/ 54 w 116"/>
                <a:gd name="T1" fmla="*/ 153 h 153"/>
                <a:gd name="T2" fmla="*/ 0 w 116"/>
                <a:gd name="T3" fmla="*/ 126 h 153"/>
                <a:gd name="T4" fmla="*/ 61 w 116"/>
                <a:gd name="T5" fmla="*/ 0 h 153"/>
                <a:gd name="T6" fmla="*/ 116 w 116"/>
                <a:gd name="T7" fmla="*/ 27 h 153"/>
                <a:gd name="T8" fmla="*/ 54 w 116"/>
                <a:gd name="T9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153">
                  <a:moveTo>
                    <a:pt x="54" y="153"/>
                  </a:moveTo>
                  <a:lnTo>
                    <a:pt x="0" y="126"/>
                  </a:lnTo>
                  <a:lnTo>
                    <a:pt x="61" y="0"/>
                  </a:lnTo>
                  <a:lnTo>
                    <a:pt x="116" y="27"/>
                  </a:lnTo>
                  <a:lnTo>
                    <a:pt x="54" y="153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26" name="Freeform 56"/>
            <p:cNvSpPr>
              <a:spLocks/>
            </p:cNvSpPr>
            <p:nvPr/>
          </p:nvSpPr>
          <p:spPr bwMode="auto">
            <a:xfrm>
              <a:off x="1435346" y="1361561"/>
              <a:ext cx="1539795" cy="774655"/>
            </a:xfrm>
            <a:custGeom>
              <a:avLst/>
              <a:gdLst>
                <a:gd name="T0" fmla="*/ 684 w 1368"/>
                <a:gd name="T1" fmla="*/ 688 h 688"/>
                <a:gd name="T2" fmla="*/ 1368 w 1368"/>
                <a:gd name="T3" fmla="*/ 408 h 688"/>
                <a:gd name="T4" fmla="*/ 684 w 1368"/>
                <a:gd name="T5" fmla="*/ 0 h 688"/>
                <a:gd name="T6" fmla="*/ 0 w 1368"/>
                <a:gd name="T7" fmla="*/ 408 h 688"/>
                <a:gd name="T8" fmla="*/ 684 w 1368"/>
                <a:gd name="T9" fmla="*/ 688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68" h="688">
                  <a:moveTo>
                    <a:pt x="684" y="688"/>
                  </a:moveTo>
                  <a:cubicBezTo>
                    <a:pt x="951" y="688"/>
                    <a:pt x="1192" y="581"/>
                    <a:pt x="1368" y="408"/>
                  </a:cubicBezTo>
                  <a:cubicBezTo>
                    <a:pt x="1236" y="165"/>
                    <a:pt x="980" y="0"/>
                    <a:pt x="684" y="0"/>
                  </a:cubicBezTo>
                  <a:cubicBezTo>
                    <a:pt x="389" y="0"/>
                    <a:pt x="132" y="165"/>
                    <a:pt x="0" y="408"/>
                  </a:cubicBezTo>
                  <a:cubicBezTo>
                    <a:pt x="176" y="581"/>
                    <a:pt x="418" y="688"/>
                    <a:pt x="684" y="688"/>
                  </a:cubicBezTo>
                  <a:close/>
                </a:path>
              </a:pathLst>
            </a:custGeom>
            <a:solidFill>
              <a:srgbClr val="FFFFFF">
                <a:alpha val="2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grpSp>
          <p:nvGrpSpPr>
            <p:cNvPr id="127" name="Group 126"/>
            <p:cNvGrpSpPr/>
            <p:nvPr/>
          </p:nvGrpSpPr>
          <p:grpSpPr>
            <a:xfrm rot="11265189">
              <a:off x="1646613" y="2117990"/>
              <a:ext cx="593222" cy="647700"/>
              <a:chOff x="2125739" y="1646961"/>
              <a:chExt cx="593222" cy="647700"/>
            </a:xfrm>
          </p:grpSpPr>
          <p:sp>
            <p:nvSpPr>
              <p:cNvPr id="128" name="Freeform 42"/>
              <p:cNvSpPr>
                <a:spLocks/>
              </p:cNvSpPr>
              <p:nvPr/>
            </p:nvSpPr>
            <p:spPr bwMode="auto">
              <a:xfrm>
                <a:off x="2126933" y="1646961"/>
                <a:ext cx="589145" cy="642827"/>
              </a:xfrm>
              <a:custGeom>
                <a:avLst/>
                <a:gdLst>
                  <a:gd name="T0" fmla="*/ 867 w 867"/>
                  <a:gd name="T1" fmla="*/ 0 h 946"/>
                  <a:gd name="T2" fmla="*/ 817 w 867"/>
                  <a:gd name="T3" fmla="*/ 91 h 946"/>
                  <a:gd name="T4" fmla="*/ 48 w 867"/>
                  <a:gd name="T5" fmla="*/ 946 h 946"/>
                  <a:gd name="T6" fmla="*/ 0 w 867"/>
                  <a:gd name="T7" fmla="*/ 901 h 946"/>
                  <a:gd name="T8" fmla="*/ 779 w 867"/>
                  <a:gd name="T9" fmla="*/ 57 h 946"/>
                  <a:gd name="T10" fmla="*/ 867 w 867"/>
                  <a:gd name="T11" fmla="*/ 0 h 9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67" h="946">
                    <a:moveTo>
                      <a:pt x="867" y="0"/>
                    </a:moveTo>
                    <a:lnTo>
                      <a:pt x="817" y="91"/>
                    </a:lnTo>
                    <a:lnTo>
                      <a:pt x="48" y="946"/>
                    </a:lnTo>
                    <a:lnTo>
                      <a:pt x="0" y="901"/>
                    </a:lnTo>
                    <a:lnTo>
                      <a:pt x="779" y="57"/>
                    </a:lnTo>
                    <a:lnTo>
                      <a:pt x="867" y="0"/>
                    </a:lnTo>
                    <a:close/>
                  </a:path>
                </a:pathLst>
              </a:custGeom>
              <a:solidFill>
                <a:srgbClr val="000000">
                  <a:alpha val="60000"/>
                </a:srgbClr>
              </a:solidFill>
              <a:ln>
                <a:noFill/>
              </a:ln>
            </p:spPr>
            <p:txBody>
              <a:bodyPr vert="horz" wrap="square" lIns="121920" tIns="60960" rIns="121920" bIns="60960" numCol="1" anchor="t" anchorCtr="0" compatLnSpc="1">
                <a:prstTxWarp prst="textNoShape">
                  <a:avLst/>
                </a:prstTxWarp>
              </a:bodyPr>
              <a:lstStyle/>
              <a:p>
                <a:pPr defTabSz="1219170"/>
                <a:endParaRPr lang="uk-UA" sz="3200">
                  <a:solidFill>
                    <a:srgbClr val="363B41"/>
                  </a:solidFill>
                </a:endParaRPr>
              </a:p>
            </p:txBody>
          </p:sp>
          <p:sp>
            <p:nvSpPr>
              <p:cNvPr id="129" name="Freeform 43"/>
              <p:cNvSpPr>
                <a:spLocks/>
              </p:cNvSpPr>
              <p:nvPr/>
            </p:nvSpPr>
            <p:spPr bwMode="auto">
              <a:xfrm>
                <a:off x="2125739" y="1655911"/>
                <a:ext cx="593222" cy="638750"/>
              </a:xfrm>
              <a:custGeom>
                <a:avLst/>
                <a:gdLst>
                  <a:gd name="T0" fmla="*/ 873 w 873"/>
                  <a:gd name="T1" fmla="*/ 0 h 940"/>
                  <a:gd name="T2" fmla="*/ 822 w 873"/>
                  <a:gd name="T3" fmla="*/ 91 h 940"/>
                  <a:gd name="T4" fmla="*/ 48 w 873"/>
                  <a:gd name="T5" fmla="*/ 940 h 940"/>
                  <a:gd name="T6" fmla="*/ 0 w 873"/>
                  <a:gd name="T7" fmla="*/ 896 h 940"/>
                  <a:gd name="T8" fmla="*/ 784 w 873"/>
                  <a:gd name="T9" fmla="*/ 58 h 940"/>
                  <a:gd name="T10" fmla="*/ 873 w 873"/>
                  <a:gd name="T11" fmla="*/ 0 h 9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73" h="940">
                    <a:moveTo>
                      <a:pt x="873" y="0"/>
                    </a:moveTo>
                    <a:lnTo>
                      <a:pt x="822" y="91"/>
                    </a:lnTo>
                    <a:lnTo>
                      <a:pt x="48" y="940"/>
                    </a:lnTo>
                    <a:lnTo>
                      <a:pt x="0" y="896"/>
                    </a:lnTo>
                    <a:lnTo>
                      <a:pt x="784" y="58"/>
                    </a:lnTo>
                    <a:lnTo>
                      <a:pt x="873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121920" tIns="60960" rIns="121920" bIns="60960" numCol="1" anchor="t" anchorCtr="0" compatLnSpc="1">
                <a:prstTxWarp prst="textNoShape">
                  <a:avLst/>
                </a:prstTxWarp>
              </a:bodyPr>
              <a:lstStyle/>
              <a:p>
                <a:pPr defTabSz="1219170"/>
                <a:endParaRPr lang="uk-UA" sz="3200">
                  <a:solidFill>
                    <a:srgbClr val="363B41"/>
                  </a:solidFill>
                </a:endParaRPr>
              </a:p>
            </p:txBody>
          </p:sp>
        </p:grpSp>
      </p:grpSp>
      <p:grpSp>
        <p:nvGrpSpPr>
          <p:cNvPr id="130" name="Group 129"/>
          <p:cNvGrpSpPr/>
          <p:nvPr/>
        </p:nvGrpSpPr>
        <p:grpSpPr>
          <a:xfrm>
            <a:off x="4934756" y="1604800"/>
            <a:ext cx="2332117" cy="1931653"/>
            <a:chOff x="3701065" y="1341292"/>
            <a:chExt cx="1749088" cy="1448740"/>
          </a:xfrm>
        </p:grpSpPr>
        <p:sp>
          <p:nvSpPr>
            <p:cNvPr id="131" name="Freeform 27"/>
            <p:cNvSpPr>
              <a:spLocks/>
            </p:cNvSpPr>
            <p:nvPr/>
          </p:nvSpPr>
          <p:spPr bwMode="auto">
            <a:xfrm>
              <a:off x="3701065" y="1341292"/>
              <a:ext cx="1749088" cy="1448740"/>
            </a:xfrm>
            <a:custGeom>
              <a:avLst/>
              <a:gdLst>
                <a:gd name="T0" fmla="*/ 777 w 1554"/>
                <a:gd name="T1" fmla="*/ 0 h 1287"/>
                <a:gd name="T2" fmla="*/ 1554 w 1554"/>
                <a:gd name="T3" fmla="*/ 777 h 1287"/>
                <a:gd name="T4" fmla="*/ 1364 w 1554"/>
                <a:gd name="T5" fmla="*/ 1287 h 1287"/>
                <a:gd name="T6" fmla="*/ 190 w 1554"/>
                <a:gd name="T7" fmla="*/ 1287 h 1287"/>
                <a:gd name="T8" fmla="*/ 0 w 1554"/>
                <a:gd name="T9" fmla="*/ 777 h 1287"/>
                <a:gd name="T10" fmla="*/ 777 w 1554"/>
                <a:gd name="T11" fmla="*/ 0 h 12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54" h="1287">
                  <a:moveTo>
                    <a:pt x="777" y="0"/>
                  </a:moveTo>
                  <a:cubicBezTo>
                    <a:pt x="1206" y="0"/>
                    <a:pt x="1554" y="348"/>
                    <a:pt x="1554" y="777"/>
                  </a:cubicBezTo>
                  <a:cubicBezTo>
                    <a:pt x="1554" y="972"/>
                    <a:pt x="1483" y="1150"/>
                    <a:pt x="1364" y="1287"/>
                  </a:cubicBezTo>
                  <a:cubicBezTo>
                    <a:pt x="190" y="1287"/>
                    <a:pt x="190" y="1287"/>
                    <a:pt x="190" y="1287"/>
                  </a:cubicBezTo>
                  <a:cubicBezTo>
                    <a:pt x="72" y="1150"/>
                    <a:pt x="0" y="972"/>
                    <a:pt x="0" y="777"/>
                  </a:cubicBezTo>
                  <a:cubicBezTo>
                    <a:pt x="0" y="348"/>
                    <a:pt x="348" y="0"/>
                    <a:pt x="777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2" name="Oval 28"/>
            <p:cNvSpPr>
              <a:spLocks noChangeArrowheads="1"/>
            </p:cNvSpPr>
            <p:nvPr/>
          </p:nvSpPr>
          <p:spPr bwMode="auto">
            <a:xfrm>
              <a:off x="4461450" y="2102356"/>
              <a:ext cx="227640" cy="227640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3" name="Freeform 29"/>
            <p:cNvSpPr>
              <a:spLocks noEditPoints="1"/>
            </p:cNvSpPr>
            <p:nvPr/>
          </p:nvSpPr>
          <p:spPr bwMode="auto">
            <a:xfrm>
              <a:off x="4044903" y="2582778"/>
              <a:ext cx="145418" cy="108000"/>
            </a:xfrm>
            <a:custGeom>
              <a:avLst/>
              <a:gdLst>
                <a:gd name="T0" fmla="*/ 61 w 129"/>
                <a:gd name="T1" fmla="*/ 74 h 75"/>
                <a:gd name="T2" fmla="*/ 0 w 129"/>
                <a:gd name="T3" fmla="*/ 74 h 75"/>
                <a:gd name="T4" fmla="*/ 7 w 129"/>
                <a:gd name="T5" fmla="*/ 57 h 75"/>
                <a:gd name="T6" fmla="*/ 26 w 129"/>
                <a:gd name="T7" fmla="*/ 38 h 75"/>
                <a:gd name="T8" fmla="*/ 38 w 129"/>
                <a:gd name="T9" fmla="*/ 28 h 75"/>
                <a:gd name="T10" fmla="*/ 40 w 129"/>
                <a:gd name="T11" fmla="*/ 22 h 75"/>
                <a:gd name="T12" fmla="*/ 38 w 129"/>
                <a:gd name="T13" fmla="*/ 16 h 75"/>
                <a:gd name="T14" fmla="*/ 32 w 129"/>
                <a:gd name="T15" fmla="*/ 14 h 75"/>
                <a:gd name="T16" fmla="*/ 25 w 129"/>
                <a:gd name="T17" fmla="*/ 16 h 75"/>
                <a:gd name="T18" fmla="*/ 22 w 129"/>
                <a:gd name="T19" fmla="*/ 25 h 75"/>
                <a:gd name="T20" fmla="*/ 2 w 129"/>
                <a:gd name="T21" fmla="*/ 23 h 75"/>
                <a:gd name="T22" fmla="*/ 6 w 129"/>
                <a:gd name="T23" fmla="*/ 10 h 75"/>
                <a:gd name="T24" fmla="*/ 15 w 129"/>
                <a:gd name="T25" fmla="*/ 2 h 75"/>
                <a:gd name="T26" fmla="*/ 31 w 129"/>
                <a:gd name="T27" fmla="*/ 0 h 75"/>
                <a:gd name="T28" fmla="*/ 48 w 129"/>
                <a:gd name="T29" fmla="*/ 2 h 75"/>
                <a:gd name="T30" fmla="*/ 57 w 129"/>
                <a:gd name="T31" fmla="*/ 10 h 75"/>
                <a:gd name="T32" fmla="*/ 61 w 129"/>
                <a:gd name="T33" fmla="*/ 21 h 75"/>
                <a:gd name="T34" fmla="*/ 57 w 129"/>
                <a:gd name="T35" fmla="*/ 34 h 75"/>
                <a:gd name="T36" fmla="*/ 42 w 129"/>
                <a:gd name="T37" fmla="*/ 47 h 75"/>
                <a:gd name="T38" fmla="*/ 34 w 129"/>
                <a:gd name="T39" fmla="*/ 53 h 75"/>
                <a:gd name="T40" fmla="*/ 29 w 129"/>
                <a:gd name="T41" fmla="*/ 57 h 75"/>
                <a:gd name="T42" fmla="*/ 61 w 129"/>
                <a:gd name="T43" fmla="*/ 57 h 75"/>
                <a:gd name="T44" fmla="*/ 61 w 129"/>
                <a:gd name="T45" fmla="*/ 74 h 75"/>
                <a:gd name="T46" fmla="*/ 70 w 129"/>
                <a:gd name="T47" fmla="*/ 37 h 75"/>
                <a:gd name="T48" fmla="*/ 77 w 129"/>
                <a:gd name="T49" fmla="*/ 8 h 75"/>
                <a:gd name="T50" fmla="*/ 100 w 129"/>
                <a:gd name="T51" fmla="*/ 0 h 75"/>
                <a:gd name="T52" fmla="*/ 112 w 129"/>
                <a:gd name="T53" fmla="*/ 1 h 75"/>
                <a:gd name="T54" fmla="*/ 120 w 129"/>
                <a:gd name="T55" fmla="*/ 6 h 75"/>
                <a:gd name="T56" fmla="*/ 124 w 129"/>
                <a:gd name="T57" fmla="*/ 12 h 75"/>
                <a:gd name="T58" fmla="*/ 127 w 129"/>
                <a:gd name="T59" fmla="*/ 20 h 75"/>
                <a:gd name="T60" fmla="*/ 129 w 129"/>
                <a:gd name="T61" fmla="*/ 37 h 75"/>
                <a:gd name="T62" fmla="*/ 123 w 129"/>
                <a:gd name="T63" fmla="*/ 66 h 75"/>
                <a:gd name="T64" fmla="*/ 99 w 129"/>
                <a:gd name="T65" fmla="*/ 75 h 75"/>
                <a:gd name="T66" fmla="*/ 85 w 129"/>
                <a:gd name="T67" fmla="*/ 72 h 75"/>
                <a:gd name="T68" fmla="*/ 75 w 129"/>
                <a:gd name="T69" fmla="*/ 64 h 75"/>
                <a:gd name="T70" fmla="*/ 71 w 129"/>
                <a:gd name="T71" fmla="*/ 53 h 75"/>
                <a:gd name="T72" fmla="*/ 70 w 129"/>
                <a:gd name="T73" fmla="*/ 37 h 75"/>
                <a:gd name="T74" fmla="*/ 90 w 129"/>
                <a:gd name="T75" fmla="*/ 37 h 75"/>
                <a:gd name="T76" fmla="*/ 92 w 129"/>
                <a:gd name="T77" fmla="*/ 56 h 75"/>
                <a:gd name="T78" fmla="*/ 99 w 129"/>
                <a:gd name="T79" fmla="*/ 61 h 75"/>
                <a:gd name="T80" fmla="*/ 105 w 129"/>
                <a:gd name="T81" fmla="*/ 59 h 75"/>
                <a:gd name="T82" fmla="*/ 108 w 129"/>
                <a:gd name="T83" fmla="*/ 52 h 75"/>
                <a:gd name="T84" fmla="*/ 109 w 129"/>
                <a:gd name="T85" fmla="*/ 38 h 75"/>
                <a:gd name="T86" fmla="*/ 107 w 129"/>
                <a:gd name="T87" fmla="*/ 18 h 75"/>
                <a:gd name="T88" fmla="*/ 99 w 129"/>
                <a:gd name="T89" fmla="*/ 13 h 75"/>
                <a:gd name="T90" fmla="*/ 92 w 129"/>
                <a:gd name="T91" fmla="*/ 18 h 75"/>
                <a:gd name="T92" fmla="*/ 90 w 129"/>
                <a:gd name="T93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29" h="75">
                  <a:moveTo>
                    <a:pt x="61" y="74"/>
                  </a:moveTo>
                  <a:cubicBezTo>
                    <a:pt x="0" y="74"/>
                    <a:pt x="0" y="74"/>
                    <a:pt x="0" y="74"/>
                  </a:cubicBezTo>
                  <a:cubicBezTo>
                    <a:pt x="1" y="68"/>
                    <a:pt x="3" y="62"/>
                    <a:pt x="7" y="57"/>
                  </a:cubicBezTo>
                  <a:cubicBezTo>
                    <a:pt x="10" y="52"/>
                    <a:pt x="17" y="45"/>
                    <a:pt x="26" y="38"/>
                  </a:cubicBezTo>
                  <a:cubicBezTo>
                    <a:pt x="32" y="34"/>
                    <a:pt x="36" y="30"/>
                    <a:pt x="38" y="28"/>
                  </a:cubicBezTo>
                  <a:cubicBezTo>
                    <a:pt x="40" y="26"/>
                    <a:pt x="40" y="24"/>
                    <a:pt x="40" y="22"/>
                  </a:cubicBezTo>
                  <a:cubicBezTo>
                    <a:pt x="40" y="19"/>
                    <a:pt x="40" y="17"/>
                    <a:pt x="38" y="16"/>
                  </a:cubicBezTo>
                  <a:cubicBezTo>
                    <a:pt x="36" y="14"/>
                    <a:pt x="34" y="14"/>
                    <a:pt x="32" y="14"/>
                  </a:cubicBezTo>
                  <a:cubicBezTo>
                    <a:pt x="29" y="14"/>
                    <a:pt x="27" y="14"/>
                    <a:pt x="25" y="16"/>
                  </a:cubicBezTo>
                  <a:cubicBezTo>
                    <a:pt x="24" y="18"/>
                    <a:pt x="23" y="20"/>
                    <a:pt x="22" y="25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3" y="17"/>
                    <a:pt x="4" y="13"/>
                    <a:pt x="6" y="10"/>
                  </a:cubicBezTo>
                  <a:cubicBezTo>
                    <a:pt x="8" y="6"/>
                    <a:pt x="11" y="4"/>
                    <a:pt x="15" y="2"/>
                  </a:cubicBezTo>
                  <a:cubicBezTo>
                    <a:pt x="19" y="1"/>
                    <a:pt x="24" y="0"/>
                    <a:pt x="31" y="0"/>
                  </a:cubicBezTo>
                  <a:cubicBezTo>
                    <a:pt x="38" y="0"/>
                    <a:pt x="44" y="0"/>
                    <a:pt x="48" y="2"/>
                  </a:cubicBezTo>
                  <a:cubicBezTo>
                    <a:pt x="52" y="4"/>
                    <a:pt x="55" y="6"/>
                    <a:pt x="57" y="10"/>
                  </a:cubicBezTo>
                  <a:cubicBezTo>
                    <a:pt x="59" y="13"/>
                    <a:pt x="61" y="17"/>
                    <a:pt x="61" y="21"/>
                  </a:cubicBezTo>
                  <a:cubicBezTo>
                    <a:pt x="61" y="25"/>
                    <a:pt x="59" y="30"/>
                    <a:pt x="57" y="34"/>
                  </a:cubicBezTo>
                  <a:cubicBezTo>
                    <a:pt x="54" y="38"/>
                    <a:pt x="49" y="42"/>
                    <a:pt x="42" y="47"/>
                  </a:cubicBezTo>
                  <a:cubicBezTo>
                    <a:pt x="38" y="50"/>
                    <a:pt x="36" y="52"/>
                    <a:pt x="34" y="53"/>
                  </a:cubicBezTo>
                  <a:cubicBezTo>
                    <a:pt x="33" y="54"/>
                    <a:pt x="31" y="55"/>
                    <a:pt x="29" y="57"/>
                  </a:cubicBezTo>
                  <a:cubicBezTo>
                    <a:pt x="61" y="57"/>
                    <a:pt x="61" y="57"/>
                    <a:pt x="61" y="57"/>
                  </a:cubicBezTo>
                  <a:cubicBezTo>
                    <a:pt x="61" y="74"/>
                    <a:pt x="61" y="74"/>
                    <a:pt x="61" y="74"/>
                  </a:cubicBezTo>
                  <a:close/>
                  <a:moveTo>
                    <a:pt x="70" y="37"/>
                  </a:moveTo>
                  <a:cubicBezTo>
                    <a:pt x="70" y="23"/>
                    <a:pt x="72" y="13"/>
                    <a:pt x="77" y="8"/>
                  </a:cubicBezTo>
                  <a:cubicBezTo>
                    <a:pt x="82" y="2"/>
                    <a:pt x="90" y="0"/>
                    <a:pt x="100" y="0"/>
                  </a:cubicBezTo>
                  <a:cubicBezTo>
                    <a:pt x="105" y="0"/>
                    <a:pt x="109" y="0"/>
                    <a:pt x="112" y="1"/>
                  </a:cubicBezTo>
                  <a:cubicBezTo>
                    <a:pt x="115" y="3"/>
                    <a:pt x="118" y="4"/>
                    <a:pt x="120" y="6"/>
                  </a:cubicBezTo>
                  <a:cubicBezTo>
                    <a:pt x="122" y="8"/>
                    <a:pt x="123" y="10"/>
                    <a:pt x="124" y="12"/>
                  </a:cubicBezTo>
                  <a:cubicBezTo>
                    <a:pt x="126" y="14"/>
                    <a:pt x="127" y="17"/>
                    <a:pt x="127" y="20"/>
                  </a:cubicBezTo>
                  <a:cubicBezTo>
                    <a:pt x="129" y="25"/>
                    <a:pt x="129" y="31"/>
                    <a:pt x="129" y="37"/>
                  </a:cubicBezTo>
                  <a:cubicBezTo>
                    <a:pt x="129" y="50"/>
                    <a:pt x="127" y="60"/>
                    <a:pt x="123" y="66"/>
                  </a:cubicBezTo>
                  <a:cubicBezTo>
                    <a:pt x="118" y="72"/>
                    <a:pt x="110" y="75"/>
                    <a:pt x="99" y="75"/>
                  </a:cubicBezTo>
                  <a:cubicBezTo>
                    <a:pt x="93" y="75"/>
                    <a:pt x="88" y="74"/>
                    <a:pt x="85" y="72"/>
                  </a:cubicBezTo>
                  <a:cubicBezTo>
                    <a:pt x="81" y="70"/>
                    <a:pt x="78" y="67"/>
                    <a:pt x="75" y="64"/>
                  </a:cubicBezTo>
                  <a:cubicBezTo>
                    <a:pt x="74" y="61"/>
                    <a:pt x="72" y="57"/>
                    <a:pt x="71" y="53"/>
                  </a:cubicBezTo>
                  <a:cubicBezTo>
                    <a:pt x="70" y="48"/>
                    <a:pt x="70" y="43"/>
                    <a:pt x="70" y="37"/>
                  </a:cubicBezTo>
                  <a:close/>
                  <a:moveTo>
                    <a:pt x="90" y="37"/>
                  </a:moveTo>
                  <a:cubicBezTo>
                    <a:pt x="90" y="46"/>
                    <a:pt x="91" y="53"/>
                    <a:pt x="92" y="56"/>
                  </a:cubicBezTo>
                  <a:cubicBezTo>
                    <a:pt x="94" y="60"/>
                    <a:pt x="96" y="61"/>
                    <a:pt x="99" y="61"/>
                  </a:cubicBezTo>
                  <a:cubicBezTo>
                    <a:pt x="101" y="61"/>
                    <a:pt x="103" y="61"/>
                    <a:pt x="105" y="59"/>
                  </a:cubicBezTo>
                  <a:cubicBezTo>
                    <a:pt x="106" y="58"/>
                    <a:pt x="107" y="55"/>
                    <a:pt x="108" y="52"/>
                  </a:cubicBezTo>
                  <a:cubicBezTo>
                    <a:pt x="109" y="49"/>
                    <a:pt x="109" y="44"/>
                    <a:pt x="109" y="38"/>
                  </a:cubicBezTo>
                  <a:cubicBezTo>
                    <a:pt x="109" y="28"/>
                    <a:pt x="108" y="21"/>
                    <a:pt x="107" y="18"/>
                  </a:cubicBezTo>
                  <a:cubicBezTo>
                    <a:pt x="105" y="15"/>
                    <a:pt x="103" y="13"/>
                    <a:pt x="99" y="13"/>
                  </a:cubicBezTo>
                  <a:cubicBezTo>
                    <a:pt x="96" y="13"/>
                    <a:pt x="94" y="15"/>
                    <a:pt x="92" y="18"/>
                  </a:cubicBezTo>
                  <a:cubicBezTo>
                    <a:pt x="91" y="22"/>
                    <a:pt x="90" y="28"/>
                    <a:pt x="90" y="37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4" name="Freeform 30"/>
            <p:cNvSpPr>
              <a:spLocks noEditPoints="1"/>
            </p:cNvSpPr>
            <p:nvPr/>
          </p:nvSpPr>
          <p:spPr bwMode="auto">
            <a:xfrm>
              <a:off x="3917833" y="2317765"/>
              <a:ext cx="145418" cy="108000"/>
            </a:xfrm>
            <a:custGeom>
              <a:avLst/>
              <a:gdLst>
                <a:gd name="T0" fmla="*/ 37 w 129"/>
                <a:gd name="T1" fmla="*/ 61 h 76"/>
                <a:gd name="T2" fmla="*/ 0 w 129"/>
                <a:gd name="T3" fmla="*/ 61 h 76"/>
                <a:gd name="T4" fmla="*/ 0 w 129"/>
                <a:gd name="T5" fmla="*/ 44 h 76"/>
                <a:gd name="T6" fmla="*/ 37 w 129"/>
                <a:gd name="T7" fmla="*/ 0 h 76"/>
                <a:gd name="T8" fmla="*/ 54 w 129"/>
                <a:gd name="T9" fmla="*/ 0 h 76"/>
                <a:gd name="T10" fmla="*/ 54 w 129"/>
                <a:gd name="T11" fmla="*/ 45 h 76"/>
                <a:gd name="T12" fmla="*/ 64 w 129"/>
                <a:gd name="T13" fmla="*/ 45 h 76"/>
                <a:gd name="T14" fmla="*/ 64 w 129"/>
                <a:gd name="T15" fmla="*/ 61 h 76"/>
                <a:gd name="T16" fmla="*/ 54 w 129"/>
                <a:gd name="T17" fmla="*/ 61 h 76"/>
                <a:gd name="T18" fmla="*/ 54 w 129"/>
                <a:gd name="T19" fmla="*/ 74 h 76"/>
                <a:gd name="T20" fmla="*/ 37 w 129"/>
                <a:gd name="T21" fmla="*/ 74 h 76"/>
                <a:gd name="T22" fmla="*/ 37 w 129"/>
                <a:gd name="T23" fmla="*/ 61 h 76"/>
                <a:gd name="T24" fmla="*/ 37 w 129"/>
                <a:gd name="T25" fmla="*/ 45 h 76"/>
                <a:gd name="T26" fmla="*/ 37 w 129"/>
                <a:gd name="T27" fmla="*/ 22 h 76"/>
                <a:gd name="T28" fmla="*/ 17 w 129"/>
                <a:gd name="T29" fmla="*/ 45 h 76"/>
                <a:gd name="T30" fmla="*/ 37 w 129"/>
                <a:gd name="T31" fmla="*/ 45 h 76"/>
                <a:gd name="T32" fmla="*/ 70 w 129"/>
                <a:gd name="T33" fmla="*/ 38 h 76"/>
                <a:gd name="T34" fmla="*/ 77 w 129"/>
                <a:gd name="T35" fmla="*/ 9 h 76"/>
                <a:gd name="T36" fmla="*/ 100 w 129"/>
                <a:gd name="T37" fmla="*/ 0 h 76"/>
                <a:gd name="T38" fmla="*/ 112 w 129"/>
                <a:gd name="T39" fmla="*/ 2 h 76"/>
                <a:gd name="T40" fmla="*/ 120 w 129"/>
                <a:gd name="T41" fmla="*/ 7 h 76"/>
                <a:gd name="T42" fmla="*/ 125 w 129"/>
                <a:gd name="T43" fmla="*/ 13 h 76"/>
                <a:gd name="T44" fmla="*/ 127 w 129"/>
                <a:gd name="T45" fmla="*/ 20 h 76"/>
                <a:gd name="T46" fmla="*/ 129 w 129"/>
                <a:gd name="T47" fmla="*/ 37 h 76"/>
                <a:gd name="T48" fmla="*/ 123 w 129"/>
                <a:gd name="T49" fmla="*/ 66 h 76"/>
                <a:gd name="T50" fmla="*/ 100 w 129"/>
                <a:gd name="T51" fmla="*/ 76 h 76"/>
                <a:gd name="T52" fmla="*/ 85 w 129"/>
                <a:gd name="T53" fmla="*/ 73 h 76"/>
                <a:gd name="T54" fmla="*/ 75 w 129"/>
                <a:gd name="T55" fmla="*/ 64 h 76"/>
                <a:gd name="T56" fmla="*/ 71 w 129"/>
                <a:gd name="T57" fmla="*/ 53 h 76"/>
                <a:gd name="T58" fmla="*/ 70 w 129"/>
                <a:gd name="T59" fmla="*/ 38 h 76"/>
                <a:gd name="T60" fmla="*/ 90 w 129"/>
                <a:gd name="T61" fmla="*/ 38 h 76"/>
                <a:gd name="T62" fmla="*/ 92 w 129"/>
                <a:gd name="T63" fmla="*/ 57 h 76"/>
                <a:gd name="T64" fmla="*/ 100 w 129"/>
                <a:gd name="T65" fmla="*/ 62 h 76"/>
                <a:gd name="T66" fmla="*/ 105 w 129"/>
                <a:gd name="T67" fmla="*/ 60 h 76"/>
                <a:gd name="T68" fmla="*/ 108 w 129"/>
                <a:gd name="T69" fmla="*/ 53 h 76"/>
                <a:gd name="T70" fmla="*/ 109 w 129"/>
                <a:gd name="T71" fmla="*/ 38 h 76"/>
                <a:gd name="T72" fmla="*/ 107 w 129"/>
                <a:gd name="T73" fmla="*/ 19 h 76"/>
                <a:gd name="T74" fmla="*/ 99 w 129"/>
                <a:gd name="T75" fmla="*/ 14 h 76"/>
                <a:gd name="T76" fmla="*/ 92 w 129"/>
                <a:gd name="T77" fmla="*/ 19 h 76"/>
                <a:gd name="T78" fmla="*/ 90 w 129"/>
                <a:gd name="T79" fmla="*/ 38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29" h="76">
                  <a:moveTo>
                    <a:pt x="37" y="61"/>
                  </a:moveTo>
                  <a:cubicBezTo>
                    <a:pt x="0" y="61"/>
                    <a:pt x="0" y="61"/>
                    <a:pt x="0" y="61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54" y="0"/>
                    <a:pt x="54" y="0"/>
                    <a:pt x="54" y="0"/>
                  </a:cubicBezTo>
                  <a:cubicBezTo>
                    <a:pt x="54" y="45"/>
                    <a:pt x="54" y="45"/>
                    <a:pt x="54" y="45"/>
                  </a:cubicBezTo>
                  <a:cubicBezTo>
                    <a:pt x="64" y="45"/>
                    <a:pt x="64" y="45"/>
                    <a:pt x="64" y="45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54" y="61"/>
                    <a:pt x="54" y="61"/>
                    <a:pt x="54" y="61"/>
                  </a:cubicBezTo>
                  <a:cubicBezTo>
                    <a:pt x="54" y="74"/>
                    <a:pt x="54" y="74"/>
                    <a:pt x="54" y="74"/>
                  </a:cubicBezTo>
                  <a:cubicBezTo>
                    <a:pt x="37" y="74"/>
                    <a:pt x="37" y="74"/>
                    <a:pt x="37" y="74"/>
                  </a:cubicBezTo>
                  <a:cubicBezTo>
                    <a:pt x="37" y="61"/>
                    <a:pt x="37" y="61"/>
                    <a:pt x="37" y="61"/>
                  </a:cubicBezTo>
                  <a:close/>
                  <a:moveTo>
                    <a:pt x="37" y="45"/>
                  </a:moveTo>
                  <a:cubicBezTo>
                    <a:pt x="37" y="22"/>
                    <a:pt x="37" y="22"/>
                    <a:pt x="37" y="22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37" y="45"/>
                    <a:pt x="37" y="45"/>
                    <a:pt x="37" y="45"/>
                  </a:cubicBezTo>
                  <a:close/>
                  <a:moveTo>
                    <a:pt x="70" y="38"/>
                  </a:moveTo>
                  <a:cubicBezTo>
                    <a:pt x="70" y="24"/>
                    <a:pt x="72" y="14"/>
                    <a:pt x="77" y="9"/>
                  </a:cubicBezTo>
                  <a:cubicBezTo>
                    <a:pt x="82" y="3"/>
                    <a:pt x="90" y="0"/>
                    <a:pt x="100" y="0"/>
                  </a:cubicBezTo>
                  <a:cubicBezTo>
                    <a:pt x="105" y="0"/>
                    <a:pt x="109" y="1"/>
                    <a:pt x="112" y="2"/>
                  </a:cubicBezTo>
                  <a:cubicBezTo>
                    <a:pt x="115" y="3"/>
                    <a:pt x="118" y="5"/>
                    <a:pt x="120" y="7"/>
                  </a:cubicBezTo>
                  <a:cubicBezTo>
                    <a:pt x="122" y="9"/>
                    <a:pt x="124" y="11"/>
                    <a:pt x="125" y="13"/>
                  </a:cubicBezTo>
                  <a:cubicBezTo>
                    <a:pt x="126" y="15"/>
                    <a:pt x="127" y="18"/>
                    <a:pt x="127" y="20"/>
                  </a:cubicBezTo>
                  <a:cubicBezTo>
                    <a:pt x="129" y="26"/>
                    <a:pt x="129" y="31"/>
                    <a:pt x="129" y="37"/>
                  </a:cubicBezTo>
                  <a:cubicBezTo>
                    <a:pt x="129" y="51"/>
                    <a:pt x="127" y="60"/>
                    <a:pt x="123" y="66"/>
                  </a:cubicBezTo>
                  <a:cubicBezTo>
                    <a:pt x="118" y="73"/>
                    <a:pt x="111" y="76"/>
                    <a:pt x="100" y="76"/>
                  </a:cubicBezTo>
                  <a:cubicBezTo>
                    <a:pt x="93" y="76"/>
                    <a:pt x="89" y="75"/>
                    <a:pt x="85" y="73"/>
                  </a:cubicBezTo>
                  <a:cubicBezTo>
                    <a:pt x="81" y="71"/>
                    <a:pt x="78" y="68"/>
                    <a:pt x="75" y="64"/>
                  </a:cubicBezTo>
                  <a:cubicBezTo>
                    <a:pt x="74" y="61"/>
                    <a:pt x="72" y="58"/>
                    <a:pt x="71" y="53"/>
                  </a:cubicBezTo>
                  <a:cubicBezTo>
                    <a:pt x="70" y="48"/>
                    <a:pt x="70" y="43"/>
                    <a:pt x="70" y="38"/>
                  </a:cubicBezTo>
                  <a:close/>
                  <a:moveTo>
                    <a:pt x="90" y="38"/>
                  </a:moveTo>
                  <a:cubicBezTo>
                    <a:pt x="90" y="47"/>
                    <a:pt x="91" y="53"/>
                    <a:pt x="92" y="57"/>
                  </a:cubicBezTo>
                  <a:cubicBezTo>
                    <a:pt x="94" y="60"/>
                    <a:pt x="96" y="62"/>
                    <a:pt x="100" y="62"/>
                  </a:cubicBezTo>
                  <a:cubicBezTo>
                    <a:pt x="102" y="62"/>
                    <a:pt x="103" y="61"/>
                    <a:pt x="105" y="60"/>
                  </a:cubicBezTo>
                  <a:cubicBezTo>
                    <a:pt x="106" y="58"/>
                    <a:pt x="108" y="56"/>
                    <a:pt x="108" y="53"/>
                  </a:cubicBezTo>
                  <a:cubicBezTo>
                    <a:pt x="109" y="50"/>
                    <a:pt x="109" y="45"/>
                    <a:pt x="109" y="38"/>
                  </a:cubicBezTo>
                  <a:cubicBezTo>
                    <a:pt x="109" y="29"/>
                    <a:pt x="108" y="22"/>
                    <a:pt x="107" y="19"/>
                  </a:cubicBezTo>
                  <a:cubicBezTo>
                    <a:pt x="105" y="15"/>
                    <a:pt x="103" y="14"/>
                    <a:pt x="99" y="14"/>
                  </a:cubicBezTo>
                  <a:cubicBezTo>
                    <a:pt x="96" y="14"/>
                    <a:pt x="94" y="15"/>
                    <a:pt x="92" y="19"/>
                  </a:cubicBezTo>
                  <a:cubicBezTo>
                    <a:pt x="91" y="22"/>
                    <a:pt x="90" y="28"/>
                    <a:pt x="90" y="38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5" name="Freeform 31"/>
            <p:cNvSpPr>
              <a:spLocks noEditPoints="1"/>
            </p:cNvSpPr>
            <p:nvPr/>
          </p:nvSpPr>
          <p:spPr bwMode="auto">
            <a:xfrm>
              <a:off x="3898806" y="2023532"/>
              <a:ext cx="144059" cy="108000"/>
            </a:xfrm>
            <a:custGeom>
              <a:avLst/>
              <a:gdLst>
                <a:gd name="T0" fmla="*/ 59 w 128"/>
                <a:gd name="T1" fmla="*/ 17 h 75"/>
                <a:gd name="T2" fmla="*/ 39 w 128"/>
                <a:gd name="T3" fmla="*/ 20 h 75"/>
                <a:gd name="T4" fmla="*/ 36 w 128"/>
                <a:gd name="T5" fmla="*/ 14 h 75"/>
                <a:gd name="T6" fmla="*/ 31 w 128"/>
                <a:gd name="T7" fmla="*/ 12 h 75"/>
                <a:gd name="T8" fmla="*/ 24 w 128"/>
                <a:gd name="T9" fmla="*/ 17 h 75"/>
                <a:gd name="T10" fmla="*/ 21 w 128"/>
                <a:gd name="T11" fmla="*/ 33 h 75"/>
                <a:gd name="T12" fmla="*/ 28 w 128"/>
                <a:gd name="T13" fmla="*/ 27 h 75"/>
                <a:gd name="T14" fmla="*/ 37 w 128"/>
                <a:gd name="T15" fmla="*/ 25 h 75"/>
                <a:gd name="T16" fmla="*/ 54 w 128"/>
                <a:gd name="T17" fmla="*/ 32 h 75"/>
                <a:gd name="T18" fmla="*/ 60 w 128"/>
                <a:gd name="T19" fmla="*/ 50 h 75"/>
                <a:gd name="T20" fmla="*/ 57 w 128"/>
                <a:gd name="T21" fmla="*/ 63 h 75"/>
                <a:gd name="T22" fmla="*/ 48 w 128"/>
                <a:gd name="T23" fmla="*/ 72 h 75"/>
                <a:gd name="T24" fmla="*/ 32 w 128"/>
                <a:gd name="T25" fmla="*/ 75 h 75"/>
                <a:gd name="T26" fmla="*/ 15 w 128"/>
                <a:gd name="T27" fmla="*/ 71 h 75"/>
                <a:gd name="T28" fmla="*/ 4 w 128"/>
                <a:gd name="T29" fmla="*/ 60 h 75"/>
                <a:gd name="T30" fmla="*/ 0 w 128"/>
                <a:gd name="T31" fmla="*/ 38 h 75"/>
                <a:gd name="T32" fmla="*/ 9 w 128"/>
                <a:gd name="T33" fmla="*/ 9 h 75"/>
                <a:gd name="T34" fmla="*/ 32 w 128"/>
                <a:gd name="T35" fmla="*/ 0 h 75"/>
                <a:gd name="T36" fmla="*/ 45 w 128"/>
                <a:gd name="T37" fmla="*/ 2 h 75"/>
                <a:gd name="T38" fmla="*/ 54 w 128"/>
                <a:gd name="T39" fmla="*/ 8 h 75"/>
                <a:gd name="T40" fmla="*/ 59 w 128"/>
                <a:gd name="T41" fmla="*/ 17 h 75"/>
                <a:gd name="T42" fmla="*/ 22 w 128"/>
                <a:gd name="T43" fmla="*/ 50 h 75"/>
                <a:gd name="T44" fmla="*/ 25 w 128"/>
                <a:gd name="T45" fmla="*/ 59 h 75"/>
                <a:gd name="T46" fmla="*/ 32 w 128"/>
                <a:gd name="T47" fmla="*/ 63 h 75"/>
                <a:gd name="T48" fmla="*/ 39 w 128"/>
                <a:gd name="T49" fmla="*/ 60 h 75"/>
                <a:gd name="T50" fmla="*/ 41 w 128"/>
                <a:gd name="T51" fmla="*/ 50 h 75"/>
                <a:gd name="T52" fmla="*/ 38 w 128"/>
                <a:gd name="T53" fmla="*/ 41 h 75"/>
                <a:gd name="T54" fmla="*/ 32 w 128"/>
                <a:gd name="T55" fmla="*/ 38 h 75"/>
                <a:gd name="T56" fmla="*/ 24 w 128"/>
                <a:gd name="T57" fmla="*/ 41 h 75"/>
                <a:gd name="T58" fmla="*/ 22 w 128"/>
                <a:gd name="T59" fmla="*/ 50 h 75"/>
                <a:gd name="T60" fmla="*/ 68 w 128"/>
                <a:gd name="T61" fmla="*/ 37 h 75"/>
                <a:gd name="T62" fmla="*/ 76 w 128"/>
                <a:gd name="T63" fmla="*/ 8 h 75"/>
                <a:gd name="T64" fmla="*/ 98 w 128"/>
                <a:gd name="T65" fmla="*/ 0 h 75"/>
                <a:gd name="T66" fmla="*/ 111 w 128"/>
                <a:gd name="T67" fmla="*/ 2 h 75"/>
                <a:gd name="T68" fmla="*/ 118 w 128"/>
                <a:gd name="T69" fmla="*/ 6 h 75"/>
                <a:gd name="T70" fmla="*/ 123 w 128"/>
                <a:gd name="T71" fmla="*/ 12 h 75"/>
                <a:gd name="T72" fmla="*/ 126 w 128"/>
                <a:gd name="T73" fmla="*/ 20 h 75"/>
                <a:gd name="T74" fmla="*/ 128 w 128"/>
                <a:gd name="T75" fmla="*/ 37 h 75"/>
                <a:gd name="T76" fmla="*/ 121 w 128"/>
                <a:gd name="T77" fmla="*/ 66 h 75"/>
                <a:gd name="T78" fmla="*/ 98 w 128"/>
                <a:gd name="T79" fmla="*/ 75 h 75"/>
                <a:gd name="T80" fmla="*/ 83 w 128"/>
                <a:gd name="T81" fmla="*/ 72 h 75"/>
                <a:gd name="T82" fmla="*/ 74 w 128"/>
                <a:gd name="T83" fmla="*/ 64 h 75"/>
                <a:gd name="T84" fmla="*/ 70 w 128"/>
                <a:gd name="T85" fmla="*/ 53 h 75"/>
                <a:gd name="T86" fmla="*/ 68 w 128"/>
                <a:gd name="T87" fmla="*/ 37 h 75"/>
                <a:gd name="T88" fmla="*/ 88 w 128"/>
                <a:gd name="T89" fmla="*/ 37 h 75"/>
                <a:gd name="T90" fmla="*/ 91 w 128"/>
                <a:gd name="T91" fmla="*/ 56 h 75"/>
                <a:gd name="T92" fmla="*/ 98 w 128"/>
                <a:gd name="T93" fmla="*/ 61 h 75"/>
                <a:gd name="T94" fmla="*/ 103 w 128"/>
                <a:gd name="T95" fmla="*/ 59 h 75"/>
                <a:gd name="T96" fmla="*/ 107 w 128"/>
                <a:gd name="T97" fmla="*/ 52 h 75"/>
                <a:gd name="T98" fmla="*/ 108 w 128"/>
                <a:gd name="T99" fmla="*/ 38 h 75"/>
                <a:gd name="T100" fmla="*/ 105 w 128"/>
                <a:gd name="T101" fmla="*/ 18 h 75"/>
                <a:gd name="T102" fmla="*/ 98 w 128"/>
                <a:gd name="T103" fmla="*/ 13 h 75"/>
                <a:gd name="T104" fmla="*/ 91 w 128"/>
                <a:gd name="T105" fmla="*/ 18 h 75"/>
                <a:gd name="T106" fmla="*/ 88 w 128"/>
                <a:gd name="T107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28" h="75">
                  <a:moveTo>
                    <a:pt x="59" y="17"/>
                  </a:moveTo>
                  <a:cubicBezTo>
                    <a:pt x="39" y="20"/>
                    <a:pt x="39" y="20"/>
                    <a:pt x="39" y="20"/>
                  </a:cubicBezTo>
                  <a:cubicBezTo>
                    <a:pt x="38" y="17"/>
                    <a:pt x="37" y="15"/>
                    <a:pt x="36" y="14"/>
                  </a:cubicBezTo>
                  <a:cubicBezTo>
                    <a:pt x="35" y="13"/>
                    <a:pt x="33" y="12"/>
                    <a:pt x="31" y="12"/>
                  </a:cubicBezTo>
                  <a:cubicBezTo>
                    <a:pt x="28" y="12"/>
                    <a:pt x="26" y="14"/>
                    <a:pt x="24" y="17"/>
                  </a:cubicBezTo>
                  <a:cubicBezTo>
                    <a:pt x="22" y="20"/>
                    <a:pt x="22" y="25"/>
                    <a:pt x="21" y="33"/>
                  </a:cubicBezTo>
                  <a:cubicBezTo>
                    <a:pt x="23" y="30"/>
                    <a:pt x="26" y="28"/>
                    <a:pt x="28" y="27"/>
                  </a:cubicBezTo>
                  <a:cubicBezTo>
                    <a:pt x="31" y="26"/>
                    <a:pt x="34" y="25"/>
                    <a:pt x="37" y="25"/>
                  </a:cubicBezTo>
                  <a:cubicBezTo>
                    <a:pt x="44" y="25"/>
                    <a:pt x="49" y="28"/>
                    <a:pt x="54" y="32"/>
                  </a:cubicBezTo>
                  <a:cubicBezTo>
                    <a:pt x="58" y="37"/>
                    <a:pt x="60" y="43"/>
                    <a:pt x="60" y="50"/>
                  </a:cubicBezTo>
                  <a:cubicBezTo>
                    <a:pt x="60" y="55"/>
                    <a:pt x="59" y="59"/>
                    <a:pt x="57" y="63"/>
                  </a:cubicBezTo>
                  <a:cubicBezTo>
                    <a:pt x="55" y="67"/>
                    <a:pt x="52" y="70"/>
                    <a:pt x="48" y="72"/>
                  </a:cubicBezTo>
                  <a:cubicBezTo>
                    <a:pt x="44" y="74"/>
                    <a:pt x="38" y="75"/>
                    <a:pt x="32" y="75"/>
                  </a:cubicBezTo>
                  <a:cubicBezTo>
                    <a:pt x="25" y="75"/>
                    <a:pt x="19" y="74"/>
                    <a:pt x="15" y="71"/>
                  </a:cubicBezTo>
                  <a:cubicBezTo>
                    <a:pt x="10" y="69"/>
                    <a:pt x="7" y="65"/>
                    <a:pt x="4" y="60"/>
                  </a:cubicBezTo>
                  <a:cubicBezTo>
                    <a:pt x="2" y="54"/>
                    <a:pt x="0" y="47"/>
                    <a:pt x="0" y="38"/>
                  </a:cubicBezTo>
                  <a:cubicBezTo>
                    <a:pt x="0" y="25"/>
                    <a:pt x="3" y="15"/>
                    <a:pt x="9" y="9"/>
                  </a:cubicBezTo>
                  <a:cubicBezTo>
                    <a:pt x="14" y="3"/>
                    <a:pt x="22" y="0"/>
                    <a:pt x="32" y="0"/>
                  </a:cubicBezTo>
                  <a:cubicBezTo>
                    <a:pt x="37" y="0"/>
                    <a:pt x="42" y="0"/>
                    <a:pt x="45" y="2"/>
                  </a:cubicBezTo>
                  <a:cubicBezTo>
                    <a:pt x="49" y="3"/>
                    <a:pt x="52" y="5"/>
                    <a:pt x="54" y="8"/>
                  </a:cubicBezTo>
                  <a:cubicBezTo>
                    <a:pt x="56" y="10"/>
                    <a:pt x="58" y="14"/>
                    <a:pt x="59" y="17"/>
                  </a:cubicBezTo>
                  <a:close/>
                  <a:moveTo>
                    <a:pt x="22" y="50"/>
                  </a:moveTo>
                  <a:cubicBezTo>
                    <a:pt x="22" y="54"/>
                    <a:pt x="23" y="57"/>
                    <a:pt x="25" y="59"/>
                  </a:cubicBezTo>
                  <a:cubicBezTo>
                    <a:pt x="27" y="61"/>
                    <a:pt x="29" y="63"/>
                    <a:pt x="32" y="63"/>
                  </a:cubicBezTo>
                  <a:cubicBezTo>
                    <a:pt x="35" y="63"/>
                    <a:pt x="37" y="62"/>
                    <a:pt x="39" y="60"/>
                  </a:cubicBezTo>
                  <a:cubicBezTo>
                    <a:pt x="40" y="57"/>
                    <a:pt x="41" y="54"/>
                    <a:pt x="41" y="50"/>
                  </a:cubicBezTo>
                  <a:cubicBezTo>
                    <a:pt x="41" y="46"/>
                    <a:pt x="40" y="43"/>
                    <a:pt x="38" y="41"/>
                  </a:cubicBezTo>
                  <a:cubicBezTo>
                    <a:pt x="37" y="39"/>
                    <a:pt x="34" y="38"/>
                    <a:pt x="32" y="38"/>
                  </a:cubicBezTo>
                  <a:cubicBezTo>
                    <a:pt x="29" y="38"/>
                    <a:pt x="26" y="39"/>
                    <a:pt x="24" y="41"/>
                  </a:cubicBezTo>
                  <a:cubicBezTo>
                    <a:pt x="23" y="43"/>
                    <a:pt x="22" y="46"/>
                    <a:pt x="22" y="50"/>
                  </a:cubicBezTo>
                  <a:close/>
                  <a:moveTo>
                    <a:pt x="68" y="37"/>
                  </a:moveTo>
                  <a:cubicBezTo>
                    <a:pt x="68" y="23"/>
                    <a:pt x="71" y="14"/>
                    <a:pt x="76" y="8"/>
                  </a:cubicBezTo>
                  <a:cubicBezTo>
                    <a:pt x="81" y="3"/>
                    <a:pt x="88" y="0"/>
                    <a:pt x="98" y="0"/>
                  </a:cubicBezTo>
                  <a:cubicBezTo>
                    <a:pt x="103" y="0"/>
                    <a:pt x="107" y="0"/>
                    <a:pt x="111" y="2"/>
                  </a:cubicBezTo>
                  <a:cubicBezTo>
                    <a:pt x="114" y="3"/>
                    <a:pt x="116" y="4"/>
                    <a:pt x="118" y="6"/>
                  </a:cubicBezTo>
                  <a:cubicBezTo>
                    <a:pt x="120" y="8"/>
                    <a:pt x="122" y="10"/>
                    <a:pt x="123" y="12"/>
                  </a:cubicBezTo>
                  <a:cubicBezTo>
                    <a:pt x="124" y="15"/>
                    <a:pt x="125" y="17"/>
                    <a:pt x="126" y="20"/>
                  </a:cubicBezTo>
                  <a:cubicBezTo>
                    <a:pt x="127" y="25"/>
                    <a:pt x="128" y="31"/>
                    <a:pt x="128" y="37"/>
                  </a:cubicBezTo>
                  <a:cubicBezTo>
                    <a:pt x="128" y="50"/>
                    <a:pt x="126" y="60"/>
                    <a:pt x="121" y="66"/>
                  </a:cubicBezTo>
                  <a:cubicBezTo>
                    <a:pt x="117" y="72"/>
                    <a:pt x="109" y="75"/>
                    <a:pt x="98" y="75"/>
                  </a:cubicBezTo>
                  <a:cubicBezTo>
                    <a:pt x="92" y="75"/>
                    <a:pt x="87" y="74"/>
                    <a:pt x="83" y="72"/>
                  </a:cubicBezTo>
                  <a:cubicBezTo>
                    <a:pt x="79" y="70"/>
                    <a:pt x="76" y="67"/>
                    <a:pt x="74" y="64"/>
                  </a:cubicBezTo>
                  <a:cubicBezTo>
                    <a:pt x="72" y="61"/>
                    <a:pt x="71" y="57"/>
                    <a:pt x="70" y="53"/>
                  </a:cubicBezTo>
                  <a:cubicBezTo>
                    <a:pt x="69" y="48"/>
                    <a:pt x="68" y="43"/>
                    <a:pt x="68" y="37"/>
                  </a:cubicBezTo>
                  <a:close/>
                  <a:moveTo>
                    <a:pt x="88" y="37"/>
                  </a:moveTo>
                  <a:cubicBezTo>
                    <a:pt x="88" y="47"/>
                    <a:pt x="89" y="53"/>
                    <a:pt x="91" y="56"/>
                  </a:cubicBezTo>
                  <a:cubicBezTo>
                    <a:pt x="92" y="60"/>
                    <a:pt x="95" y="61"/>
                    <a:pt x="98" y="61"/>
                  </a:cubicBezTo>
                  <a:cubicBezTo>
                    <a:pt x="100" y="61"/>
                    <a:pt x="102" y="61"/>
                    <a:pt x="103" y="59"/>
                  </a:cubicBezTo>
                  <a:cubicBezTo>
                    <a:pt x="105" y="58"/>
                    <a:pt x="106" y="55"/>
                    <a:pt x="107" y="52"/>
                  </a:cubicBezTo>
                  <a:cubicBezTo>
                    <a:pt x="107" y="49"/>
                    <a:pt x="108" y="44"/>
                    <a:pt x="108" y="38"/>
                  </a:cubicBezTo>
                  <a:cubicBezTo>
                    <a:pt x="108" y="28"/>
                    <a:pt x="107" y="22"/>
                    <a:pt x="105" y="18"/>
                  </a:cubicBezTo>
                  <a:cubicBezTo>
                    <a:pt x="104" y="15"/>
                    <a:pt x="101" y="13"/>
                    <a:pt x="98" y="13"/>
                  </a:cubicBezTo>
                  <a:cubicBezTo>
                    <a:pt x="94" y="13"/>
                    <a:pt x="92" y="15"/>
                    <a:pt x="91" y="18"/>
                  </a:cubicBezTo>
                  <a:cubicBezTo>
                    <a:pt x="89" y="22"/>
                    <a:pt x="88" y="28"/>
                    <a:pt x="88" y="37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6" name="Freeform 32"/>
            <p:cNvSpPr>
              <a:spLocks noEditPoints="1"/>
            </p:cNvSpPr>
            <p:nvPr/>
          </p:nvSpPr>
          <p:spPr bwMode="auto">
            <a:xfrm>
              <a:off x="4031992" y="1755800"/>
              <a:ext cx="142699" cy="108000"/>
            </a:xfrm>
            <a:custGeom>
              <a:avLst/>
              <a:gdLst>
                <a:gd name="T0" fmla="*/ 12 w 127"/>
                <a:gd name="T1" fmla="*/ 35 h 75"/>
                <a:gd name="T2" fmla="*/ 5 w 127"/>
                <a:gd name="T3" fmla="*/ 29 h 75"/>
                <a:gd name="T4" fmla="*/ 2 w 127"/>
                <a:gd name="T5" fmla="*/ 19 h 75"/>
                <a:gd name="T6" fmla="*/ 11 w 127"/>
                <a:gd name="T7" fmla="*/ 4 h 75"/>
                <a:gd name="T8" fmla="*/ 28 w 127"/>
                <a:gd name="T9" fmla="*/ 0 h 75"/>
                <a:gd name="T10" fmla="*/ 50 w 127"/>
                <a:gd name="T11" fmla="*/ 5 h 75"/>
                <a:gd name="T12" fmla="*/ 57 w 127"/>
                <a:gd name="T13" fmla="*/ 19 h 75"/>
                <a:gd name="T14" fmla="*/ 54 w 127"/>
                <a:gd name="T15" fmla="*/ 28 h 75"/>
                <a:gd name="T16" fmla="*/ 48 w 127"/>
                <a:gd name="T17" fmla="*/ 35 h 75"/>
                <a:gd name="T18" fmla="*/ 56 w 127"/>
                <a:gd name="T19" fmla="*/ 42 h 75"/>
                <a:gd name="T20" fmla="*/ 59 w 127"/>
                <a:gd name="T21" fmla="*/ 52 h 75"/>
                <a:gd name="T22" fmla="*/ 57 w 127"/>
                <a:gd name="T23" fmla="*/ 63 h 75"/>
                <a:gd name="T24" fmla="*/ 51 w 127"/>
                <a:gd name="T25" fmla="*/ 70 h 75"/>
                <a:gd name="T26" fmla="*/ 42 w 127"/>
                <a:gd name="T27" fmla="*/ 74 h 75"/>
                <a:gd name="T28" fmla="*/ 30 w 127"/>
                <a:gd name="T29" fmla="*/ 75 h 75"/>
                <a:gd name="T30" fmla="*/ 12 w 127"/>
                <a:gd name="T31" fmla="*/ 72 h 75"/>
                <a:gd name="T32" fmla="*/ 3 w 127"/>
                <a:gd name="T33" fmla="*/ 64 h 75"/>
                <a:gd name="T34" fmla="*/ 0 w 127"/>
                <a:gd name="T35" fmla="*/ 52 h 75"/>
                <a:gd name="T36" fmla="*/ 3 w 127"/>
                <a:gd name="T37" fmla="*/ 41 h 75"/>
                <a:gd name="T38" fmla="*/ 12 w 127"/>
                <a:gd name="T39" fmla="*/ 35 h 75"/>
                <a:gd name="T40" fmla="*/ 21 w 127"/>
                <a:gd name="T41" fmla="*/ 20 h 75"/>
                <a:gd name="T42" fmla="*/ 23 w 127"/>
                <a:gd name="T43" fmla="*/ 26 h 75"/>
                <a:gd name="T44" fmla="*/ 30 w 127"/>
                <a:gd name="T45" fmla="*/ 29 h 75"/>
                <a:gd name="T46" fmla="*/ 35 w 127"/>
                <a:gd name="T47" fmla="*/ 26 h 75"/>
                <a:gd name="T48" fmla="*/ 38 w 127"/>
                <a:gd name="T49" fmla="*/ 20 h 75"/>
                <a:gd name="T50" fmla="*/ 35 w 127"/>
                <a:gd name="T51" fmla="*/ 14 h 75"/>
                <a:gd name="T52" fmla="*/ 29 w 127"/>
                <a:gd name="T53" fmla="*/ 12 h 75"/>
                <a:gd name="T54" fmla="*/ 23 w 127"/>
                <a:gd name="T55" fmla="*/ 14 h 75"/>
                <a:gd name="T56" fmla="*/ 21 w 127"/>
                <a:gd name="T57" fmla="*/ 20 h 75"/>
                <a:gd name="T58" fmla="*/ 20 w 127"/>
                <a:gd name="T59" fmla="*/ 52 h 75"/>
                <a:gd name="T60" fmla="*/ 23 w 127"/>
                <a:gd name="T61" fmla="*/ 59 h 75"/>
                <a:gd name="T62" fmla="*/ 30 w 127"/>
                <a:gd name="T63" fmla="*/ 63 h 75"/>
                <a:gd name="T64" fmla="*/ 36 w 127"/>
                <a:gd name="T65" fmla="*/ 59 h 75"/>
                <a:gd name="T66" fmla="*/ 39 w 127"/>
                <a:gd name="T67" fmla="*/ 52 h 75"/>
                <a:gd name="T68" fmla="*/ 36 w 127"/>
                <a:gd name="T69" fmla="*/ 44 h 75"/>
                <a:gd name="T70" fmla="*/ 29 w 127"/>
                <a:gd name="T71" fmla="*/ 41 h 75"/>
                <a:gd name="T72" fmla="*/ 23 w 127"/>
                <a:gd name="T73" fmla="*/ 44 h 75"/>
                <a:gd name="T74" fmla="*/ 20 w 127"/>
                <a:gd name="T75" fmla="*/ 52 h 75"/>
                <a:gd name="T76" fmla="*/ 68 w 127"/>
                <a:gd name="T77" fmla="*/ 37 h 75"/>
                <a:gd name="T78" fmla="*/ 75 w 127"/>
                <a:gd name="T79" fmla="*/ 8 h 75"/>
                <a:gd name="T80" fmla="*/ 98 w 127"/>
                <a:gd name="T81" fmla="*/ 0 h 75"/>
                <a:gd name="T82" fmla="*/ 110 w 127"/>
                <a:gd name="T83" fmla="*/ 1 h 75"/>
                <a:gd name="T84" fmla="*/ 118 w 127"/>
                <a:gd name="T85" fmla="*/ 6 h 75"/>
                <a:gd name="T86" fmla="*/ 122 w 127"/>
                <a:gd name="T87" fmla="*/ 12 h 75"/>
                <a:gd name="T88" fmla="*/ 125 w 127"/>
                <a:gd name="T89" fmla="*/ 20 h 75"/>
                <a:gd name="T90" fmla="*/ 127 w 127"/>
                <a:gd name="T91" fmla="*/ 37 h 75"/>
                <a:gd name="T92" fmla="*/ 120 w 127"/>
                <a:gd name="T93" fmla="*/ 66 h 75"/>
                <a:gd name="T94" fmla="*/ 97 w 127"/>
                <a:gd name="T95" fmla="*/ 75 h 75"/>
                <a:gd name="T96" fmla="*/ 82 w 127"/>
                <a:gd name="T97" fmla="*/ 72 h 75"/>
                <a:gd name="T98" fmla="*/ 73 w 127"/>
                <a:gd name="T99" fmla="*/ 63 h 75"/>
                <a:gd name="T100" fmla="*/ 69 w 127"/>
                <a:gd name="T101" fmla="*/ 52 h 75"/>
                <a:gd name="T102" fmla="*/ 68 w 127"/>
                <a:gd name="T103" fmla="*/ 37 h 75"/>
                <a:gd name="T104" fmla="*/ 88 w 127"/>
                <a:gd name="T105" fmla="*/ 37 h 75"/>
                <a:gd name="T106" fmla="*/ 90 w 127"/>
                <a:gd name="T107" fmla="*/ 56 h 75"/>
                <a:gd name="T108" fmla="*/ 97 w 127"/>
                <a:gd name="T109" fmla="*/ 61 h 75"/>
                <a:gd name="T110" fmla="*/ 103 w 127"/>
                <a:gd name="T111" fmla="*/ 59 h 75"/>
                <a:gd name="T112" fmla="*/ 106 w 127"/>
                <a:gd name="T113" fmla="*/ 52 h 75"/>
                <a:gd name="T114" fmla="*/ 107 w 127"/>
                <a:gd name="T115" fmla="*/ 38 h 75"/>
                <a:gd name="T116" fmla="*/ 105 w 127"/>
                <a:gd name="T117" fmla="*/ 18 h 75"/>
                <a:gd name="T118" fmla="*/ 97 w 127"/>
                <a:gd name="T119" fmla="*/ 13 h 75"/>
                <a:gd name="T120" fmla="*/ 90 w 127"/>
                <a:gd name="T121" fmla="*/ 18 h 75"/>
                <a:gd name="T122" fmla="*/ 88 w 127"/>
                <a:gd name="T123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27" h="75">
                  <a:moveTo>
                    <a:pt x="12" y="35"/>
                  </a:moveTo>
                  <a:cubicBezTo>
                    <a:pt x="9" y="33"/>
                    <a:pt x="6" y="31"/>
                    <a:pt x="5" y="29"/>
                  </a:cubicBezTo>
                  <a:cubicBezTo>
                    <a:pt x="3" y="26"/>
                    <a:pt x="2" y="23"/>
                    <a:pt x="2" y="19"/>
                  </a:cubicBezTo>
                  <a:cubicBezTo>
                    <a:pt x="2" y="13"/>
                    <a:pt x="5" y="8"/>
                    <a:pt x="11" y="4"/>
                  </a:cubicBezTo>
                  <a:cubicBezTo>
                    <a:pt x="15" y="1"/>
                    <a:pt x="21" y="0"/>
                    <a:pt x="28" y="0"/>
                  </a:cubicBezTo>
                  <a:cubicBezTo>
                    <a:pt x="38" y="0"/>
                    <a:pt x="45" y="1"/>
                    <a:pt x="50" y="5"/>
                  </a:cubicBezTo>
                  <a:cubicBezTo>
                    <a:pt x="55" y="9"/>
                    <a:pt x="57" y="14"/>
                    <a:pt x="57" y="19"/>
                  </a:cubicBezTo>
                  <a:cubicBezTo>
                    <a:pt x="57" y="22"/>
                    <a:pt x="56" y="26"/>
                    <a:pt x="54" y="28"/>
                  </a:cubicBezTo>
                  <a:cubicBezTo>
                    <a:pt x="53" y="31"/>
                    <a:pt x="51" y="33"/>
                    <a:pt x="48" y="35"/>
                  </a:cubicBezTo>
                  <a:cubicBezTo>
                    <a:pt x="51" y="36"/>
                    <a:pt x="54" y="39"/>
                    <a:pt x="56" y="42"/>
                  </a:cubicBezTo>
                  <a:cubicBezTo>
                    <a:pt x="58" y="45"/>
                    <a:pt x="59" y="49"/>
                    <a:pt x="59" y="52"/>
                  </a:cubicBezTo>
                  <a:cubicBezTo>
                    <a:pt x="59" y="56"/>
                    <a:pt x="58" y="59"/>
                    <a:pt x="57" y="63"/>
                  </a:cubicBezTo>
                  <a:cubicBezTo>
                    <a:pt x="55" y="66"/>
                    <a:pt x="53" y="68"/>
                    <a:pt x="51" y="70"/>
                  </a:cubicBezTo>
                  <a:cubicBezTo>
                    <a:pt x="48" y="72"/>
                    <a:pt x="45" y="73"/>
                    <a:pt x="42" y="74"/>
                  </a:cubicBezTo>
                  <a:cubicBezTo>
                    <a:pt x="38" y="75"/>
                    <a:pt x="34" y="75"/>
                    <a:pt x="30" y="75"/>
                  </a:cubicBezTo>
                  <a:cubicBezTo>
                    <a:pt x="22" y="75"/>
                    <a:pt x="16" y="74"/>
                    <a:pt x="12" y="72"/>
                  </a:cubicBezTo>
                  <a:cubicBezTo>
                    <a:pt x="8" y="70"/>
                    <a:pt x="5" y="68"/>
                    <a:pt x="3" y="64"/>
                  </a:cubicBezTo>
                  <a:cubicBezTo>
                    <a:pt x="1" y="61"/>
                    <a:pt x="0" y="57"/>
                    <a:pt x="0" y="52"/>
                  </a:cubicBezTo>
                  <a:cubicBezTo>
                    <a:pt x="0" y="48"/>
                    <a:pt x="1" y="44"/>
                    <a:pt x="3" y="41"/>
                  </a:cubicBezTo>
                  <a:cubicBezTo>
                    <a:pt x="5" y="38"/>
                    <a:pt x="8" y="36"/>
                    <a:pt x="12" y="35"/>
                  </a:cubicBezTo>
                  <a:close/>
                  <a:moveTo>
                    <a:pt x="21" y="20"/>
                  </a:moveTo>
                  <a:cubicBezTo>
                    <a:pt x="21" y="23"/>
                    <a:pt x="22" y="25"/>
                    <a:pt x="23" y="26"/>
                  </a:cubicBezTo>
                  <a:cubicBezTo>
                    <a:pt x="25" y="28"/>
                    <a:pt x="27" y="29"/>
                    <a:pt x="30" y="29"/>
                  </a:cubicBezTo>
                  <a:cubicBezTo>
                    <a:pt x="32" y="29"/>
                    <a:pt x="34" y="28"/>
                    <a:pt x="35" y="26"/>
                  </a:cubicBezTo>
                  <a:cubicBezTo>
                    <a:pt x="37" y="25"/>
                    <a:pt x="38" y="23"/>
                    <a:pt x="38" y="20"/>
                  </a:cubicBezTo>
                  <a:cubicBezTo>
                    <a:pt x="38" y="18"/>
                    <a:pt x="37" y="16"/>
                    <a:pt x="35" y="14"/>
                  </a:cubicBezTo>
                  <a:cubicBezTo>
                    <a:pt x="34" y="13"/>
                    <a:pt x="32" y="12"/>
                    <a:pt x="29" y="12"/>
                  </a:cubicBezTo>
                  <a:cubicBezTo>
                    <a:pt x="27" y="12"/>
                    <a:pt x="25" y="13"/>
                    <a:pt x="23" y="14"/>
                  </a:cubicBezTo>
                  <a:cubicBezTo>
                    <a:pt x="22" y="16"/>
                    <a:pt x="21" y="18"/>
                    <a:pt x="21" y="20"/>
                  </a:cubicBezTo>
                  <a:close/>
                  <a:moveTo>
                    <a:pt x="20" y="52"/>
                  </a:moveTo>
                  <a:cubicBezTo>
                    <a:pt x="20" y="55"/>
                    <a:pt x="21" y="57"/>
                    <a:pt x="23" y="59"/>
                  </a:cubicBezTo>
                  <a:cubicBezTo>
                    <a:pt x="25" y="62"/>
                    <a:pt x="27" y="63"/>
                    <a:pt x="30" y="63"/>
                  </a:cubicBezTo>
                  <a:cubicBezTo>
                    <a:pt x="32" y="63"/>
                    <a:pt x="34" y="62"/>
                    <a:pt x="36" y="59"/>
                  </a:cubicBezTo>
                  <a:cubicBezTo>
                    <a:pt x="38" y="57"/>
                    <a:pt x="39" y="55"/>
                    <a:pt x="39" y="52"/>
                  </a:cubicBezTo>
                  <a:cubicBezTo>
                    <a:pt x="39" y="48"/>
                    <a:pt x="38" y="46"/>
                    <a:pt x="36" y="44"/>
                  </a:cubicBezTo>
                  <a:cubicBezTo>
                    <a:pt x="34" y="42"/>
                    <a:pt x="32" y="41"/>
                    <a:pt x="29" y="41"/>
                  </a:cubicBezTo>
                  <a:cubicBezTo>
                    <a:pt x="27" y="41"/>
                    <a:pt x="25" y="42"/>
                    <a:pt x="23" y="44"/>
                  </a:cubicBezTo>
                  <a:cubicBezTo>
                    <a:pt x="21" y="46"/>
                    <a:pt x="20" y="48"/>
                    <a:pt x="20" y="52"/>
                  </a:cubicBezTo>
                  <a:close/>
                  <a:moveTo>
                    <a:pt x="68" y="37"/>
                  </a:moveTo>
                  <a:cubicBezTo>
                    <a:pt x="68" y="23"/>
                    <a:pt x="70" y="13"/>
                    <a:pt x="75" y="8"/>
                  </a:cubicBezTo>
                  <a:cubicBezTo>
                    <a:pt x="80" y="2"/>
                    <a:pt x="88" y="0"/>
                    <a:pt x="98" y="0"/>
                  </a:cubicBezTo>
                  <a:cubicBezTo>
                    <a:pt x="103" y="0"/>
                    <a:pt x="107" y="0"/>
                    <a:pt x="110" y="1"/>
                  </a:cubicBezTo>
                  <a:cubicBezTo>
                    <a:pt x="113" y="3"/>
                    <a:pt x="116" y="4"/>
                    <a:pt x="118" y="6"/>
                  </a:cubicBezTo>
                  <a:cubicBezTo>
                    <a:pt x="120" y="8"/>
                    <a:pt x="121" y="10"/>
                    <a:pt x="122" y="12"/>
                  </a:cubicBezTo>
                  <a:cubicBezTo>
                    <a:pt x="124" y="14"/>
                    <a:pt x="124" y="17"/>
                    <a:pt x="125" y="20"/>
                  </a:cubicBezTo>
                  <a:cubicBezTo>
                    <a:pt x="127" y="25"/>
                    <a:pt x="127" y="31"/>
                    <a:pt x="127" y="37"/>
                  </a:cubicBezTo>
                  <a:cubicBezTo>
                    <a:pt x="127" y="50"/>
                    <a:pt x="125" y="60"/>
                    <a:pt x="120" y="66"/>
                  </a:cubicBezTo>
                  <a:cubicBezTo>
                    <a:pt x="116" y="72"/>
                    <a:pt x="108" y="75"/>
                    <a:pt x="97" y="75"/>
                  </a:cubicBezTo>
                  <a:cubicBezTo>
                    <a:pt x="91" y="75"/>
                    <a:pt x="86" y="74"/>
                    <a:pt x="82" y="72"/>
                  </a:cubicBezTo>
                  <a:cubicBezTo>
                    <a:pt x="79" y="70"/>
                    <a:pt x="76" y="67"/>
                    <a:pt x="73" y="63"/>
                  </a:cubicBezTo>
                  <a:cubicBezTo>
                    <a:pt x="71" y="61"/>
                    <a:pt x="70" y="57"/>
                    <a:pt x="69" y="52"/>
                  </a:cubicBezTo>
                  <a:cubicBezTo>
                    <a:pt x="68" y="48"/>
                    <a:pt x="68" y="43"/>
                    <a:pt x="68" y="37"/>
                  </a:cubicBezTo>
                  <a:close/>
                  <a:moveTo>
                    <a:pt x="88" y="37"/>
                  </a:moveTo>
                  <a:cubicBezTo>
                    <a:pt x="88" y="46"/>
                    <a:pt x="89" y="53"/>
                    <a:pt x="90" y="56"/>
                  </a:cubicBezTo>
                  <a:cubicBezTo>
                    <a:pt x="92" y="59"/>
                    <a:pt x="94" y="61"/>
                    <a:pt x="97" y="61"/>
                  </a:cubicBezTo>
                  <a:cubicBezTo>
                    <a:pt x="99" y="61"/>
                    <a:pt x="101" y="60"/>
                    <a:pt x="103" y="59"/>
                  </a:cubicBezTo>
                  <a:cubicBezTo>
                    <a:pt x="104" y="58"/>
                    <a:pt x="105" y="55"/>
                    <a:pt x="106" y="52"/>
                  </a:cubicBezTo>
                  <a:cubicBezTo>
                    <a:pt x="107" y="49"/>
                    <a:pt x="107" y="44"/>
                    <a:pt x="107" y="38"/>
                  </a:cubicBezTo>
                  <a:cubicBezTo>
                    <a:pt x="107" y="28"/>
                    <a:pt x="106" y="21"/>
                    <a:pt x="105" y="18"/>
                  </a:cubicBezTo>
                  <a:cubicBezTo>
                    <a:pt x="103" y="15"/>
                    <a:pt x="101" y="13"/>
                    <a:pt x="97" y="13"/>
                  </a:cubicBezTo>
                  <a:cubicBezTo>
                    <a:pt x="94" y="13"/>
                    <a:pt x="91" y="15"/>
                    <a:pt x="90" y="18"/>
                  </a:cubicBezTo>
                  <a:cubicBezTo>
                    <a:pt x="88" y="22"/>
                    <a:pt x="88" y="28"/>
                    <a:pt x="88" y="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7" name="Freeform 33"/>
            <p:cNvSpPr>
              <a:spLocks noEditPoints="1"/>
            </p:cNvSpPr>
            <p:nvPr/>
          </p:nvSpPr>
          <p:spPr bwMode="auto">
            <a:xfrm>
              <a:off x="4225655" y="1580484"/>
              <a:ext cx="214729" cy="108000"/>
            </a:xfrm>
            <a:custGeom>
              <a:avLst/>
              <a:gdLst>
                <a:gd name="T0" fmla="*/ 42 w 191"/>
                <a:gd name="T1" fmla="*/ 0 h 75"/>
                <a:gd name="T2" fmla="*/ 42 w 191"/>
                <a:gd name="T3" fmla="*/ 74 h 75"/>
                <a:gd name="T4" fmla="*/ 21 w 191"/>
                <a:gd name="T5" fmla="*/ 74 h 75"/>
                <a:gd name="T6" fmla="*/ 21 w 191"/>
                <a:gd name="T7" fmla="*/ 26 h 75"/>
                <a:gd name="T8" fmla="*/ 12 w 191"/>
                <a:gd name="T9" fmla="*/ 32 h 75"/>
                <a:gd name="T10" fmla="*/ 0 w 191"/>
                <a:gd name="T11" fmla="*/ 36 h 75"/>
                <a:gd name="T12" fmla="*/ 0 w 191"/>
                <a:gd name="T13" fmla="*/ 20 h 75"/>
                <a:gd name="T14" fmla="*/ 16 w 191"/>
                <a:gd name="T15" fmla="*/ 12 h 75"/>
                <a:gd name="T16" fmla="*/ 25 w 191"/>
                <a:gd name="T17" fmla="*/ 0 h 75"/>
                <a:gd name="T18" fmla="*/ 42 w 191"/>
                <a:gd name="T19" fmla="*/ 0 h 75"/>
                <a:gd name="T20" fmla="*/ 64 w 191"/>
                <a:gd name="T21" fmla="*/ 37 h 75"/>
                <a:gd name="T22" fmla="*/ 71 w 191"/>
                <a:gd name="T23" fmla="*/ 8 h 75"/>
                <a:gd name="T24" fmla="*/ 94 w 191"/>
                <a:gd name="T25" fmla="*/ 0 h 75"/>
                <a:gd name="T26" fmla="*/ 106 w 191"/>
                <a:gd name="T27" fmla="*/ 2 h 75"/>
                <a:gd name="T28" fmla="*/ 114 w 191"/>
                <a:gd name="T29" fmla="*/ 7 h 75"/>
                <a:gd name="T30" fmla="*/ 119 w 191"/>
                <a:gd name="T31" fmla="*/ 13 h 75"/>
                <a:gd name="T32" fmla="*/ 121 w 191"/>
                <a:gd name="T33" fmla="*/ 20 h 75"/>
                <a:gd name="T34" fmla="*/ 123 w 191"/>
                <a:gd name="T35" fmla="*/ 37 h 75"/>
                <a:gd name="T36" fmla="*/ 117 w 191"/>
                <a:gd name="T37" fmla="*/ 66 h 75"/>
                <a:gd name="T38" fmla="*/ 94 w 191"/>
                <a:gd name="T39" fmla="*/ 75 h 75"/>
                <a:gd name="T40" fmla="*/ 79 w 191"/>
                <a:gd name="T41" fmla="*/ 72 h 75"/>
                <a:gd name="T42" fmla="*/ 69 w 191"/>
                <a:gd name="T43" fmla="*/ 64 h 75"/>
                <a:gd name="T44" fmla="*/ 65 w 191"/>
                <a:gd name="T45" fmla="*/ 53 h 75"/>
                <a:gd name="T46" fmla="*/ 64 w 191"/>
                <a:gd name="T47" fmla="*/ 37 h 75"/>
                <a:gd name="T48" fmla="*/ 84 w 191"/>
                <a:gd name="T49" fmla="*/ 37 h 75"/>
                <a:gd name="T50" fmla="*/ 86 w 191"/>
                <a:gd name="T51" fmla="*/ 56 h 75"/>
                <a:gd name="T52" fmla="*/ 94 w 191"/>
                <a:gd name="T53" fmla="*/ 62 h 75"/>
                <a:gd name="T54" fmla="*/ 99 w 191"/>
                <a:gd name="T55" fmla="*/ 59 h 75"/>
                <a:gd name="T56" fmla="*/ 102 w 191"/>
                <a:gd name="T57" fmla="*/ 53 h 75"/>
                <a:gd name="T58" fmla="*/ 103 w 191"/>
                <a:gd name="T59" fmla="*/ 38 h 75"/>
                <a:gd name="T60" fmla="*/ 101 w 191"/>
                <a:gd name="T61" fmla="*/ 18 h 75"/>
                <a:gd name="T62" fmla="*/ 93 w 191"/>
                <a:gd name="T63" fmla="*/ 13 h 75"/>
                <a:gd name="T64" fmla="*/ 86 w 191"/>
                <a:gd name="T65" fmla="*/ 19 h 75"/>
                <a:gd name="T66" fmla="*/ 84 w 191"/>
                <a:gd name="T67" fmla="*/ 37 h 75"/>
                <a:gd name="T68" fmla="*/ 132 w 191"/>
                <a:gd name="T69" fmla="*/ 37 h 75"/>
                <a:gd name="T70" fmla="*/ 139 w 191"/>
                <a:gd name="T71" fmla="*/ 8 h 75"/>
                <a:gd name="T72" fmla="*/ 162 w 191"/>
                <a:gd name="T73" fmla="*/ 0 h 75"/>
                <a:gd name="T74" fmla="*/ 174 w 191"/>
                <a:gd name="T75" fmla="*/ 2 h 75"/>
                <a:gd name="T76" fmla="*/ 182 w 191"/>
                <a:gd name="T77" fmla="*/ 7 h 75"/>
                <a:gd name="T78" fmla="*/ 187 w 191"/>
                <a:gd name="T79" fmla="*/ 13 h 75"/>
                <a:gd name="T80" fmla="*/ 189 w 191"/>
                <a:gd name="T81" fmla="*/ 20 h 75"/>
                <a:gd name="T82" fmla="*/ 191 w 191"/>
                <a:gd name="T83" fmla="*/ 37 h 75"/>
                <a:gd name="T84" fmla="*/ 185 w 191"/>
                <a:gd name="T85" fmla="*/ 66 h 75"/>
                <a:gd name="T86" fmla="*/ 162 w 191"/>
                <a:gd name="T87" fmla="*/ 75 h 75"/>
                <a:gd name="T88" fmla="*/ 147 w 191"/>
                <a:gd name="T89" fmla="*/ 72 h 75"/>
                <a:gd name="T90" fmla="*/ 137 w 191"/>
                <a:gd name="T91" fmla="*/ 64 h 75"/>
                <a:gd name="T92" fmla="*/ 133 w 191"/>
                <a:gd name="T93" fmla="*/ 53 h 75"/>
                <a:gd name="T94" fmla="*/ 132 w 191"/>
                <a:gd name="T95" fmla="*/ 37 h 75"/>
                <a:gd name="T96" fmla="*/ 152 w 191"/>
                <a:gd name="T97" fmla="*/ 37 h 75"/>
                <a:gd name="T98" fmla="*/ 154 w 191"/>
                <a:gd name="T99" fmla="*/ 56 h 75"/>
                <a:gd name="T100" fmla="*/ 161 w 191"/>
                <a:gd name="T101" fmla="*/ 62 h 75"/>
                <a:gd name="T102" fmla="*/ 167 w 191"/>
                <a:gd name="T103" fmla="*/ 59 h 75"/>
                <a:gd name="T104" fmla="*/ 170 w 191"/>
                <a:gd name="T105" fmla="*/ 53 h 75"/>
                <a:gd name="T106" fmla="*/ 171 w 191"/>
                <a:gd name="T107" fmla="*/ 38 h 75"/>
                <a:gd name="T108" fmla="*/ 169 w 191"/>
                <a:gd name="T109" fmla="*/ 18 h 75"/>
                <a:gd name="T110" fmla="*/ 161 w 191"/>
                <a:gd name="T111" fmla="*/ 13 h 75"/>
                <a:gd name="T112" fmla="*/ 154 w 191"/>
                <a:gd name="T113" fmla="*/ 19 h 75"/>
                <a:gd name="T114" fmla="*/ 152 w 191"/>
                <a:gd name="T115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91" h="75">
                  <a:moveTo>
                    <a:pt x="42" y="0"/>
                  </a:moveTo>
                  <a:cubicBezTo>
                    <a:pt x="42" y="74"/>
                    <a:pt x="42" y="74"/>
                    <a:pt x="42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8" y="28"/>
                    <a:pt x="15" y="30"/>
                    <a:pt x="12" y="32"/>
                  </a:cubicBezTo>
                  <a:cubicBezTo>
                    <a:pt x="9" y="33"/>
                    <a:pt x="5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2" y="15"/>
                    <a:pt x="16" y="12"/>
                  </a:cubicBezTo>
                  <a:cubicBezTo>
                    <a:pt x="20" y="8"/>
                    <a:pt x="23" y="5"/>
                    <a:pt x="25" y="0"/>
                  </a:cubicBezTo>
                  <a:cubicBezTo>
                    <a:pt x="42" y="0"/>
                    <a:pt x="42" y="0"/>
                    <a:pt x="42" y="0"/>
                  </a:cubicBezTo>
                  <a:close/>
                  <a:moveTo>
                    <a:pt x="64" y="37"/>
                  </a:moveTo>
                  <a:cubicBezTo>
                    <a:pt x="64" y="24"/>
                    <a:pt x="66" y="14"/>
                    <a:pt x="71" y="8"/>
                  </a:cubicBezTo>
                  <a:cubicBezTo>
                    <a:pt x="76" y="3"/>
                    <a:pt x="84" y="0"/>
                    <a:pt x="94" y="0"/>
                  </a:cubicBezTo>
                  <a:cubicBezTo>
                    <a:pt x="99" y="0"/>
                    <a:pt x="103" y="1"/>
                    <a:pt x="106" y="2"/>
                  </a:cubicBezTo>
                  <a:cubicBezTo>
                    <a:pt x="109" y="3"/>
                    <a:pt x="112" y="5"/>
                    <a:pt x="114" y="7"/>
                  </a:cubicBezTo>
                  <a:cubicBezTo>
                    <a:pt x="116" y="8"/>
                    <a:pt x="118" y="11"/>
                    <a:pt x="119" y="13"/>
                  </a:cubicBezTo>
                  <a:cubicBezTo>
                    <a:pt x="120" y="15"/>
                    <a:pt x="121" y="17"/>
                    <a:pt x="121" y="20"/>
                  </a:cubicBezTo>
                  <a:cubicBezTo>
                    <a:pt x="123" y="26"/>
                    <a:pt x="123" y="31"/>
                    <a:pt x="123" y="37"/>
                  </a:cubicBezTo>
                  <a:cubicBezTo>
                    <a:pt x="123" y="50"/>
                    <a:pt x="121" y="60"/>
                    <a:pt x="117" y="66"/>
                  </a:cubicBezTo>
                  <a:cubicBezTo>
                    <a:pt x="112" y="72"/>
                    <a:pt x="105" y="75"/>
                    <a:pt x="94" y="75"/>
                  </a:cubicBezTo>
                  <a:cubicBezTo>
                    <a:pt x="87" y="75"/>
                    <a:pt x="83" y="74"/>
                    <a:pt x="79" y="72"/>
                  </a:cubicBezTo>
                  <a:cubicBezTo>
                    <a:pt x="75" y="70"/>
                    <a:pt x="72" y="68"/>
                    <a:pt x="69" y="64"/>
                  </a:cubicBezTo>
                  <a:cubicBezTo>
                    <a:pt x="68" y="61"/>
                    <a:pt x="66" y="57"/>
                    <a:pt x="65" y="53"/>
                  </a:cubicBezTo>
                  <a:cubicBezTo>
                    <a:pt x="64" y="48"/>
                    <a:pt x="64" y="43"/>
                    <a:pt x="64" y="37"/>
                  </a:cubicBezTo>
                  <a:close/>
                  <a:moveTo>
                    <a:pt x="84" y="37"/>
                  </a:moveTo>
                  <a:cubicBezTo>
                    <a:pt x="84" y="47"/>
                    <a:pt x="85" y="53"/>
                    <a:pt x="86" y="56"/>
                  </a:cubicBezTo>
                  <a:cubicBezTo>
                    <a:pt x="88" y="60"/>
                    <a:pt x="90" y="62"/>
                    <a:pt x="94" y="62"/>
                  </a:cubicBezTo>
                  <a:cubicBezTo>
                    <a:pt x="96" y="62"/>
                    <a:pt x="97" y="61"/>
                    <a:pt x="99" y="59"/>
                  </a:cubicBezTo>
                  <a:cubicBezTo>
                    <a:pt x="100" y="58"/>
                    <a:pt x="102" y="56"/>
                    <a:pt x="102" y="53"/>
                  </a:cubicBezTo>
                  <a:cubicBezTo>
                    <a:pt x="103" y="49"/>
                    <a:pt x="103" y="45"/>
                    <a:pt x="103" y="38"/>
                  </a:cubicBezTo>
                  <a:cubicBezTo>
                    <a:pt x="103" y="28"/>
                    <a:pt x="102" y="22"/>
                    <a:pt x="101" y="18"/>
                  </a:cubicBezTo>
                  <a:cubicBezTo>
                    <a:pt x="99" y="15"/>
                    <a:pt x="97" y="13"/>
                    <a:pt x="93" y="13"/>
                  </a:cubicBezTo>
                  <a:cubicBezTo>
                    <a:pt x="90" y="13"/>
                    <a:pt x="88" y="15"/>
                    <a:pt x="86" y="19"/>
                  </a:cubicBezTo>
                  <a:cubicBezTo>
                    <a:pt x="85" y="22"/>
                    <a:pt x="84" y="28"/>
                    <a:pt x="84" y="37"/>
                  </a:cubicBezTo>
                  <a:close/>
                  <a:moveTo>
                    <a:pt x="132" y="37"/>
                  </a:moveTo>
                  <a:cubicBezTo>
                    <a:pt x="132" y="24"/>
                    <a:pt x="134" y="14"/>
                    <a:pt x="139" y="8"/>
                  </a:cubicBezTo>
                  <a:cubicBezTo>
                    <a:pt x="144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7" y="3"/>
                    <a:pt x="180" y="5"/>
                    <a:pt x="182" y="7"/>
                  </a:cubicBezTo>
                  <a:cubicBezTo>
                    <a:pt x="184" y="8"/>
                    <a:pt x="185" y="11"/>
                    <a:pt x="187" y="13"/>
                  </a:cubicBezTo>
                  <a:cubicBezTo>
                    <a:pt x="188" y="15"/>
                    <a:pt x="189" y="17"/>
                    <a:pt x="189" y="20"/>
                  </a:cubicBezTo>
                  <a:cubicBezTo>
                    <a:pt x="191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5" y="66"/>
                  </a:cubicBezTo>
                  <a:cubicBezTo>
                    <a:pt x="180" y="72"/>
                    <a:pt x="172" y="75"/>
                    <a:pt x="162" y="75"/>
                  </a:cubicBezTo>
                  <a:cubicBezTo>
                    <a:pt x="155" y="75"/>
                    <a:pt x="150" y="74"/>
                    <a:pt x="147" y="72"/>
                  </a:cubicBezTo>
                  <a:cubicBezTo>
                    <a:pt x="143" y="70"/>
                    <a:pt x="140" y="68"/>
                    <a:pt x="137" y="64"/>
                  </a:cubicBezTo>
                  <a:cubicBezTo>
                    <a:pt x="136" y="61"/>
                    <a:pt x="134" y="57"/>
                    <a:pt x="133" y="53"/>
                  </a:cubicBezTo>
                  <a:cubicBezTo>
                    <a:pt x="132" y="48"/>
                    <a:pt x="132" y="43"/>
                    <a:pt x="132" y="37"/>
                  </a:cubicBezTo>
                  <a:close/>
                  <a:moveTo>
                    <a:pt x="152" y="37"/>
                  </a:moveTo>
                  <a:cubicBezTo>
                    <a:pt x="152" y="47"/>
                    <a:pt x="153" y="53"/>
                    <a:pt x="154" y="56"/>
                  </a:cubicBezTo>
                  <a:cubicBezTo>
                    <a:pt x="156" y="60"/>
                    <a:pt x="158" y="62"/>
                    <a:pt x="161" y="62"/>
                  </a:cubicBezTo>
                  <a:cubicBezTo>
                    <a:pt x="164" y="62"/>
                    <a:pt x="165" y="61"/>
                    <a:pt x="167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1" y="49"/>
                    <a:pt x="171" y="45"/>
                    <a:pt x="171" y="38"/>
                  </a:cubicBezTo>
                  <a:cubicBezTo>
                    <a:pt x="171" y="28"/>
                    <a:pt x="170" y="22"/>
                    <a:pt x="169" y="18"/>
                  </a:cubicBezTo>
                  <a:cubicBezTo>
                    <a:pt x="167" y="15"/>
                    <a:pt x="165" y="13"/>
                    <a:pt x="161" y="13"/>
                  </a:cubicBezTo>
                  <a:cubicBezTo>
                    <a:pt x="158" y="13"/>
                    <a:pt x="156" y="15"/>
                    <a:pt x="154" y="19"/>
                  </a:cubicBezTo>
                  <a:cubicBezTo>
                    <a:pt x="153" y="22"/>
                    <a:pt x="152" y="28"/>
                    <a:pt x="152" y="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8" name="Freeform 34"/>
            <p:cNvSpPr>
              <a:spLocks noEditPoints="1"/>
            </p:cNvSpPr>
            <p:nvPr/>
          </p:nvSpPr>
          <p:spPr bwMode="auto">
            <a:xfrm>
              <a:off x="4473001" y="1498262"/>
              <a:ext cx="214729" cy="108000"/>
            </a:xfrm>
            <a:custGeom>
              <a:avLst/>
              <a:gdLst>
                <a:gd name="T0" fmla="*/ 42 w 191"/>
                <a:gd name="T1" fmla="*/ 0 h 75"/>
                <a:gd name="T2" fmla="*/ 42 w 191"/>
                <a:gd name="T3" fmla="*/ 74 h 75"/>
                <a:gd name="T4" fmla="*/ 21 w 191"/>
                <a:gd name="T5" fmla="*/ 74 h 75"/>
                <a:gd name="T6" fmla="*/ 21 w 191"/>
                <a:gd name="T7" fmla="*/ 26 h 75"/>
                <a:gd name="T8" fmla="*/ 12 w 191"/>
                <a:gd name="T9" fmla="*/ 32 h 75"/>
                <a:gd name="T10" fmla="*/ 0 w 191"/>
                <a:gd name="T11" fmla="*/ 36 h 75"/>
                <a:gd name="T12" fmla="*/ 0 w 191"/>
                <a:gd name="T13" fmla="*/ 20 h 75"/>
                <a:gd name="T14" fmla="*/ 16 w 191"/>
                <a:gd name="T15" fmla="*/ 12 h 75"/>
                <a:gd name="T16" fmla="*/ 25 w 191"/>
                <a:gd name="T17" fmla="*/ 0 h 75"/>
                <a:gd name="T18" fmla="*/ 42 w 191"/>
                <a:gd name="T19" fmla="*/ 0 h 75"/>
                <a:gd name="T20" fmla="*/ 123 w 191"/>
                <a:gd name="T21" fmla="*/ 74 h 75"/>
                <a:gd name="T22" fmla="*/ 62 w 191"/>
                <a:gd name="T23" fmla="*/ 74 h 75"/>
                <a:gd name="T24" fmla="*/ 69 w 191"/>
                <a:gd name="T25" fmla="*/ 57 h 75"/>
                <a:gd name="T26" fmla="*/ 89 w 191"/>
                <a:gd name="T27" fmla="*/ 39 h 75"/>
                <a:gd name="T28" fmla="*/ 100 w 191"/>
                <a:gd name="T29" fmla="*/ 29 h 75"/>
                <a:gd name="T30" fmla="*/ 102 w 191"/>
                <a:gd name="T31" fmla="*/ 22 h 75"/>
                <a:gd name="T32" fmla="*/ 100 w 191"/>
                <a:gd name="T33" fmla="*/ 16 h 75"/>
                <a:gd name="T34" fmla="*/ 94 w 191"/>
                <a:gd name="T35" fmla="*/ 14 h 75"/>
                <a:gd name="T36" fmla="*/ 87 w 191"/>
                <a:gd name="T37" fmla="*/ 16 h 75"/>
                <a:gd name="T38" fmla="*/ 84 w 191"/>
                <a:gd name="T39" fmla="*/ 25 h 75"/>
                <a:gd name="T40" fmla="*/ 64 w 191"/>
                <a:gd name="T41" fmla="*/ 23 h 75"/>
                <a:gd name="T42" fmla="*/ 68 w 191"/>
                <a:gd name="T43" fmla="*/ 10 h 75"/>
                <a:gd name="T44" fmla="*/ 77 w 191"/>
                <a:gd name="T45" fmla="*/ 3 h 75"/>
                <a:gd name="T46" fmla="*/ 93 w 191"/>
                <a:gd name="T47" fmla="*/ 0 h 75"/>
                <a:gd name="T48" fmla="*/ 110 w 191"/>
                <a:gd name="T49" fmla="*/ 3 h 75"/>
                <a:gd name="T50" fmla="*/ 119 w 191"/>
                <a:gd name="T51" fmla="*/ 10 h 75"/>
                <a:gd name="T52" fmla="*/ 123 w 191"/>
                <a:gd name="T53" fmla="*/ 21 h 75"/>
                <a:gd name="T54" fmla="*/ 119 w 191"/>
                <a:gd name="T55" fmla="*/ 34 h 75"/>
                <a:gd name="T56" fmla="*/ 105 w 191"/>
                <a:gd name="T57" fmla="*/ 47 h 75"/>
                <a:gd name="T58" fmla="*/ 96 w 191"/>
                <a:gd name="T59" fmla="*/ 53 h 75"/>
                <a:gd name="T60" fmla="*/ 91 w 191"/>
                <a:gd name="T61" fmla="*/ 58 h 75"/>
                <a:gd name="T62" fmla="*/ 123 w 191"/>
                <a:gd name="T63" fmla="*/ 58 h 75"/>
                <a:gd name="T64" fmla="*/ 123 w 191"/>
                <a:gd name="T65" fmla="*/ 74 h 75"/>
                <a:gd name="T66" fmla="*/ 132 w 191"/>
                <a:gd name="T67" fmla="*/ 37 h 75"/>
                <a:gd name="T68" fmla="*/ 139 w 191"/>
                <a:gd name="T69" fmla="*/ 8 h 75"/>
                <a:gd name="T70" fmla="*/ 162 w 191"/>
                <a:gd name="T71" fmla="*/ 0 h 75"/>
                <a:gd name="T72" fmla="*/ 174 w 191"/>
                <a:gd name="T73" fmla="*/ 2 h 75"/>
                <a:gd name="T74" fmla="*/ 182 w 191"/>
                <a:gd name="T75" fmla="*/ 7 h 75"/>
                <a:gd name="T76" fmla="*/ 187 w 191"/>
                <a:gd name="T77" fmla="*/ 13 h 75"/>
                <a:gd name="T78" fmla="*/ 189 w 191"/>
                <a:gd name="T79" fmla="*/ 20 h 75"/>
                <a:gd name="T80" fmla="*/ 191 w 191"/>
                <a:gd name="T81" fmla="*/ 37 h 75"/>
                <a:gd name="T82" fmla="*/ 185 w 191"/>
                <a:gd name="T83" fmla="*/ 66 h 75"/>
                <a:gd name="T84" fmla="*/ 162 w 191"/>
                <a:gd name="T85" fmla="*/ 75 h 75"/>
                <a:gd name="T86" fmla="*/ 147 w 191"/>
                <a:gd name="T87" fmla="*/ 73 h 75"/>
                <a:gd name="T88" fmla="*/ 137 w 191"/>
                <a:gd name="T89" fmla="*/ 64 h 75"/>
                <a:gd name="T90" fmla="*/ 133 w 191"/>
                <a:gd name="T91" fmla="*/ 53 h 75"/>
                <a:gd name="T92" fmla="*/ 132 w 191"/>
                <a:gd name="T93" fmla="*/ 37 h 75"/>
                <a:gd name="T94" fmla="*/ 152 w 191"/>
                <a:gd name="T95" fmla="*/ 38 h 75"/>
                <a:gd name="T96" fmla="*/ 154 w 191"/>
                <a:gd name="T97" fmla="*/ 57 h 75"/>
                <a:gd name="T98" fmla="*/ 161 w 191"/>
                <a:gd name="T99" fmla="*/ 62 h 75"/>
                <a:gd name="T100" fmla="*/ 167 w 191"/>
                <a:gd name="T101" fmla="*/ 59 h 75"/>
                <a:gd name="T102" fmla="*/ 170 w 191"/>
                <a:gd name="T103" fmla="*/ 53 h 75"/>
                <a:gd name="T104" fmla="*/ 171 w 191"/>
                <a:gd name="T105" fmla="*/ 38 h 75"/>
                <a:gd name="T106" fmla="*/ 169 w 191"/>
                <a:gd name="T107" fmla="*/ 19 h 75"/>
                <a:gd name="T108" fmla="*/ 161 w 191"/>
                <a:gd name="T109" fmla="*/ 14 h 75"/>
                <a:gd name="T110" fmla="*/ 154 w 191"/>
                <a:gd name="T111" fmla="*/ 19 h 75"/>
                <a:gd name="T112" fmla="*/ 152 w 191"/>
                <a:gd name="T113" fmla="*/ 3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91" h="75">
                  <a:moveTo>
                    <a:pt x="42" y="0"/>
                  </a:moveTo>
                  <a:cubicBezTo>
                    <a:pt x="42" y="74"/>
                    <a:pt x="42" y="74"/>
                    <a:pt x="42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8" y="28"/>
                    <a:pt x="15" y="30"/>
                    <a:pt x="12" y="32"/>
                  </a:cubicBezTo>
                  <a:cubicBezTo>
                    <a:pt x="9" y="33"/>
                    <a:pt x="5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2" y="15"/>
                    <a:pt x="16" y="12"/>
                  </a:cubicBezTo>
                  <a:cubicBezTo>
                    <a:pt x="20" y="9"/>
                    <a:pt x="23" y="5"/>
                    <a:pt x="25" y="0"/>
                  </a:cubicBezTo>
                  <a:cubicBezTo>
                    <a:pt x="42" y="0"/>
                    <a:pt x="42" y="0"/>
                    <a:pt x="42" y="0"/>
                  </a:cubicBezTo>
                  <a:close/>
                  <a:moveTo>
                    <a:pt x="123" y="74"/>
                  </a:moveTo>
                  <a:cubicBezTo>
                    <a:pt x="62" y="74"/>
                    <a:pt x="62" y="74"/>
                    <a:pt x="62" y="74"/>
                  </a:cubicBezTo>
                  <a:cubicBezTo>
                    <a:pt x="63" y="68"/>
                    <a:pt x="65" y="63"/>
                    <a:pt x="69" y="57"/>
                  </a:cubicBezTo>
                  <a:cubicBezTo>
                    <a:pt x="72" y="52"/>
                    <a:pt x="79" y="46"/>
                    <a:pt x="89" y="39"/>
                  </a:cubicBezTo>
                  <a:cubicBezTo>
                    <a:pt x="94" y="34"/>
                    <a:pt x="98" y="31"/>
                    <a:pt x="100" y="29"/>
                  </a:cubicBezTo>
                  <a:cubicBezTo>
                    <a:pt x="102" y="26"/>
                    <a:pt x="102" y="24"/>
                    <a:pt x="102" y="22"/>
                  </a:cubicBezTo>
                  <a:cubicBezTo>
                    <a:pt x="102" y="20"/>
                    <a:pt x="102" y="18"/>
                    <a:pt x="100" y="16"/>
                  </a:cubicBezTo>
                  <a:cubicBezTo>
                    <a:pt x="98" y="15"/>
                    <a:pt x="96" y="14"/>
                    <a:pt x="94" y="14"/>
                  </a:cubicBezTo>
                  <a:cubicBezTo>
                    <a:pt x="91" y="14"/>
                    <a:pt x="89" y="15"/>
                    <a:pt x="87" y="16"/>
                  </a:cubicBezTo>
                  <a:cubicBezTo>
                    <a:pt x="86" y="18"/>
                    <a:pt x="85" y="21"/>
                    <a:pt x="84" y="25"/>
                  </a:cubicBezTo>
                  <a:cubicBezTo>
                    <a:pt x="64" y="23"/>
                    <a:pt x="64" y="23"/>
                    <a:pt x="64" y="23"/>
                  </a:cubicBezTo>
                  <a:cubicBezTo>
                    <a:pt x="65" y="18"/>
                    <a:pt x="66" y="13"/>
                    <a:pt x="68" y="10"/>
                  </a:cubicBezTo>
                  <a:cubicBezTo>
                    <a:pt x="70" y="7"/>
                    <a:pt x="73" y="4"/>
                    <a:pt x="77" y="3"/>
                  </a:cubicBezTo>
                  <a:cubicBezTo>
                    <a:pt x="81" y="1"/>
                    <a:pt x="86" y="0"/>
                    <a:pt x="93" y="0"/>
                  </a:cubicBezTo>
                  <a:cubicBezTo>
                    <a:pt x="100" y="0"/>
                    <a:pt x="106" y="1"/>
                    <a:pt x="110" y="3"/>
                  </a:cubicBezTo>
                  <a:cubicBezTo>
                    <a:pt x="114" y="4"/>
                    <a:pt x="117" y="7"/>
                    <a:pt x="119" y="10"/>
                  </a:cubicBezTo>
                  <a:cubicBezTo>
                    <a:pt x="121" y="13"/>
                    <a:pt x="123" y="17"/>
                    <a:pt x="123" y="21"/>
                  </a:cubicBezTo>
                  <a:cubicBezTo>
                    <a:pt x="123" y="26"/>
                    <a:pt x="121" y="30"/>
                    <a:pt x="119" y="34"/>
                  </a:cubicBezTo>
                  <a:cubicBezTo>
                    <a:pt x="116" y="38"/>
                    <a:pt x="111" y="43"/>
                    <a:pt x="105" y="47"/>
                  </a:cubicBezTo>
                  <a:cubicBezTo>
                    <a:pt x="100" y="50"/>
                    <a:pt x="98" y="52"/>
                    <a:pt x="96" y="53"/>
                  </a:cubicBezTo>
                  <a:cubicBezTo>
                    <a:pt x="95" y="54"/>
                    <a:pt x="93" y="56"/>
                    <a:pt x="91" y="58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23" y="74"/>
                    <a:pt x="123" y="74"/>
                    <a:pt x="123" y="74"/>
                  </a:cubicBezTo>
                  <a:close/>
                  <a:moveTo>
                    <a:pt x="132" y="37"/>
                  </a:moveTo>
                  <a:cubicBezTo>
                    <a:pt x="132" y="24"/>
                    <a:pt x="134" y="14"/>
                    <a:pt x="139" y="8"/>
                  </a:cubicBezTo>
                  <a:cubicBezTo>
                    <a:pt x="144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7" y="3"/>
                    <a:pt x="180" y="5"/>
                    <a:pt x="182" y="7"/>
                  </a:cubicBezTo>
                  <a:cubicBezTo>
                    <a:pt x="184" y="9"/>
                    <a:pt x="185" y="11"/>
                    <a:pt x="187" y="13"/>
                  </a:cubicBezTo>
                  <a:cubicBezTo>
                    <a:pt x="188" y="15"/>
                    <a:pt x="189" y="17"/>
                    <a:pt x="189" y="20"/>
                  </a:cubicBezTo>
                  <a:cubicBezTo>
                    <a:pt x="191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5" y="66"/>
                  </a:cubicBezTo>
                  <a:cubicBezTo>
                    <a:pt x="180" y="72"/>
                    <a:pt x="172" y="75"/>
                    <a:pt x="162" y="75"/>
                  </a:cubicBezTo>
                  <a:cubicBezTo>
                    <a:pt x="155" y="75"/>
                    <a:pt x="150" y="74"/>
                    <a:pt x="147" y="73"/>
                  </a:cubicBezTo>
                  <a:cubicBezTo>
                    <a:pt x="143" y="71"/>
                    <a:pt x="140" y="68"/>
                    <a:pt x="137" y="64"/>
                  </a:cubicBezTo>
                  <a:cubicBezTo>
                    <a:pt x="136" y="61"/>
                    <a:pt x="134" y="58"/>
                    <a:pt x="133" y="53"/>
                  </a:cubicBezTo>
                  <a:cubicBezTo>
                    <a:pt x="132" y="48"/>
                    <a:pt x="132" y="43"/>
                    <a:pt x="132" y="37"/>
                  </a:cubicBezTo>
                  <a:close/>
                  <a:moveTo>
                    <a:pt x="152" y="38"/>
                  </a:moveTo>
                  <a:cubicBezTo>
                    <a:pt x="152" y="47"/>
                    <a:pt x="153" y="53"/>
                    <a:pt x="154" y="57"/>
                  </a:cubicBezTo>
                  <a:cubicBezTo>
                    <a:pt x="156" y="60"/>
                    <a:pt x="158" y="62"/>
                    <a:pt x="161" y="62"/>
                  </a:cubicBezTo>
                  <a:cubicBezTo>
                    <a:pt x="164" y="62"/>
                    <a:pt x="165" y="61"/>
                    <a:pt x="167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1" y="50"/>
                    <a:pt x="171" y="45"/>
                    <a:pt x="171" y="38"/>
                  </a:cubicBezTo>
                  <a:cubicBezTo>
                    <a:pt x="171" y="28"/>
                    <a:pt x="170" y="22"/>
                    <a:pt x="169" y="19"/>
                  </a:cubicBezTo>
                  <a:cubicBezTo>
                    <a:pt x="167" y="15"/>
                    <a:pt x="165" y="14"/>
                    <a:pt x="161" y="14"/>
                  </a:cubicBezTo>
                  <a:cubicBezTo>
                    <a:pt x="158" y="14"/>
                    <a:pt x="156" y="15"/>
                    <a:pt x="154" y="19"/>
                  </a:cubicBezTo>
                  <a:cubicBezTo>
                    <a:pt x="153" y="22"/>
                    <a:pt x="152" y="28"/>
                    <a:pt x="152" y="38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9" name="Freeform 35"/>
            <p:cNvSpPr>
              <a:spLocks noEditPoints="1"/>
            </p:cNvSpPr>
            <p:nvPr/>
          </p:nvSpPr>
          <p:spPr bwMode="auto">
            <a:xfrm>
              <a:off x="4738694" y="1589997"/>
              <a:ext cx="214729" cy="108000"/>
            </a:xfrm>
            <a:custGeom>
              <a:avLst/>
              <a:gdLst>
                <a:gd name="T0" fmla="*/ 41 w 191"/>
                <a:gd name="T1" fmla="*/ 0 h 75"/>
                <a:gd name="T2" fmla="*/ 41 w 191"/>
                <a:gd name="T3" fmla="*/ 74 h 75"/>
                <a:gd name="T4" fmla="*/ 21 w 191"/>
                <a:gd name="T5" fmla="*/ 74 h 75"/>
                <a:gd name="T6" fmla="*/ 21 w 191"/>
                <a:gd name="T7" fmla="*/ 26 h 75"/>
                <a:gd name="T8" fmla="*/ 11 w 191"/>
                <a:gd name="T9" fmla="*/ 32 h 75"/>
                <a:gd name="T10" fmla="*/ 0 w 191"/>
                <a:gd name="T11" fmla="*/ 36 h 75"/>
                <a:gd name="T12" fmla="*/ 0 w 191"/>
                <a:gd name="T13" fmla="*/ 20 h 75"/>
                <a:gd name="T14" fmla="*/ 16 w 191"/>
                <a:gd name="T15" fmla="*/ 12 h 75"/>
                <a:gd name="T16" fmla="*/ 25 w 191"/>
                <a:gd name="T17" fmla="*/ 0 h 75"/>
                <a:gd name="T18" fmla="*/ 41 w 191"/>
                <a:gd name="T19" fmla="*/ 0 h 75"/>
                <a:gd name="T20" fmla="*/ 98 w 191"/>
                <a:gd name="T21" fmla="*/ 61 h 75"/>
                <a:gd name="T22" fmla="*/ 61 w 191"/>
                <a:gd name="T23" fmla="*/ 61 h 75"/>
                <a:gd name="T24" fmla="*/ 61 w 191"/>
                <a:gd name="T25" fmla="*/ 44 h 75"/>
                <a:gd name="T26" fmla="*/ 98 w 191"/>
                <a:gd name="T27" fmla="*/ 0 h 75"/>
                <a:gd name="T28" fmla="*/ 116 w 191"/>
                <a:gd name="T29" fmla="*/ 0 h 75"/>
                <a:gd name="T30" fmla="*/ 116 w 191"/>
                <a:gd name="T31" fmla="*/ 45 h 75"/>
                <a:gd name="T32" fmla="*/ 125 w 191"/>
                <a:gd name="T33" fmla="*/ 45 h 75"/>
                <a:gd name="T34" fmla="*/ 125 w 191"/>
                <a:gd name="T35" fmla="*/ 61 h 75"/>
                <a:gd name="T36" fmla="*/ 116 w 191"/>
                <a:gd name="T37" fmla="*/ 61 h 75"/>
                <a:gd name="T38" fmla="*/ 116 w 191"/>
                <a:gd name="T39" fmla="*/ 74 h 75"/>
                <a:gd name="T40" fmla="*/ 98 w 191"/>
                <a:gd name="T41" fmla="*/ 74 h 75"/>
                <a:gd name="T42" fmla="*/ 98 w 191"/>
                <a:gd name="T43" fmla="*/ 61 h 75"/>
                <a:gd name="T44" fmla="*/ 98 w 191"/>
                <a:gd name="T45" fmla="*/ 45 h 75"/>
                <a:gd name="T46" fmla="*/ 98 w 191"/>
                <a:gd name="T47" fmla="*/ 22 h 75"/>
                <a:gd name="T48" fmla="*/ 79 w 191"/>
                <a:gd name="T49" fmla="*/ 45 h 75"/>
                <a:gd name="T50" fmla="*/ 98 w 191"/>
                <a:gd name="T51" fmla="*/ 45 h 75"/>
                <a:gd name="T52" fmla="*/ 131 w 191"/>
                <a:gd name="T53" fmla="*/ 37 h 75"/>
                <a:gd name="T54" fmla="*/ 139 w 191"/>
                <a:gd name="T55" fmla="*/ 8 h 75"/>
                <a:gd name="T56" fmla="*/ 162 w 191"/>
                <a:gd name="T57" fmla="*/ 0 h 75"/>
                <a:gd name="T58" fmla="*/ 174 w 191"/>
                <a:gd name="T59" fmla="*/ 2 h 75"/>
                <a:gd name="T60" fmla="*/ 182 w 191"/>
                <a:gd name="T61" fmla="*/ 7 h 75"/>
                <a:gd name="T62" fmla="*/ 186 w 191"/>
                <a:gd name="T63" fmla="*/ 13 h 75"/>
                <a:gd name="T64" fmla="*/ 189 w 191"/>
                <a:gd name="T65" fmla="*/ 20 h 75"/>
                <a:gd name="T66" fmla="*/ 191 w 191"/>
                <a:gd name="T67" fmla="*/ 37 h 75"/>
                <a:gd name="T68" fmla="*/ 184 w 191"/>
                <a:gd name="T69" fmla="*/ 66 h 75"/>
                <a:gd name="T70" fmla="*/ 161 w 191"/>
                <a:gd name="T71" fmla="*/ 75 h 75"/>
                <a:gd name="T72" fmla="*/ 146 w 191"/>
                <a:gd name="T73" fmla="*/ 73 h 75"/>
                <a:gd name="T74" fmla="*/ 137 w 191"/>
                <a:gd name="T75" fmla="*/ 64 h 75"/>
                <a:gd name="T76" fmla="*/ 133 w 191"/>
                <a:gd name="T77" fmla="*/ 53 h 75"/>
                <a:gd name="T78" fmla="*/ 131 w 191"/>
                <a:gd name="T79" fmla="*/ 37 h 75"/>
                <a:gd name="T80" fmla="*/ 152 w 191"/>
                <a:gd name="T81" fmla="*/ 38 h 75"/>
                <a:gd name="T82" fmla="*/ 154 w 191"/>
                <a:gd name="T83" fmla="*/ 57 h 75"/>
                <a:gd name="T84" fmla="*/ 161 w 191"/>
                <a:gd name="T85" fmla="*/ 62 h 75"/>
                <a:gd name="T86" fmla="*/ 166 w 191"/>
                <a:gd name="T87" fmla="*/ 59 h 75"/>
                <a:gd name="T88" fmla="*/ 170 w 191"/>
                <a:gd name="T89" fmla="*/ 53 h 75"/>
                <a:gd name="T90" fmla="*/ 171 w 191"/>
                <a:gd name="T91" fmla="*/ 38 h 75"/>
                <a:gd name="T92" fmla="*/ 168 w 191"/>
                <a:gd name="T93" fmla="*/ 19 h 75"/>
                <a:gd name="T94" fmla="*/ 161 w 191"/>
                <a:gd name="T95" fmla="*/ 14 h 75"/>
                <a:gd name="T96" fmla="*/ 154 w 191"/>
                <a:gd name="T97" fmla="*/ 19 h 75"/>
                <a:gd name="T98" fmla="*/ 152 w 191"/>
                <a:gd name="T99" fmla="*/ 3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91" h="75">
                  <a:moveTo>
                    <a:pt x="41" y="0"/>
                  </a:moveTo>
                  <a:cubicBezTo>
                    <a:pt x="41" y="74"/>
                    <a:pt x="41" y="74"/>
                    <a:pt x="41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8" y="28"/>
                    <a:pt x="14" y="30"/>
                    <a:pt x="11" y="32"/>
                  </a:cubicBezTo>
                  <a:cubicBezTo>
                    <a:pt x="8" y="33"/>
                    <a:pt x="4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2" y="15"/>
                    <a:pt x="16" y="12"/>
                  </a:cubicBezTo>
                  <a:cubicBezTo>
                    <a:pt x="20" y="9"/>
                    <a:pt x="23" y="5"/>
                    <a:pt x="25" y="0"/>
                  </a:cubicBezTo>
                  <a:cubicBezTo>
                    <a:pt x="41" y="0"/>
                    <a:pt x="41" y="0"/>
                    <a:pt x="41" y="0"/>
                  </a:cubicBezTo>
                  <a:close/>
                  <a:moveTo>
                    <a:pt x="98" y="61"/>
                  </a:moveTo>
                  <a:cubicBezTo>
                    <a:pt x="61" y="61"/>
                    <a:pt x="61" y="61"/>
                    <a:pt x="61" y="61"/>
                  </a:cubicBezTo>
                  <a:cubicBezTo>
                    <a:pt x="61" y="44"/>
                    <a:pt x="61" y="44"/>
                    <a:pt x="61" y="44"/>
                  </a:cubicBezTo>
                  <a:cubicBezTo>
                    <a:pt x="98" y="0"/>
                    <a:pt x="98" y="0"/>
                    <a:pt x="98" y="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116" y="45"/>
                    <a:pt x="116" y="45"/>
                    <a:pt x="116" y="45"/>
                  </a:cubicBezTo>
                  <a:cubicBezTo>
                    <a:pt x="125" y="45"/>
                    <a:pt x="125" y="45"/>
                    <a:pt x="125" y="45"/>
                  </a:cubicBezTo>
                  <a:cubicBezTo>
                    <a:pt x="125" y="61"/>
                    <a:pt x="125" y="61"/>
                    <a:pt x="125" y="61"/>
                  </a:cubicBezTo>
                  <a:cubicBezTo>
                    <a:pt x="116" y="61"/>
                    <a:pt x="116" y="61"/>
                    <a:pt x="116" y="61"/>
                  </a:cubicBezTo>
                  <a:cubicBezTo>
                    <a:pt x="116" y="74"/>
                    <a:pt x="116" y="74"/>
                    <a:pt x="116" y="74"/>
                  </a:cubicBezTo>
                  <a:cubicBezTo>
                    <a:pt x="98" y="74"/>
                    <a:pt x="98" y="74"/>
                    <a:pt x="98" y="74"/>
                  </a:cubicBezTo>
                  <a:cubicBezTo>
                    <a:pt x="98" y="61"/>
                    <a:pt x="98" y="61"/>
                    <a:pt x="98" y="61"/>
                  </a:cubicBezTo>
                  <a:close/>
                  <a:moveTo>
                    <a:pt x="98" y="45"/>
                  </a:moveTo>
                  <a:cubicBezTo>
                    <a:pt x="98" y="22"/>
                    <a:pt x="98" y="22"/>
                    <a:pt x="98" y="22"/>
                  </a:cubicBezTo>
                  <a:cubicBezTo>
                    <a:pt x="79" y="45"/>
                    <a:pt x="79" y="45"/>
                    <a:pt x="79" y="45"/>
                  </a:cubicBezTo>
                  <a:cubicBezTo>
                    <a:pt x="98" y="45"/>
                    <a:pt x="98" y="45"/>
                    <a:pt x="98" y="45"/>
                  </a:cubicBezTo>
                  <a:close/>
                  <a:moveTo>
                    <a:pt x="131" y="37"/>
                  </a:moveTo>
                  <a:cubicBezTo>
                    <a:pt x="131" y="24"/>
                    <a:pt x="134" y="14"/>
                    <a:pt x="139" y="8"/>
                  </a:cubicBezTo>
                  <a:cubicBezTo>
                    <a:pt x="144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7" y="3"/>
                    <a:pt x="180" y="5"/>
                    <a:pt x="182" y="7"/>
                  </a:cubicBezTo>
                  <a:cubicBezTo>
                    <a:pt x="184" y="9"/>
                    <a:pt x="185" y="11"/>
                    <a:pt x="186" y="13"/>
                  </a:cubicBezTo>
                  <a:cubicBezTo>
                    <a:pt x="187" y="15"/>
                    <a:pt x="188" y="17"/>
                    <a:pt x="189" y="20"/>
                  </a:cubicBezTo>
                  <a:cubicBezTo>
                    <a:pt x="190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4" y="66"/>
                  </a:cubicBezTo>
                  <a:cubicBezTo>
                    <a:pt x="180" y="72"/>
                    <a:pt x="172" y="75"/>
                    <a:pt x="161" y="75"/>
                  </a:cubicBezTo>
                  <a:cubicBezTo>
                    <a:pt x="155" y="75"/>
                    <a:pt x="150" y="75"/>
                    <a:pt x="146" y="73"/>
                  </a:cubicBezTo>
                  <a:cubicBezTo>
                    <a:pt x="143" y="71"/>
                    <a:pt x="139" y="68"/>
                    <a:pt x="137" y="64"/>
                  </a:cubicBezTo>
                  <a:cubicBezTo>
                    <a:pt x="135" y="61"/>
                    <a:pt x="134" y="58"/>
                    <a:pt x="133" y="53"/>
                  </a:cubicBezTo>
                  <a:cubicBezTo>
                    <a:pt x="132" y="48"/>
                    <a:pt x="131" y="43"/>
                    <a:pt x="131" y="37"/>
                  </a:cubicBezTo>
                  <a:close/>
                  <a:moveTo>
                    <a:pt x="152" y="38"/>
                  </a:moveTo>
                  <a:cubicBezTo>
                    <a:pt x="152" y="47"/>
                    <a:pt x="152" y="53"/>
                    <a:pt x="154" y="57"/>
                  </a:cubicBezTo>
                  <a:cubicBezTo>
                    <a:pt x="156" y="60"/>
                    <a:pt x="158" y="62"/>
                    <a:pt x="161" y="62"/>
                  </a:cubicBezTo>
                  <a:cubicBezTo>
                    <a:pt x="163" y="62"/>
                    <a:pt x="165" y="61"/>
                    <a:pt x="166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1" y="50"/>
                    <a:pt x="171" y="45"/>
                    <a:pt x="171" y="38"/>
                  </a:cubicBezTo>
                  <a:cubicBezTo>
                    <a:pt x="171" y="28"/>
                    <a:pt x="170" y="22"/>
                    <a:pt x="168" y="19"/>
                  </a:cubicBezTo>
                  <a:cubicBezTo>
                    <a:pt x="167" y="15"/>
                    <a:pt x="164" y="14"/>
                    <a:pt x="161" y="14"/>
                  </a:cubicBezTo>
                  <a:cubicBezTo>
                    <a:pt x="158" y="14"/>
                    <a:pt x="155" y="15"/>
                    <a:pt x="154" y="19"/>
                  </a:cubicBezTo>
                  <a:cubicBezTo>
                    <a:pt x="152" y="22"/>
                    <a:pt x="152" y="28"/>
                    <a:pt x="152" y="38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0" name="Freeform 36"/>
            <p:cNvSpPr>
              <a:spLocks noEditPoints="1"/>
            </p:cNvSpPr>
            <p:nvPr/>
          </p:nvSpPr>
          <p:spPr bwMode="auto">
            <a:xfrm>
              <a:off x="4937794" y="1776866"/>
              <a:ext cx="214729" cy="108000"/>
            </a:xfrm>
            <a:custGeom>
              <a:avLst/>
              <a:gdLst>
                <a:gd name="T0" fmla="*/ 41 w 191"/>
                <a:gd name="T1" fmla="*/ 74 h 75"/>
                <a:gd name="T2" fmla="*/ 21 w 191"/>
                <a:gd name="T3" fmla="*/ 26 h 75"/>
                <a:gd name="T4" fmla="*/ 0 w 191"/>
                <a:gd name="T5" fmla="*/ 36 h 75"/>
                <a:gd name="T6" fmla="*/ 16 w 191"/>
                <a:gd name="T7" fmla="*/ 12 h 75"/>
                <a:gd name="T8" fmla="*/ 41 w 191"/>
                <a:gd name="T9" fmla="*/ 0 h 75"/>
                <a:gd name="T10" fmla="*/ 102 w 191"/>
                <a:gd name="T11" fmla="*/ 20 h 75"/>
                <a:gd name="T12" fmla="*/ 95 w 191"/>
                <a:gd name="T13" fmla="*/ 12 h 75"/>
                <a:gd name="T14" fmla="*/ 84 w 191"/>
                <a:gd name="T15" fmla="*/ 33 h 75"/>
                <a:gd name="T16" fmla="*/ 100 w 191"/>
                <a:gd name="T17" fmla="*/ 25 h 75"/>
                <a:gd name="T18" fmla="*/ 124 w 191"/>
                <a:gd name="T19" fmla="*/ 50 h 75"/>
                <a:gd name="T20" fmla="*/ 111 w 191"/>
                <a:gd name="T21" fmla="*/ 72 h 75"/>
                <a:gd name="T22" fmla="*/ 78 w 191"/>
                <a:gd name="T23" fmla="*/ 72 h 75"/>
                <a:gd name="T24" fmla="*/ 63 w 191"/>
                <a:gd name="T25" fmla="*/ 38 h 75"/>
                <a:gd name="T26" fmla="*/ 95 w 191"/>
                <a:gd name="T27" fmla="*/ 0 h 75"/>
                <a:gd name="T28" fmla="*/ 117 w 191"/>
                <a:gd name="T29" fmla="*/ 8 h 75"/>
                <a:gd name="T30" fmla="*/ 85 w 191"/>
                <a:gd name="T31" fmla="*/ 50 h 75"/>
                <a:gd name="T32" fmla="*/ 95 w 191"/>
                <a:gd name="T33" fmla="*/ 63 h 75"/>
                <a:gd name="T34" fmla="*/ 104 w 191"/>
                <a:gd name="T35" fmla="*/ 51 h 75"/>
                <a:gd name="T36" fmla="*/ 95 w 191"/>
                <a:gd name="T37" fmla="*/ 38 h 75"/>
                <a:gd name="T38" fmla="*/ 85 w 191"/>
                <a:gd name="T39" fmla="*/ 50 h 75"/>
                <a:gd name="T40" fmla="*/ 139 w 191"/>
                <a:gd name="T41" fmla="*/ 8 h 75"/>
                <a:gd name="T42" fmla="*/ 174 w 191"/>
                <a:gd name="T43" fmla="*/ 2 h 75"/>
                <a:gd name="T44" fmla="*/ 186 w 191"/>
                <a:gd name="T45" fmla="*/ 13 h 75"/>
                <a:gd name="T46" fmla="*/ 191 w 191"/>
                <a:gd name="T47" fmla="*/ 37 h 75"/>
                <a:gd name="T48" fmla="*/ 161 w 191"/>
                <a:gd name="T49" fmla="*/ 75 h 75"/>
                <a:gd name="T50" fmla="*/ 137 w 191"/>
                <a:gd name="T51" fmla="*/ 64 h 75"/>
                <a:gd name="T52" fmla="*/ 131 w 191"/>
                <a:gd name="T53" fmla="*/ 37 h 75"/>
                <a:gd name="T54" fmla="*/ 154 w 191"/>
                <a:gd name="T55" fmla="*/ 56 h 75"/>
                <a:gd name="T56" fmla="*/ 166 w 191"/>
                <a:gd name="T57" fmla="*/ 59 h 75"/>
                <a:gd name="T58" fmla="*/ 171 w 191"/>
                <a:gd name="T59" fmla="*/ 38 h 75"/>
                <a:gd name="T60" fmla="*/ 161 w 191"/>
                <a:gd name="T61" fmla="*/ 13 h 75"/>
                <a:gd name="T62" fmla="*/ 151 w 191"/>
                <a:gd name="T63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91" h="75">
                  <a:moveTo>
                    <a:pt x="41" y="0"/>
                  </a:moveTo>
                  <a:cubicBezTo>
                    <a:pt x="41" y="74"/>
                    <a:pt x="41" y="74"/>
                    <a:pt x="41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7" y="28"/>
                    <a:pt x="14" y="30"/>
                    <a:pt x="11" y="32"/>
                  </a:cubicBezTo>
                  <a:cubicBezTo>
                    <a:pt x="8" y="33"/>
                    <a:pt x="4" y="35"/>
                    <a:pt x="0" y="36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6" y="17"/>
                    <a:pt x="12" y="15"/>
                    <a:pt x="16" y="12"/>
                  </a:cubicBezTo>
                  <a:cubicBezTo>
                    <a:pt x="19" y="8"/>
                    <a:pt x="22" y="5"/>
                    <a:pt x="25" y="0"/>
                  </a:cubicBezTo>
                  <a:cubicBezTo>
                    <a:pt x="41" y="0"/>
                    <a:pt x="41" y="0"/>
                    <a:pt x="41" y="0"/>
                  </a:cubicBezTo>
                  <a:close/>
                  <a:moveTo>
                    <a:pt x="122" y="18"/>
                  </a:moveTo>
                  <a:cubicBezTo>
                    <a:pt x="102" y="20"/>
                    <a:pt x="102" y="20"/>
                    <a:pt x="102" y="20"/>
                  </a:cubicBezTo>
                  <a:cubicBezTo>
                    <a:pt x="101" y="17"/>
                    <a:pt x="100" y="15"/>
                    <a:pt x="99" y="14"/>
                  </a:cubicBezTo>
                  <a:cubicBezTo>
                    <a:pt x="98" y="13"/>
                    <a:pt x="96" y="12"/>
                    <a:pt x="95" y="12"/>
                  </a:cubicBezTo>
                  <a:cubicBezTo>
                    <a:pt x="91" y="12"/>
                    <a:pt x="89" y="14"/>
                    <a:pt x="87" y="17"/>
                  </a:cubicBezTo>
                  <a:cubicBezTo>
                    <a:pt x="86" y="20"/>
                    <a:pt x="85" y="25"/>
                    <a:pt x="84" y="33"/>
                  </a:cubicBezTo>
                  <a:cubicBezTo>
                    <a:pt x="86" y="30"/>
                    <a:pt x="89" y="28"/>
                    <a:pt x="91" y="27"/>
                  </a:cubicBezTo>
                  <a:cubicBezTo>
                    <a:pt x="94" y="26"/>
                    <a:pt x="97" y="25"/>
                    <a:pt x="100" y="25"/>
                  </a:cubicBezTo>
                  <a:cubicBezTo>
                    <a:pt x="107" y="25"/>
                    <a:pt x="112" y="28"/>
                    <a:pt x="117" y="32"/>
                  </a:cubicBezTo>
                  <a:cubicBezTo>
                    <a:pt x="121" y="37"/>
                    <a:pt x="124" y="43"/>
                    <a:pt x="124" y="50"/>
                  </a:cubicBezTo>
                  <a:cubicBezTo>
                    <a:pt x="124" y="55"/>
                    <a:pt x="122" y="59"/>
                    <a:pt x="120" y="63"/>
                  </a:cubicBezTo>
                  <a:cubicBezTo>
                    <a:pt x="118" y="67"/>
                    <a:pt x="115" y="70"/>
                    <a:pt x="111" y="72"/>
                  </a:cubicBezTo>
                  <a:cubicBezTo>
                    <a:pt x="107" y="74"/>
                    <a:pt x="102" y="75"/>
                    <a:pt x="96" y="75"/>
                  </a:cubicBezTo>
                  <a:cubicBezTo>
                    <a:pt x="88" y="75"/>
                    <a:pt x="82" y="74"/>
                    <a:pt x="78" y="72"/>
                  </a:cubicBezTo>
                  <a:cubicBezTo>
                    <a:pt x="74" y="69"/>
                    <a:pt x="70" y="65"/>
                    <a:pt x="67" y="60"/>
                  </a:cubicBezTo>
                  <a:cubicBezTo>
                    <a:pt x="65" y="54"/>
                    <a:pt x="63" y="47"/>
                    <a:pt x="63" y="38"/>
                  </a:cubicBezTo>
                  <a:cubicBezTo>
                    <a:pt x="63" y="25"/>
                    <a:pt x="66" y="15"/>
                    <a:pt x="72" y="9"/>
                  </a:cubicBezTo>
                  <a:cubicBezTo>
                    <a:pt x="77" y="3"/>
                    <a:pt x="85" y="0"/>
                    <a:pt x="95" y="0"/>
                  </a:cubicBezTo>
                  <a:cubicBezTo>
                    <a:pt x="101" y="0"/>
                    <a:pt x="105" y="1"/>
                    <a:pt x="109" y="2"/>
                  </a:cubicBezTo>
                  <a:cubicBezTo>
                    <a:pt x="112" y="3"/>
                    <a:pt x="115" y="5"/>
                    <a:pt x="117" y="8"/>
                  </a:cubicBezTo>
                  <a:cubicBezTo>
                    <a:pt x="119" y="10"/>
                    <a:pt x="121" y="14"/>
                    <a:pt x="122" y="18"/>
                  </a:cubicBezTo>
                  <a:close/>
                  <a:moveTo>
                    <a:pt x="85" y="50"/>
                  </a:moveTo>
                  <a:cubicBezTo>
                    <a:pt x="85" y="54"/>
                    <a:pt x="86" y="57"/>
                    <a:pt x="88" y="59"/>
                  </a:cubicBezTo>
                  <a:cubicBezTo>
                    <a:pt x="90" y="62"/>
                    <a:pt x="92" y="63"/>
                    <a:pt x="95" y="63"/>
                  </a:cubicBezTo>
                  <a:cubicBezTo>
                    <a:pt x="98" y="63"/>
                    <a:pt x="100" y="62"/>
                    <a:pt x="102" y="60"/>
                  </a:cubicBezTo>
                  <a:cubicBezTo>
                    <a:pt x="103" y="58"/>
                    <a:pt x="104" y="55"/>
                    <a:pt x="104" y="51"/>
                  </a:cubicBezTo>
                  <a:cubicBezTo>
                    <a:pt x="104" y="47"/>
                    <a:pt x="103" y="43"/>
                    <a:pt x="102" y="41"/>
                  </a:cubicBezTo>
                  <a:cubicBezTo>
                    <a:pt x="100" y="39"/>
                    <a:pt x="97" y="38"/>
                    <a:pt x="95" y="38"/>
                  </a:cubicBezTo>
                  <a:cubicBezTo>
                    <a:pt x="92" y="38"/>
                    <a:pt x="89" y="39"/>
                    <a:pt x="88" y="41"/>
                  </a:cubicBezTo>
                  <a:cubicBezTo>
                    <a:pt x="86" y="43"/>
                    <a:pt x="85" y="46"/>
                    <a:pt x="85" y="50"/>
                  </a:cubicBezTo>
                  <a:close/>
                  <a:moveTo>
                    <a:pt x="131" y="37"/>
                  </a:moveTo>
                  <a:cubicBezTo>
                    <a:pt x="131" y="24"/>
                    <a:pt x="134" y="14"/>
                    <a:pt x="139" y="8"/>
                  </a:cubicBezTo>
                  <a:cubicBezTo>
                    <a:pt x="144" y="3"/>
                    <a:pt x="151" y="0"/>
                    <a:pt x="162" y="0"/>
                  </a:cubicBezTo>
                  <a:cubicBezTo>
                    <a:pt x="166" y="0"/>
                    <a:pt x="170" y="1"/>
                    <a:pt x="174" y="2"/>
                  </a:cubicBezTo>
                  <a:cubicBezTo>
                    <a:pt x="177" y="3"/>
                    <a:pt x="179" y="5"/>
                    <a:pt x="181" y="6"/>
                  </a:cubicBezTo>
                  <a:cubicBezTo>
                    <a:pt x="183" y="8"/>
                    <a:pt x="185" y="10"/>
                    <a:pt x="186" y="13"/>
                  </a:cubicBezTo>
                  <a:cubicBezTo>
                    <a:pt x="187" y="15"/>
                    <a:pt x="188" y="17"/>
                    <a:pt x="189" y="20"/>
                  </a:cubicBezTo>
                  <a:cubicBezTo>
                    <a:pt x="190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4" y="66"/>
                  </a:cubicBezTo>
                  <a:cubicBezTo>
                    <a:pt x="180" y="72"/>
                    <a:pt x="172" y="75"/>
                    <a:pt x="161" y="75"/>
                  </a:cubicBezTo>
                  <a:cubicBezTo>
                    <a:pt x="155" y="75"/>
                    <a:pt x="150" y="74"/>
                    <a:pt x="146" y="72"/>
                  </a:cubicBezTo>
                  <a:cubicBezTo>
                    <a:pt x="142" y="70"/>
                    <a:pt x="139" y="68"/>
                    <a:pt x="137" y="64"/>
                  </a:cubicBezTo>
                  <a:cubicBezTo>
                    <a:pt x="135" y="61"/>
                    <a:pt x="134" y="57"/>
                    <a:pt x="133" y="53"/>
                  </a:cubicBezTo>
                  <a:cubicBezTo>
                    <a:pt x="132" y="48"/>
                    <a:pt x="131" y="43"/>
                    <a:pt x="131" y="37"/>
                  </a:cubicBezTo>
                  <a:close/>
                  <a:moveTo>
                    <a:pt x="151" y="37"/>
                  </a:moveTo>
                  <a:cubicBezTo>
                    <a:pt x="151" y="47"/>
                    <a:pt x="152" y="53"/>
                    <a:pt x="154" y="56"/>
                  </a:cubicBezTo>
                  <a:cubicBezTo>
                    <a:pt x="155" y="60"/>
                    <a:pt x="158" y="62"/>
                    <a:pt x="161" y="62"/>
                  </a:cubicBezTo>
                  <a:cubicBezTo>
                    <a:pt x="163" y="62"/>
                    <a:pt x="165" y="61"/>
                    <a:pt x="166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0" y="49"/>
                    <a:pt x="171" y="45"/>
                    <a:pt x="171" y="38"/>
                  </a:cubicBezTo>
                  <a:cubicBezTo>
                    <a:pt x="171" y="28"/>
                    <a:pt x="170" y="22"/>
                    <a:pt x="168" y="18"/>
                  </a:cubicBezTo>
                  <a:cubicBezTo>
                    <a:pt x="167" y="15"/>
                    <a:pt x="164" y="13"/>
                    <a:pt x="161" y="13"/>
                  </a:cubicBezTo>
                  <a:cubicBezTo>
                    <a:pt x="158" y="13"/>
                    <a:pt x="155" y="15"/>
                    <a:pt x="154" y="19"/>
                  </a:cubicBezTo>
                  <a:cubicBezTo>
                    <a:pt x="152" y="22"/>
                    <a:pt x="151" y="28"/>
                    <a:pt x="151" y="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1" name="Freeform 37"/>
            <p:cNvSpPr>
              <a:spLocks noEditPoints="1"/>
            </p:cNvSpPr>
            <p:nvPr/>
          </p:nvSpPr>
          <p:spPr bwMode="auto">
            <a:xfrm>
              <a:off x="5045838" y="2045276"/>
              <a:ext cx="216088" cy="108000"/>
            </a:xfrm>
            <a:custGeom>
              <a:avLst/>
              <a:gdLst>
                <a:gd name="T0" fmla="*/ 42 w 192"/>
                <a:gd name="T1" fmla="*/ 74 h 76"/>
                <a:gd name="T2" fmla="*/ 22 w 192"/>
                <a:gd name="T3" fmla="*/ 26 h 76"/>
                <a:gd name="T4" fmla="*/ 0 w 192"/>
                <a:gd name="T5" fmla="*/ 36 h 76"/>
                <a:gd name="T6" fmla="*/ 16 w 192"/>
                <a:gd name="T7" fmla="*/ 12 h 76"/>
                <a:gd name="T8" fmla="*/ 42 w 192"/>
                <a:gd name="T9" fmla="*/ 0 h 76"/>
                <a:gd name="T10" fmla="*/ 69 w 192"/>
                <a:gd name="T11" fmla="*/ 29 h 76"/>
                <a:gd name="T12" fmla="*/ 75 w 192"/>
                <a:gd name="T13" fmla="*/ 5 h 76"/>
                <a:gd name="T14" fmla="*/ 114 w 192"/>
                <a:gd name="T15" fmla="*/ 6 h 76"/>
                <a:gd name="T16" fmla="*/ 119 w 192"/>
                <a:gd name="T17" fmla="*/ 29 h 76"/>
                <a:gd name="T18" fmla="*/ 121 w 192"/>
                <a:gd name="T19" fmla="*/ 43 h 76"/>
                <a:gd name="T20" fmla="*/ 121 w 192"/>
                <a:gd name="T21" fmla="*/ 63 h 76"/>
                <a:gd name="T22" fmla="*/ 106 w 192"/>
                <a:gd name="T23" fmla="*/ 74 h 76"/>
                <a:gd name="T24" fmla="*/ 77 w 192"/>
                <a:gd name="T25" fmla="*/ 73 h 76"/>
                <a:gd name="T26" fmla="*/ 64 w 192"/>
                <a:gd name="T27" fmla="*/ 53 h 76"/>
                <a:gd name="T28" fmla="*/ 76 w 192"/>
                <a:gd name="T29" fmla="*/ 35 h 76"/>
                <a:gd name="T30" fmla="*/ 88 w 192"/>
                <a:gd name="T31" fmla="*/ 27 h 76"/>
                <a:gd name="T32" fmla="*/ 100 w 192"/>
                <a:gd name="T33" fmla="*/ 27 h 76"/>
                <a:gd name="T34" fmla="*/ 100 w 192"/>
                <a:gd name="T35" fmla="*/ 15 h 76"/>
                <a:gd name="T36" fmla="*/ 88 w 192"/>
                <a:gd name="T37" fmla="*/ 15 h 76"/>
                <a:gd name="T38" fmla="*/ 84 w 192"/>
                <a:gd name="T39" fmla="*/ 52 h 76"/>
                <a:gd name="T40" fmla="*/ 94 w 192"/>
                <a:gd name="T41" fmla="*/ 63 h 76"/>
                <a:gd name="T42" fmla="*/ 103 w 192"/>
                <a:gd name="T43" fmla="*/ 52 h 76"/>
                <a:gd name="T44" fmla="*/ 94 w 192"/>
                <a:gd name="T45" fmla="*/ 41 h 76"/>
                <a:gd name="T46" fmla="*/ 84 w 192"/>
                <a:gd name="T47" fmla="*/ 52 h 76"/>
                <a:gd name="T48" fmla="*/ 140 w 192"/>
                <a:gd name="T49" fmla="*/ 8 h 76"/>
                <a:gd name="T50" fmla="*/ 174 w 192"/>
                <a:gd name="T51" fmla="*/ 2 h 76"/>
                <a:gd name="T52" fmla="*/ 187 w 192"/>
                <a:gd name="T53" fmla="*/ 13 h 76"/>
                <a:gd name="T54" fmla="*/ 192 w 192"/>
                <a:gd name="T55" fmla="*/ 37 h 76"/>
                <a:gd name="T56" fmla="*/ 162 w 192"/>
                <a:gd name="T57" fmla="*/ 76 h 76"/>
                <a:gd name="T58" fmla="*/ 138 w 192"/>
                <a:gd name="T59" fmla="*/ 64 h 76"/>
                <a:gd name="T60" fmla="*/ 132 w 192"/>
                <a:gd name="T61" fmla="*/ 38 h 76"/>
                <a:gd name="T62" fmla="*/ 155 w 192"/>
                <a:gd name="T63" fmla="*/ 57 h 76"/>
                <a:gd name="T64" fmla="*/ 167 w 192"/>
                <a:gd name="T65" fmla="*/ 60 h 76"/>
                <a:gd name="T66" fmla="*/ 172 w 192"/>
                <a:gd name="T67" fmla="*/ 38 h 76"/>
                <a:gd name="T68" fmla="*/ 162 w 192"/>
                <a:gd name="T69" fmla="*/ 14 h 76"/>
                <a:gd name="T70" fmla="*/ 152 w 192"/>
                <a:gd name="T71" fmla="*/ 38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92" h="76">
                  <a:moveTo>
                    <a:pt x="42" y="0"/>
                  </a:moveTo>
                  <a:cubicBezTo>
                    <a:pt x="42" y="74"/>
                    <a:pt x="42" y="74"/>
                    <a:pt x="42" y="74"/>
                  </a:cubicBezTo>
                  <a:cubicBezTo>
                    <a:pt x="22" y="74"/>
                    <a:pt x="22" y="74"/>
                    <a:pt x="22" y="74"/>
                  </a:cubicBezTo>
                  <a:cubicBezTo>
                    <a:pt x="22" y="26"/>
                    <a:pt x="22" y="26"/>
                    <a:pt x="22" y="26"/>
                  </a:cubicBezTo>
                  <a:cubicBezTo>
                    <a:pt x="18" y="28"/>
                    <a:pt x="15" y="30"/>
                    <a:pt x="12" y="32"/>
                  </a:cubicBezTo>
                  <a:cubicBezTo>
                    <a:pt x="9" y="33"/>
                    <a:pt x="5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3" y="15"/>
                    <a:pt x="16" y="12"/>
                  </a:cubicBezTo>
                  <a:cubicBezTo>
                    <a:pt x="20" y="9"/>
                    <a:pt x="23" y="5"/>
                    <a:pt x="25" y="0"/>
                  </a:cubicBezTo>
                  <a:cubicBezTo>
                    <a:pt x="42" y="0"/>
                    <a:pt x="42" y="0"/>
                    <a:pt x="42" y="0"/>
                  </a:cubicBezTo>
                  <a:close/>
                  <a:moveTo>
                    <a:pt x="76" y="35"/>
                  </a:moveTo>
                  <a:cubicBezTo>
                    <a:pt x="73" y="33"/>
                    <a:pt x="71" y="32"/>
                    <a:pt x="69" y="29"/>
                  </a:cubicBezTo>
                  <a:cubicBezTo>
                    <a:pt x="67" y="27"/>
                    <a:pt x="66" y="23"/>
                    <a:pt x="66" y="20"/>
                  </a:cubicBezTo>
                  <a:cubicBezTo>
                    <a:pt x="66" y="13"/>
                    <a:pt x="69" y="9"/>
                    <a:pt x="75" y="5"/>
                  </a:cubicBezTo>
                  <a:cubicBezTo>
                    <a:pt x="79" y="2"/>
                    <a:pt x="85" y="0"/>
                    <a:pt x="93" y="0"/>
                  </a:cubicBezTo>
                  <a:cubicBezTo>
                    <a:pt x="103" y="0"/>
                    <a:pt x="110" y="2"/>
                    <a:pt x="114" y="6"/>
                  </a:cubicBezTo>
                  <a:cubicBezTo>
                    <a:pt x="119" y="9"/>
                    <a:pt x="121" y="14"/>
                    <a:pt x="121" y="20"/>
                  </a:cubicBezTo>
                  <a:cubicBezTo>
                    <a:pt x="121" y="23"/>
                    <a:pt x="120" y="26"/>
                    <a:pt x="119" y="29"/>
                  </a:cubicBezTo>
                  <a:cubicBezTo>
                    <a:pt x="117" y="31"/>
                    <a:pt x="115" y="33"/>
                    <a:pt x="112" y="35"/>
                  </a:cubicBezTo>
                  <a:cubicBezTo>
                    <a:pt x="116" y="37"/>
                    <a:pt x="119" y="40"/>
                    <a:pt x="121" y="43"/>
                  </a:cubicBezTo>
                  <a:cubicBezTo>
                    <a:pt x="123" y="46"/>
                    <a:pt x="124" y="49"/>
                    <a:pt x="124" y="53"/>
                  </a:cubicBezTo>
                  <a:cubicBezTo>
                    <a:pt x="124" y="57"/>
                    <a:pt x="123" y="60"/>
                    <a:pt x="121" y="63"/>
                  </a:cubicBezTo>
                  <a:cubicBezTo>
                    <a:pt x="120" y="66"/>
                    <a:pt x="117" y="69"/>
                    <a:pt x="115" y="71"/>
                  </a:cubicBezTo>
                  <a:cubicBezTo>
                    <a:pt x="113" y="72"/>
                    <a:pt x="110" y="74"/>
                    <a:pt x="106" y="74"/>
                  </a:cubicBezTo>
                  <a:cubicBezTo>
                    <a:pt x="102" y="75"/>
                    <a:pt x="98" y="76"/>
                    <a:pt x="94" y="76"/>
                  </a:cubicBezTo>
                  <a:cubicBezTo>
                    <a:pt x="87" y="76"/>
                    <a:pt x="81" y="75"/>
                    <a:pt x="77" y="73"/>
                  </a:cubicBezTo>
                  <a:cubicBezTo>
                    <a:pt x="73" y="71"/>
                    <a:pt x="69" y="68"/>
                    <a:pt x="67" y="65"/>
                  </a:cubicBezTo>
                  <a:cubicBezTo>
                    <a:pt x="65" y="61"/>
                    <a:pt x="64" y="57"/>
                    <a:pt x="64" y="53"/>
                  </a:cubicBezTo>
                  <a:cubicBezTo>
                    <a:pt x="64" y="49"/>
                    <a:pt x="65" y="45"/>
                    <a:pt x="67" y="42"/>
                  </a:cubicBezTo>
                  <a:cubicBezTo>
                    <a:pt x="69" y="39"/>
                    <a:pt x="72" y="37"/>
                    <a:pt x="76" y="35"/>
                  </a:cubicBezTo>
                  <a:close/>
                  <a:moveTo>
                    <a:pt x="85" y="21"/>
                  </a:moveTo>
                  <a:cubicBezTo>
                    <a:pt x="85" y="23"/>
                    <a:pt x="86" y="25"/>
                    <a:pt x="88" y="27"/>
                  </a:cubicBezTo>
                  <a:cubicBezTo>
                    <a:pt x="89" y="28"/>
                    <a:pt x="91" y="29"/>
                    <a:pt x="94" y="29"/>
                  </a:cubicBezTo>
                  <a:cubicBezTo>
                    <a:pt x="96" y="29"/>
                    <a:pt x="98" y="28"/>
                    <a:pt x="100" y="27"/>
                  </a:cubicBezTo>
                  <a:cubicBezTo>
                    <a:pt x="101" y="25"/>
                    <a:pt x="102" y="23"/>
                    <a:pt x="102" y="21"/>
                  </a:cubicBezTo>
                  <a:cubicBezTo>
                    <a:pt x="102" y="18"/>
                    <a:pt x="101" y="16"/>
                    <a:pt x="100" y="15"/>
                  </a:cubicBezTo>
                  <a:cubicBezTo>
                    <a:pt x="98" y="13"/>
                    <a:pt x="96" y="12"/>
                    <a:pt x="94" y="12"/>
                  </a:cubicBezTo>
                  <a:cubicBezTo>
                    <a:pt x="91" y="12"/>
                    <a:pt x="89" y="13"/>
                    <a:pt x="88" y="15"/>
                  </a:cubicBezTo>
                  <a:cubicBezTo>
                    <a:pt x="86" y="16"/>
                    <a:pt x="85" y="18"/>
                    <a:pt x="85" y="21"/>
                  </a:cubicBezTo>
                  <a:close/>
                  <a:moveTo>
                    <a:pt x="84" y="52"/>
                  </a:moveTo>
                  <a:cubicBezTo>
                    <a:pt x="84" y="55"/>
                    <a:pt x="85" y="58"/>
                    <a:pt x="87" y="60"/>
                  </a:cubicBezTo>
                  <a:cubicBezTo>
                    <a:pt x="89" y="62"/>
                    <a:pt x="91" y="63"/>
                    <a:pt x="94" y="63"/>
                  </a:cubicBezTo>
                  <a:cubicBezTo>
                    <a:pt x="96" y="63"/>
                    <a:pt x="99" y="62"/>
                    <a:pt x="101" y="60"/>
                  </a:cubicBezTo>
                  <a:cubicBezTo>
                    <a:pt x="102" y="58"/>
                    <a:pt x="103" y="55"/>
                    <a:pt x="103" y="52"/>
                  </a:cubicBezTo>
                  <a:cubicBezTo>
                    <a:pt x="103" y="49"/>
                    <a:pt x="102" y="46"/>
                    <a:pt x="100" y="44"/>
                  </a:cubicBezTo>
                  <a:cubicBezTo>
                    <a:pt x="99" y="42"/>
                    <a:pt x="96" y="41"/>
                    <a:pt x="94" y="41"/>
                  </a:cubicBezTo>
                  <a:cubicBezTo>
                    <a:pt x="91" y="41"/>
                    <a:pt x="89" y="42"/>
                    <a:pt x="87" y="44"/>
                  </a:cubicBezTo>
                  <a:cubicBezTo>
                    <a:pt x="85" y="46"/>
                    <a:pt x="84" y="49"/>
                    <a:pt x="84" y="52"/>
                  </a:cubicBezTo>
                  <a:close/>
                  <a:moveTo>
                    <a:pt x="132" y="38"/>
                  </a:moveTo>
                  <a:cubicBezTo>
                    <a:pt x="132" y="24"/>
                    <a:pt x="135" y="14"/>
                    <a:pt x="140" y="8"/>
                  </a:cubicBezTo>
                  <a:cubicBezTo>
                    <a:pt x="145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8" y="3"/>
                    <a:pt x="180" y="5"/>
                    <a:pt x="182" y="7"/>
                  </a:cubicBezTo>
                  <a:cubicBezTo>
                    <a:pt x="184" y="9"/>
                    <a:pt x="186" y="11"/>
                    <a:pt x="187" y="13"/>
                  </a:cubicBezTo>
                  <a:cubicBezTo>
                    <a:pt x="188" y="15"/>
                    <a:pt x="189" y="17"/>
                    <a:pt x="190" y="20"/>
                  </a:cubicBezTo>
                  <a:cubicBezTo>
                    <a:pt x="191" y="26"/>
                    <a:pt x="192" y="31"/>
                    <a:pt x="192" y="37"/>
                  </a:cubicBezTo>
                  <a:cubicBezTo>
                    <a:pt x="192" y="51"/>
                    <a:pt x="189" y="60"/>
                    <a:pt x="185" y="66"/>
                  </a:cubicBezTo>
                  <a:cubicBezTo>
                    <a:pt x="180" y="72"/>
                    <a:pt x="173" y="76"/>
                    <a:pt x="162" y="76"/>
                  </a:cubicBezTo>
                  <a:cubicBezTo>
                    <a:pt x="156" y="76"/>
                    <a:pt x="151" y="75"/>
                    <a:pt x="147" y="73"/>
                  </a:cubicBezTo>
                  <a:cubicBezTo>
                    <a:pt x="143" y="71"/>
                    <a:pt x="140" y="68"/>
                    <a:pt x="138" y="64"/>
                  </a:cubicBezTo>
                  <a:cubicBezTo>
                    <a:pt x="136" y="61"/>
                    <a:pt x="135" y="58"/>
                    <a:pt x="134" y="53"/>
                  </a:cubicBezTo>
                  <a:cubicBezTo>
                    <a:pt x="133" y="48"/>
                    <a:pt x="132" y="43"/>
                    <a:pt x="132" y="38"/>
                  </a:cubicBezTo>
                  <a:close/>
                  <a:moveTo>
                    <a:pt x="152" y="38"/>
                  </a:moveTo>
                  <a:cubicBezTo>
                    <a:pt x="152" y="47"/>
                    <a:pt x="153" y="53"/>
                    <a:pt x="155" y="57"/>
                  </a:cubicBezTo>
                  <a:cubicBezTo>
                    <a:pt x="156" y="60"/>
                    <a:pt x="159" y="62"/>
                    <a:pt x="162" y="62"/>
                  </a:cubicBezTo>
                  <a:cubicBezTo>
                    <a:pt x="164" y="62"/>
                    <a:pt x="166" y="61"/>
                    <a:pt x="167" y="60"/>
                  </a:cubicBezTo>
                  <a:cubicBezTo>
                    <a:pt x="169" y="58"/>
                    <a:pt x="170" y="56"/>
                    <a:pt x="170" y="53"/>
                  </a:cubicBezTo>
                  <a:cubicBezTo>
                    <a:pt x="171" y="50"/>
                    <a:pt x="172" y="45"/>
                    <a:pt x="172" y="38"/>
                  </a:cubicBezTo>
                  <a:cubicBezTo>
                    <a:pt x="172" y="28"/>
                    <a:pt x="171" y="22"/>
                    <a:pt x="169" y="19"/>
                  </a:cubicBezTo>
                  <a:cubicBezTo>
                    <a:pt x="167" y="15"/>
                    <a:pt x="165" y="14"/>
                    <a:pt x="162" y="14"/>
                  </a:cubicBezTo>
                  <a:cubicBezTo>
                    <a:pt x="158" y="14"/>
                    <a:pt x="156" y="15"/>
                    <a:pt x="154" y="19"/>
                  </a:cubicBezTo>
                  <a:cubicBezTo>
                    <a:pt x="153" y="22"/>
                    <a:pt x="152" y="28"/>
                    <a:pt x="152" y="38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2" name="Freeform 38"/>
            <p:cNvSpPr>
              <a:spLocks noEditPoints="1"/>
            </p:cNvSpPr>
            <p:nvPr/>
          </p:nvSpPr>
          <p:spPr bwMode="auto">
            <a:xfrm>
              <a:off x="5028850" y="2317765"/>
              <a:ext cx="222204" cy="108000"/>
            </a:xfrm>
            <a:custGeom>
              <a:avLst/>
              <a:gdLst>
                <a:gd name="T0" fmla="*/ 0 w 197"/>
                <a:gd name="T1" fmla="*/ 74 h 75"/>
                <a:gd name="T2" fmla="*/ 26 w 197"/>
                <a:gd name="T3" fmla="*/ 38 h 75"/>
                <a:gd name="T4" fmla="*/ 40 w 197"/>
                <a:gd name="T5" fmla="*/ 21 h 75"/>
                <a:gd name="T6" fmla="*/ 32 w 197"/>
                <a:gd name="T7" fmla="*/ 13 h 75"/>
                <a:gd name="T8" fmla="*/ 22 w 197"/>
                <a:gd name="T9" fmla="*/ 24 h 75"/>
                <a:gd name="T10" fmla="*/ 6 w 197"/>
                <a:gd name="T11" fmla="*/ 9 h 75"/>
                <a:gd name="T12" fmla="*/ 31 w 197"/>
                <a:gd name="T13" fmla="*/ 0 h 75"/>
                <a:gd name="T14" fmla="*/ 57 w 197"/>
                <a:gd name="T15" fmla="*/ 9 h 75"/>
                <a:gd name="T16" fmla="*/ 57 w 197"/>
                <a:gd name="T17" fmla="*/ 34 h 75"/>
                <a:gd name="T18" fmla="*/ 34 w 197"/>
                <a:gd name="T19" fmla="*/ 53 h 75"/>
                <a:gd name="T20" fmla="*/ 61 w 197"/>
                <a:gd name="T21" fmla="*/ 57 h 75"/>
                <a:gd name="T22" fmla="*/ 70 w 197"/>
                <a:gd name="T23" fmla="*/ 37 h 75"/>
                <a:gd name="T24" fmla="*/ 100 w 197"/>
                <a:gd name="T25" fmla="*/ 0 h 75"/>
                <a:gd name="T26" fmla="*/ 120 w 197"/>
                <a:gd name="T27" fmla="*/ 6 h 75"/>
                <a:gd name="T28" fmla="*/ 127 w 197"/>
                <a:gd name="T29" fmla="*/ 20 h 75"/>
                <a:gd name="T30" fmla="*/ 122 w 197"/>
                <a:gd name="T31" fmla="*/ 66 h 75"/>
                <a:gd name="T32" fmla="*/ 84 w 197"/>
                <a:gd name="T33" fmla="*/ 72 h 75"/>
                <a:gd name="T34" fmla="*/ 71 w 197"/>
                <a:gd name="T35" fmla="*/ 52 h 75"/>
                <a:gd name="T36" fmla="*/ 90 w 197"/>
                <a:gd name="T37" fmla="*/ 37 h 75"/>
                <a:gd name="T38" fmla="*/ 99 w 197"/>
                <a:gd name="T39" fmla="*/ 61 h 75"/>
                <a:gd name="T40" fmla="*/ 108 w 197"/>
                <a:gd name="T41" fmla="*/ 52 h 75"/>
                <a:gd name="T42" fmla="*/ 107 w 197"/>
                <a:gd name="T43" fmla="*/ 18 h 75"/>
                <a:gd name="T44" fmla="*/ 92 w 197"/>
                <a:gd name="T45" fmla="*/ 18 h 75"/>
                <a:gd name="T46" fmla="*/ 137 w 197"/>
                <a:gd name="T47" fmla="*/ 37 h 75"/>
                <a:gd name="T48" fmla="*/ 168 w 197"/>
                <a:gd name="T49" fmla="*/ 0 h 75"/>
                <a:gd name="T50" fmla="*/ 188 w 197"/>
                <a:gd name="T51" fmla="*/ 6 h 75"/>
                <a:gd name="T52" fmla="*/ 195 w 197"/>
                <a:gd name="T53" fmla="*/ 20 h 75"/>
                <a:gd name="T54" fmla="*/ 190 w 197"/>
                <a:gd name="T55" fmla="*/ 66 h 75"/>
                <a:gd name="T56" fmla="*/ 152 w 197"/>
                <a:gd name="T57" fmla="*/ 72 h 75"/>
                <a:gd name="T58" fmla="*/ 139 w 197"/>
                <a:gd name="T59" fmla="*/ 52 h 75"/>
                <a:gd name="T60" fmla="*/ 158 w 197"/>
                <a:gd name="T61" fmla="*/ 37 h 75"/>
                <a:gd name="T62" fmla="*/ 167 w 197"/>
                <a:gd name="T63" fmla="*/ 61 h 75"/>
                <a:gd name="T64" fmla="*/ 176 w 197"/>
                <a:gd name="T65" fmla="*/ 52 h 75"/>
                <a:gd name="T66" fmla="*/ 174 w 197"/>
                <a:gd name="T67" fmla="*/ 18 h 75"/>
                <a:gd name="T68" fmla="*/ 160 w 197"/>
                <a:gd name="T69" fmla="*/ 1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97" h="75">
                  <a:moveTo>
                    <a:pt x="61" y="74"/>
                  </a:moveTo>
                  <a:cubicBezTo>
                    <a:pt x="0" y="74"/>
                    <a:pt x="0" y="74"/>
                    <a:pt x="0" y="74"/>
                  </a:cubicBezTo>
                  <a:cubicBezTo>
                    <a:pt x="1" y="68"/>
                    <a:pt x="3" y="62"/>
                    <a:pt x="6" y="57"/>
                  </a:cubicBezTo>
                  <a:cubicBezTo>
                    <a:pt x="10" y="51"/>
                    <a:pt x="17" y="45"/>
                    <a:pt x="26" y="38"/>
                  </a:cubicBezTo>
                  <a:cubicBezTo>
                    <a:pt x="32" y="34"/>
                    <a:pt x="36" y="30"/>
                    <a:pt x="38" y="28"/>
                  </a:cubicBezTo>
                  <a:cubicBezTo>
                    <a:pt x="39" y="26"/>
                    <a:pt x="40" y="24"/>
                    <a:pt x="40" y="21"/>
                  </a:cubicBezTo>
                  <a:cubicBezTo>
                    <a:pt x="40" y="19"/>
                    <a:pt x="39" y="17"/>
                    <a:pt x="38" y="16"/>
                  </a:cubicBezTo>
                  <a:cubicBezTo>
                    <a:pt x="36" y="14"/>
                    <a:pt x="34" y="13"/>
                    <a:pt x="32" y="13"/>
                  </a:cubicBezTo>
                  <a:cubicBezTo>
                    <a:pt x="29" y="13"/>
                    <a:pt x="27" y="14"/>
                    <a:pt x="25" y="16"/>
                  </a:cubicBezTo>
                  <a:cubicBezTo>
                    <a:pt x="24" y="17"/>
                    <a:pt x="22" y="20"/>
                    <a:pt x="22" y="24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2" y="17"/>
                    <a:pt x="4" y="13"/>
                    <a:pt x="6" y="9"/>
                  </a:cubicBezTo>
                  <a:cubicBezTo>
                    <a:pt x="8" y="6"/>
                    <a:pt x="11" y="4"/>
                    <a:pt x="15" y="2"/>
                  </a:cubicBezTo>
                  <a:cubicBezTo>
                    <a:pt x="19" y="0"/>
                    <a:pt x="24" y="0"/>
                    <a:pt x="31" y="0"/>
                  </a:cubicBezTo>
                  <a:cubicBezTo>
                    <a:pt x="38" y="0"/>
                    <a:pt x="44" y="0"/>
                    <a:pt x="48" y="2"/>
                  </a:cubicBezTo>
                  <a:cubicBezTo>
                    <a:pt x="52" y="4"/>
                    <a:pt x="55" y="6"/>
                    <a:pt x="57" y="9"/>
                  </a:cubicBezTo>
                  <a:cubicBezTo>
                    <a:pt x="59" y="13"/>
                    <a:pt x="60" y="17"/>
                    <a:pt x="60" y="21"/>
                  </a:cubicBezTo>
                  <a:cubicBezTo>
                    <a:pt x="60" y="25"/>
                    <a:pt x="59" y="29"/>
                    <a:pt x="57" y="34"/>
                  </a:cubicBezTo>
                  <a:cubicBezTo>
                    <a:pt x="54" y="38"/>
                    <a:pt x="49" y="42"/>
                    <a:pt x="42" y="47"/>
                  </a:cubicBezTo>
                  <a:cubicBezTo>
                    <a:pt x="38" y="50"/>
                    <a:pt x="36" y="52"/>
                    <a:pt x="34" y="53"/>
                  </a:cubicBezTo>
                  <a:cubicBezTo>
                    <a:pt x="33" y="54"/>
                    <a:pt x="31" y="55"/>
                    <a:pt x="29" y="57"/>
                  </a:cubicBezTo>
                  <a:cubicBezTo>
                    <a:pt x="61" y="57"/>
                    <a:pt x="61" y="57"/>
                    <a:pt x="61" y="57"/>
                  </a:cubicBezTo>
                  <a:cubicBezTo>
                    <a:pt x="61" y="74"/>
                    <a:pt x="61" y="74"/>
                    <a:pt x="61" y="74"/>
                  </a:cubicBezTo>
                  <a:close/>
                  <a:moveTo>
                    <a:pt x="70" y="37"/>
                  </a:moveTo>
                  <a:cubicBezTo>
                    <a:pt x="70" y="23"/>
                    <a:pt x="72" y="13"/>
                    <a:pt x="77" y="8"/>
                  </a:cubicBezTo>
                  <a:cubicBezTo>
                    <a:pt x="82" y="2"/>
                    <a:pt x="90" y="0"/>
                    <a:pt x="100" y="0"/>
                  </a:cubicBezTo>
                  <a:cubicBezTo>
                    <a:pt x="105" y="0"/>
                    <a:pt x="109" y="0"/>
                    <a:pt x="112" y="1"/>
                  </a:cubicBezTo>
                  <a:cubicBezTo>
                    <a:pt x="115" y="3"/>
                    <a:pt x="118" y="4"/>
                    <a:pt x="120" y="6"/>
                  </a:cubicBezTo>
                  <a:cubicBezTo>
                    <a:pt x="122" y="8"/>
                    <a:pt x="123" y="10"/>
                    <a:pt x="124" y="12"/>
                  </a:cubicBezTo>
                  <a:cubicBezTo>
                    <a:pt x="125" y="14"/>
                    <a:pt x="126" y="17"/>
                    <a:pt x="127" y="20"/>
                  </a:cubicBezTo>
                  <a:cubicBezTo>
                    <a:pt x="128" y="25"/>
                    <a:pt x="129" y="31"/>
                    <a:pt x="129" y="37"/>
                  </a:cubicBezTo>
                  <a:cubicBezTo>
                    <a:pt x="129" y="50"/>
                    <a:pt x="127" y="60"/>
                    <a:pt x="122" y="66"/>
                  </a:cubicBezTo>
                  <a:cubicBezTo>
                    <a:pt x="118" y="72"/>
                    <a:pt x="110" y="75"/>
                    <a:pt x="99" y="75"/>
                  </a:cubicBezTo>
                  <a:cubicBezTo>
                    <a:pt x="93" y="75"/>
                    <a:pt x="88" y="74"/>
                    <a:pt x="84" y="72"/>
                  </a:cubicBezTo>
                  <a:cubicBezTo>
                    <a:pt x="81" y="70"/>
                    <a:pt x="78" y="67"/>
                    <a:pt x="75" y="63"/>
                  </a:cubicBezTo>
                  <a:cubicBezTo>
                    <a:pt x="73" y="61"/>
                    <a:pt x="72" y="57"/>
                    <a:pt x="71" y="52"/>
                  </a:cubicBezTo>
                  <a:cubicBezTo>
                    <a:pt x="70" y="48"/>
                    <a:pt x="70" y="43"/>
                    <a:pt x="70" y="37"/>
                  </a:cubicBezTo>
                  <a:close/>
                  <a:moveTo>
                    <a:pt x="90" y="37"/>
                  </a:moveTo>
                  <a:cubicBezTo>
                    <a:pt x="90" y="46"/>
                    <a:pt x="90" y="53"/>
                    <a:pt x="92" y="56"/>
                  </a:cubicBezTo>
                  <a:cubicBezTo>
                    <a:pt x="94" y="59"/>
                    <a:pt x="96" y="61"/>
                    <a:pt x="99" y="61"/>
                  </a:cubicBezTo>
                  <a:cubicBezTo>
                    <a:pt x="101" y="61"/>
                    <a:pt x="103" y="60"/>
                    <a:pt x="105" y="59"/>
                  </a:cubicBezTo>
                  <a:cubicBezTo>
                    <a:pt x="106" y="58"/>
                    <a:pt x="107" y="55"/>
                    <a:pt x="108" y="52"/>
                  </a:cubicBezTo>
                  <a:cubicBezTo>
                    <a:pt x="109" y="49"/>
                    <a:pt x="109" y="44"/>
                    <a:pt x="109" y="38"/>
                  </a:cubicBezTo>
                  <a:cubicBezTo>
                    <a:pt x="109" y="28"/>
                    <a:pt x="108" y="21"/>
                    <a:pt x="107" y="18"/>
                  </a:cubicBezTo>
                  <a:cubicBezTo>
                    <a:pt x="105" y="15"/>
                    <a:pt x="102" y="13"/>
                    <a:pt x="99" y="13"/>
                  </a:cubicBezTo>
                  <a:cubicBezTo>
                    <a:pt x="96" y="13"/>
                    <a:pt x="93" y="15"/>
                    <a:pt x="92" y="18"/>
                  </a:cubicBezTo>
                  <a:cubicBezTo>
                    <a:pt x="90" y="22"/>
                    <a:pt x="90" y="28"/>
                    <a:pt x="90" y="37"/>
                  </a:cubicBezTo>
                  <a:close/>
                  <a:moveTo>
                    <a:pt x="137" y="37"/>
                  </a:moveTo>
                  <a:cubicBezTo>
                    <a:pt x="137" y="23"/>
                    <a:pt x="140" y="13"/>
                    <a:pt x="145" y="8"/>
                  </a:cubicBezTo>
                  <a:cubicBezTo>
                    <a:pt x="150" y="2"/>
                    <a:pt x="158" y="0"/>
                    <a:pt x="168" y="0"/>
                  </a:cubicBezTo>
                  <a:cubicBezTo>
                    <a:pt x="173" y="0"/>
                    <a:pt x="177" y="0"/>
                    <a:pt x="180" y="1"/>
                  </a:cubicBezTo>
                  <a:cubicBezTo>
                    <a:pt x="183" y="3"/>
                    <a:pt x="186" y="4"/>
                    <a:pt x="188" y="6"/>
                  </a:cubicBezTo>
                  <a:cubicBezTo>
                    <a:pt x="190" y="8"/>
                    <a:pt x="191" y="10"/>
                    <a:pt x="192" y="12"/>
                  </a:cubicBezTo>
                  <a:cubicBezTo>
                    <a:pt x="193" y="14"/>
                    <a:pt x="194" y="17"/>
                    <a:pt x="195" y="20"/>
                  </a:cubicBezTo>
                  <a:cubicBezTo>
                    <a:pt x="196" y="25"/>
                    <a:pt x="197" y="31"/>
                    <a:pt x="197" y="37"/>
                  </a:cubicBezTo>
                  <a:cubicBezTo>
                    <a:pt x="197" y="50"/>
                    <a:pt x="195" y="60"/>
                    <a:pt x="190" y="66"/>
                  </a:cubicBezTo>
                  <a:cubicBezTo>
                    <a:pt x="186" y="72"/>
                    <a:pt x="178" y="75"/>
                    <a:pt x="167" y="75"/>
                  </a:cubicBezTo>
                  <a:cubicBezTo>
                    <a:pt x="161" y="75"/>
                    <a:pt x="156" y="74"/>
                    <a:pt x="152" y="72"/>
                  </a:cubicBezTo>
                  <a:cubicBezTo>
                    <a:pt x="149" y="70"/>
                    <a:pt x="145" y="67"/>
                    <a:pt x="143" y="63"/>
                  </a:cubicBezTo>
                  <a:cubicBezTo>
                    <a:pt x="141" y="61"/>
                    <a:pt x="140" y="57"/>
                    <a:pt x="139" y="52"/>
                  </a:cubicBezTo>
                  <a:cubicBezTo>
                    <a:pt x="138" y="48"/>
                    <a:pt x="137" y="43"/>
                    <a:pt x="137" y="37"/>
                  </a:cubicBezTo>
                  <a:close/>
                  <a:moveTo>
                    <a:pt x="158" y="37"/>
                  </a:moveTo>
                  <a:cubicBezTo>
                    <a:pt x="158" y="46"/>
                    <a:pt x="158" y="53"/>
                    <a:pt x="160" y="56"/>
                  </a:cubicBezTo>
                  <a:cubicBezTo>
                    <a:pt x="162" y="59"/>
                    <a:pt x="164" y="61"/>
                    <a:pt x="167" y="61"/>
                  </a:cubicBezTo>
                  <a:cubicBezTo>
                    <a:pt x="169" y="61"/>
                    <a:pt x="171" y="60"/>
                    <a:pt x="173" y="59"/>
                  </a:cubicBezTo>
                  <a:cubicBezTo>
                    <a:pt x="174" y="58"/>
                    <a:pt x="175" y="55"/>
                    <a:pt x="176" y="52"/>
                  </a:cubicBezTo>
                  <a:cubicBezTo>
                    <a:pt x="177" y="49"/>
                    <a:pt x="177" y="44"/>
                    <a:pt x="177" y="38"/>
                  </a:cubicBezTo>
                  <a:cubicBezTo>
                    <a:pt x="177" y="28"/>
                    <a:pt x="176" y="21"/>
                    <a:pt x="174" y="18"/>
                  </a:cubicBezTo>
                  <a:cubicBezTo>
                    <a:pt x="173" y="15"/>
                    <a:pt x="170" y="13"/>
                    <a:pt x="167" y="13"/>
                  </a:cubicBezTo>
                  <a:cubicBezTo>
                    <a:pt x="164" y="13"/>
                    <a:pt x="161" y="15"/>
                    <a:pt x="160" y="18"/>
                  </a:cubicBezTo>
                  <a:cubicBezTo>
                    <a:pt x="158" y="22"/>
                    <a:pt x="158" y="28"/>
                    <a:pt x="158" y="37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3" name="Freeform 39"/>
            <p:cNvSpPr>
              <a:spLocks noEditPoints="1"/>
            </p:cNvSpPr>
            <p:nvPr/>
          </p:nvSpPr>
          <p:spPr bwMode="auto">
            <a:xfrm>
              <a:off x="4890227" y="2585496"/>
              <a:ext cx="222204" cy="108000"/>
            </a:xfrm>
            <a:custGeom>
              <a:avLst/>
              <a:gdLst>
                <a:gd name="T0" fmla="*/ 0 w 197"/>
                <a:gd name="T1" fmla="*/ 74 h 75"/>
                <a:gd name="T2" fmla="*/ 26 w 197"/>
                <a:gd name="T3" fmla="*/ 38 h 75"/>
                <a:gd name="T4" fmla="*/ 40 w 197"/>
                <a:gd name="T5" fmla="*/ 22 h 75"/>
                <a:gd name="T6" fmla="*/ 31 w 197"/>
                <a:gd name="T7" fmla="*/ 13 h 75"/>
                <a:gd name="T8" fmla="*/ 22 w 197"/>
                <a:gd name="T9" fmla="*/ 25 h 75"/>
                <a:gd name="T10" fmla="*/ 6 w 197"/>
                <a:gd name="T11" fmla="*/ 10 h 75"/>
                <a:gd name="T12" fmla="*/ 31 w 197"/>
                <a:gd name="T13" fmla="*/ 0 h 75"/>
                <a:gd name="T14" fmla="*/ 57 w 197"/>
                <a:gd name="T15" fmla="*/ 10 h 75"/>
                <a:gd name="T16" fmla="*/ 56 w 197"/>
                <a:gd name="T17" fmla="*/ 34 h 75"/>
                <a:gd name="T18" fmla="*/ 34 w 197"/>
                <a:gd name="T19" fmla="*/ 53 h 75"/>
                <a:gd name="T20" fmla="*/ 61 w 197"/>
                <a:gd name="T21" fmla="*/ 57 h 75"/>
                <a:gd name="T22" fmla="*/ 129 w 197"/>
                <a:gd name="T23" fmla="*/ 74 h 75"/>
                <a:gd name="T24" fmla="*/ 74 w 197"/>
                <a:gd name="T25" fmla="*/ 57 h 75"/>
                <a:gd name="T26" fmla="*/ 106 w 197"/>
                <a:gd name="T27" fmla="*/ 28 h 75"/>
                <a:gd name="T28" fmla="*/ 106 w 197"/>
                <a:gd name="T29" fmla="*/ 16 h 75"/>
                <a:gd name="T30" fmla="*/ 93 w 197"/>
                <a:gd name="T31" fmla="*/ 16 h 75"/>
                <a:gd name="T32" fmla="*/ 69 w 197"/>
                <a:gd name="T33" fmla="*/ 23 h 75"/>
                <a:gd name="T34" fmla="*/ 83 w 197"/>
                <a:gd name="T35" fmla="*/ 2 h 75"/>
                <a:gd name="T36" fmla="*/ 115 w 197"/>
                <a:gd name="T37" fmla="*/ 2 h 75"/>
                <a:gd name="T38" fmla="*/ 128 w 197"/>
                <a:gd name="T39" fmla="*/ 21 h 75"/>
                <a:gd name="T40" fmla="*/ 110 w 197"/>
                <a:gd name="T41" fmla="*/ 47 h 75"/>
                <a:gd name="T42" fmla="*/ 97 w 197"/>
                <a:gd name="T43" fmla="*/ 57 h 75"/>
                <a:gd name="T44" fmla="*/ 129 w 197"/>
                <a:gd name="T45" fmla="*/ 74 h 75"/>
                <a:gd name="T46" fmla="*/ 145 w 197"/>
                <a:gd name="T47" fmla="*/ 8 h 75"/>
                <a:gd name="T48" fmla="*/ 180 w 197"/>
                <a:gd name="T49" fmla="*/ 1 h 75"/>
                <a:gd name="T50" fmla="*/ 192 w 197"/>
                <a:gd name="T51" fmla="*/ 12 h 75"/>
                <a:gd name="T52" fmla="*/ 197 w 197"/>
                <a:gd name="T53" fmla="*/ 37 h 75"/>
                <a:gd name="T54" fmla="*/ 167 w 197"/>
                <a:gd name="T55" fmla="*/ 75 h 75"/>
                <a:gd name="T56" fmla="*/ 143 w 197"/>
                <a:gd name="T57" fmla="*/ 63 h 75"/>
                <a:gd name="T58" fmla="*/ 137 w 197"/>
                <a:gd name="T59" fmla="*/ 37 h 75"/>
                <a:gd name="T60" fmla="*/ 160 w 197"/>
                <a:gd name="T61" fmla="*/ 56 h 75"/>
                <a:gd name="T62" fmla="*/ 172 w 197"/>
                <a:gd name="T63" fmla="*/ 59 h 75"/>
                <a:gd name="T64" fmla="*/ 177 w 197"/>
                <a:gd name="T65" fmla="*/ 38 h 75"/>
                <a:gd name="T66" fmla="*/ 167 w 197"/>
                <a:gd name="T67" fmla="*/ 13 h 75"/>
                <a:gd name="T68" fmla="*/ 157 w 197"/>
                <a:gd name="T69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97" h="75">
                  <a:moveTo>
                    <a:pt x="61" y="74"/>
                  </a:moveTo>
                  <a:cubicBezTo>
                    <a:pt x="0" y="74"/>
                    <a:pt x="0" y="74"/>
                    <a:pt x="0" y="74"/>
                  </a:cubicBezTo>
                  <a:cubicBezTo>
                    <a:pt x="1" y="68"/>
                    <a:pt x="3" y="62"/>
                    <a:pt x="6" y="57"/>
                  </a:cubicBezTo>
                  <a:cubicBezTo>
                    <a:pt x="10" y="52"/>
                    <a:pt x="17" y="45"/>
                    <a:pt x="26" y="38"/>
                  </a:cubicBezTo>
                  <a:cubicBezTo>
                    <a:pt x="32" y="34"/>
                    <a:pt x="36" y="30"/>
                    <a:pt x="38" y="28"/>
                  </a:cubicBezTo>
                  <a:cubicBezTo>
                    <a:pt x="39" y="26"/>
                    <a:pt x="40" y="24"/>
                    <a:pt x="40" y="22"/>
                  </a:cubicBezTo>
                  <a:cubicBezTo>
                    <a:pt x="40" y="19"/>
                    <a:pt x="39" y="17"/>
                    <a:pt x="38" y="16"/>
                  </a:cubicBezTo>
                  <a:cubicBezTo>
                    <a:pt x="36" y="14"/>
                    <a:pt x="34" y="13"/>
                    <a:pt x="31" y="13"/>
                  </a:cubicBezTo>
                  <a:cubicBezTo>
                    <a:pt x="29" y="13"/>
                    <a:pt x="27" y="14"/>
                    <a:pt x="25" y="16"/>
                  </a:cubicBezTo>
                  <a:cubicBezTo>
                    <a:pt x="23" y="18"/>
                    <a:pt x="22" y="20"/>
                    <a:pt x="22" y="25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2" y="17"/>
                    <a:pt x="4" y="13"/>
                    <a:pt x="6" y="10"/>
                  </a:cubicBezTo>
                  <a:cubicBezTo>
                    <a:pt x="8" y="6"/>
                    <a:pt x="11" y="4"/>
                    <a:pt x="15" y="2"/>
                  </a:cubicBezTo>
                  <a:cubicBezTo>
                    <a:pt x="19" y="0"/>
                    <a:pt x="24" y="0"/>
                    <a:pt x="31" y="0"/>
                  </a:cubicBezTo>
                  <a:cubicBezTo>
                    <a:pt x="38" y="0"/>
                    <a:pt x="44" y="0"/>
                    <a:pt x="48" y="2"/>
                  </a:cubicBezTo>
                  <a:cubicBezTo>
                    <a:pt x="52" y="4"/>
                    <a:pt x="55" y="6"/>
                    <a:pt x="57" y="10"/>
                  </a:cubicBezTo>
                  <a:cubicBezTo>
                    <a:pt x="59" y="13"/>
                    <a:pt x="60" y="17"/>
                    <a:pt x="60" y="21"/>
                  </a:cubicBezTo>
                  <a:cubicBezTo>
                    <a:pt x="60" y="25"/>
                    <a:pt x="59" y="30"/>
                    <a:pt x="56" y="34"/>
                  </a:cubicBezTo>
                  <a:cubicBezTo>
                    <a:pt x="54" y="38"/>
                    <a:pt x="49" y="42"/>
                    <a:pt x="42" y="47"/>
                  </a:cubicBezTo>
                  <a:cubicBezTo>
                    <a:pt x="38" y="50"/>
                    <a:pt x="35" y="52"/>
                    <a:pt x="34" y="53"/>
                  </a:cubicBezTo>
                  <a:cubicBezTo>
                    <a:pt x="33" y="54"/>
                    <a:pt x="31" y="55"/>
                    <a:pt x="29" y="57"/>
                  </a:cubicBezTo>
                  <a:cubicBezTo>
                    <a:pt x="61" y="57"/>
                    <a:pt x="61" y="57"/>
                    <a:pt x="61" y="57"/>
                  </a:cubicBezTo>
                  <a:cubicBezTo>
                    <a:pt x="61" y="74"/>
                    <a:pt x="61" y="74"/>
                    <a:pt x="61" y="74"/>
                  </a:cubicBezTo>
                  <a:close/>
                  <a:moveTo>
                    <a:pt x="129" y="74"/>
                  </a:moveTo>
                  <a:cubicBezTo>
                    <a:pt x="68" y="74"/>
                    <a:pt x="68" y="74"/>
                    <a:pt x="68" y="74"/>
                  </a:cubicBezTo>
                  <a:cubicBezTo>
                    <a:pt x="69" y="68"/>
                    <a:pt x="71" y="62"/>
                    <a:pt x="74" y="57"/>
                  </a:cubicBezTo>
                  <a:cubicBezTo>
                    <a:pt x="78" y="52"/>
                    <a:pt x="84" y="45"/>
                    <a:pt x="94" y="38"/>
                  </a:cubicBezTo>
                  <a:cubicBezTo>
                    <a:pt x="100" y="34"/>
                    <a:pt x="104" y="30"/>
                    <a:pt x="106" y="28"/>
                  </a:cubicBezTo>
                  <a:cubicBezTo>
                    <a:pt x="107" y="26"/>
                    <a:pt x="108" y="24"/>
                    <a:pt x="108" y="22"/>
                  </a:cubicBezTo>
                  <a:cubicBezTo>
                    <a:pt x="108" y="19"/>
                    <a:pt x="107" y="17"/>
                    <a:pt x="106" y="16"/>
                  </a:cubicBezTo>
                  <a:cubicBezTo>
                    <a:pt x="104" y="14"/>
                    <a:pt x="102" y="13"/>
                    <a:pt x="99" y="13"/>
                  </a:cubicBezTo>
                  <a:cubicBezTo>
                    <a:pt x="97" y="13"/>
                    <a:pt x="95" y="14"/>
                    <a:pt x="93" y="16"/>
                  </a:cubicBezTo>
                  <a:cubicBezTo>
                    <a:pt x="91" y="18"/>
                    <a:pt x="90" y="20"/>
                    <a:pt x="90" y="25"/>
                  </a:cubicBezTo>
                  <a:cubicBezTo>
                    <a:pt x="69" y="23"/>
                    <a:pt x="69" y="23"/>
                    <a:pt x="69" y="23"/>
                  </a:cubicBezTo>
                  <a:cubicBezTo>
                    <a:pt x="70" y="17"/>
                    <a:pt x="72" y="13"/>
                    <a:pt x="74" y="10"/>
                  </a:cubicBezTo>
                  <a:cubicBezTo>
                    <a:pt x="76" y="6"/>
                    <a:pt x="79" y="4"/>
                    <a:pt x="83" y="2"/>
                  </a:cubicBezTo>
                  <a:cubicBezTo>
                    <a:pt x="87" y="0"/>
                    <a:pt x="92" y="0"/>
                    <a:pt x="99" y="0"/>
                  </a:cubicBezTo>
                  <a:cubicBezTo>
                    <a:pt x="106" y="0"/>
                    <a:pt x="112" y="0"/>
                    <a:pt x="115" y="2"/>
                  </a:cubicBezTo>
                  <a:cubicBezTo>
                    <a:pt x="119" y="4"/>
                    <a:pt x="123" y="6"/>
                    <a:pt x="125" y="10"/>
                  </a:cubicBezTo>
                  <a:cubicBezTo>
                    <a:pt x="127" y="13"/>
                    <a:pt x="128" y="17"/>
                    <a:pt x="128" y="21"/>
                  </a:cubicBezTo>
                  <a:cubicBezTo>
                    <a:pt x="128" y="25"/>
                    <a:pt x="127" y="30"/>
                    <a:pt x="124" y="34"/>
                  </a:cubicBezTo>
                  <a:cubicBezTo>
                    <a:pt x="122" y="38"/>
                    <a:pt x="117" y="42"/>
                    <a:pt x="110" y="47"/>
                  </a:cubicBezTo>
                  <a:cubicBezTo>
                    <a:pt x="106" y="50"/>
                    <a:pt x="103" y="52"/>
                    <a:pt x="102" y="53"/>
                  </a:cubicBezTo>
                  <a:cubicBezTo>
                    <a:pt x="101" y="54"/>
                    <a:pt x="99" y="55"/>
                    <a:pt x="97" y="57"/>
                  </a:cubicBezTo>
                  <a:cubicBezTo>
                    <a:pt x="129" y="57"/>
                    <a:pt x="129" y="57"/>
                    <a:pt x="129" y="57"/>
                  </a:cubicBezTo>
                  <a:cubicBezTo>
                    <a:pt x="129" y="74"/>
                    <a:pt x="129" y="74"/>
                    <a:pt x="129" y="74"/>
                  </a:cubicBezTo>
                  <a:close/>
                  <a:moveTo>
                    <a:pt x="137" y="37"/>
                  </a:moveTo>
                  <a:cubicBezTo>
                    <a:pt x="137" y="23"/>
                    <a:pt x="140" y="13"/>
                    <a:pt x="145" y="8"/>
                  </a:cubicBezTo>
                  <a:cubicBezTo>
                    <a:pt x="150" y="2"/>
                    <a:pt x="157" y="0"/>
                    <a:pt x="168" y="0"/>
                  </a:cubicBezTo>
                  <a:cubicBezTo>
                    <a:pt x="173" y="0"/>
                    <a:pt x="177" y="0"/>
                    <a:pt x="180" y="1"/>
                  </a:cubicBezTo>
                  <a:cubicBezTo>
                    <a:pt x="183" y="3"/>
                    <a:pt x="185" y="4"/>
                    <a:pt x="187" y="6"/>
                  </a:cubicBezTo>
                  <a:cubicBezTo>
                    <a:pt x="189" y="8"/>
                    <a:pt x="191" y="10"/>
                    <a:pt x="192" y="12"/>
                  </a:cubicBezTo>
                  <a:cubicBezTo>
                    <a:pt x="193" y="14"/>
                    <a:pt x="194" y="17"/>
                    <a:pt x="195" y="20"/>
                  </a:cubicBezTo>
                  <a:cubicBezTo>
                    <a:pt x="196" y="25"/>
                    <a:pt x="197" y="31"/>
                    <a:pt x="197" y="37"/>
                  </a:cubicBezTo>
                  <a:cubicBezTo>
                    <a:pt x="197" y="50"/>
                    <a:pt x="195" y="60"/>
                    <a:pt x="190" y="66"/>
                  </a:cubicBezTo>
                  <a:cubicBezTo>
                    <a:pt x="186" y="72"/>
                    <a:pt x="178" y="75"/>
                    <a:pt x="167" y="75"/>
                  </a:cubicBezTo>
                  <a:cubicBezTo>
                    <a:pt x="161" y="75"/>
                    <a:pt x="156" y="74"/>
                    <a:pt x="152" y="72"/>
                  </a:cubicBezTo>
                  <a:cubicBezTo>
                    <a:pt x="148" y="70"/>
                    <a:pt x="145" y="67"/>
                    <a:pt x="143" y="63"/>
                  </a:cubicBezTo>
                  <a:cubicBezTo>
                    <a:pt x="141" y="61"/>
                    <a:pt x="140" y="57"/>
                    <a:pt x="139" y="52"/>
                  </a:cubicBezTo>
                  <a:cubicBezTo>
                    <a:pt x="138" y="48"/>
                    <a:pt x="137" y="43"/>
                    <a:pt x="137" y="37"/>
                  </a:cubicBezTo>
                  <a:close/>
                  <a:moveTo>
                    <a:pt x="157" y="37"/>
                  </a:moveTo>
                  <a:cubicBezTo>
                    <a:pt x="157" y="46"/>
                    <a:pt x="158" y="53"/>
                    <a:pt x="160" y="56"/>
                  </a:cubicBezTo>
                  <a:cubicBezTo>
                    <a:pt x="162" y="59"/>
                    <a:pt x="164" y="61"/>
                    <a:pt x="167" y="61"/>
                  </a:cubicBezTo>
                  <a:cubicBezTo>
                    <a:pt x="169" y="61"/>
                    <a:pt x="171" y="60"/>
                    <a:pt x="172" y="59"/>
                  </a:cubicBezTo>
                  <a:cubicBezTo>
                    <a:pt x="174" y="58"/>
                    <a:pt x="175" y="55"/>
                    <a:pt x="176" y="52"/>
                  </a:cubicBezTo>
                  <a:cubicBezTo>
                    <a:pt x="176" y="49"/>
                    <a:pt x="177" y="44"/>
                    <a:pt x="177" y="38"/>
                  </a:cubicBezTo>
                  <a:cubicBezTo>
                    <a:pt x="177" y="28"/>
                    <a:pt x="176" y="21"/>
                    <a:pt x="174" y="18"/>
                  </a:cubicBezTo>
                  <a:cubicBezTo>
                    <a:pt x="173" y="15"/>
                    <a:pt x="170" y="13"/>
                    <a:pt x="167" y="13"/>
                  </a:cubicBezTo>
                  <a:cubicBezTo>
                    <a:pt x="164" y="13"/>
                    <a:pt x="161" y="15"/>
                    <a:pt x="160" y="18"/>
                  </a:cubicBezTo>
                  <a:cubicBezTo>
                    <a:pt x="158" y="22"/>
                    <a:pt x="157" y="28"/>
                    <a:pt x="157" y="37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4" name="Oval 40"/>
            <p:cNvSpPr>
              <a:spLocks noChangeArrowheads="1"/>
            </p:cNvSpPr>
            <p:nvPr/>
          </p:nvSpPr>
          <p:spPr bwMode="auto">
            <a:xfrm>
              <a:off x="4486285" y="2127192"/>
              <a:ext cx="177970" cy="177970"/>
            </a:xfrm>
            <a:prstGeom prst="ellipse">
              <a:avLst/>
            </a:prstGeom>
            <a:solidFill>
              <a:srgbClr val="242F3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5" name="Rectangle 44"/>
            <p:cNvSpPr>
              <a:spLocks noChangeArrowheads="1"/>
            </p:cNvSpPr>
            <p:nvPr/>
          </p:nvSpPr>
          <p:spPr bwMode="auto">
            <a:xfrm>
              <a:off x="4555224" y="1380704"/>
              <a:ext cx="41451" cy="9581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6" name="Rectangle 45"/>
            <p:cNvSpPr>
              <a:spLocks noChangeArrowheads="1"/>
            </p:cNvSpPr>
            <p:nvPr/>
          </p:nvSpPr>
          <p:spPr bwMode="auto">
            <a:xfrm>
              <a:off x="4553865" y="1380704"/>
              <a:ext cx="41451" cy="9581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7" name="Freeform 46"/>
            <p:cNvSpPr>
              <a:spLocks/>
            </p:cNvSpPr>
            <p:nvPr/>
          </p:nvSpPr>
          <p:spPr bwMode="auto">
            <a:xfrm>
              <a:off x="4195757" y="1452054"/>
              <a:ext cx="78824" cy="103287"/>
            </a:xfrm>
            <a:custGeom>
              <a:avLst/>
              <a:gdLst>
                <a:gd name="T0" fmla="*/ 116 w 116"/>
                <a:gd name="T1" fmla="*/ 126 h 152"/>
                <a:gd name="T2" fmla="*/ 62 w 116"/>
                <a:gd name="T3" fmla="*/ 152 h 152"/>
                <a:gd name="T4" fmla="*/ 0 w 116"/>
                <a:gd name="T5" fmla="*/ 26 h 152"/>
                <a:gd name="T6" fmla="*/ 57 w 116"/>
                <a:gd name="T7" fmla="*/ 0 h 152"/>
                <a:gd name="T8" fmla="*/ 116 w 116"/>
                <a:gd name="T9" fmla="*/ 126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152">
                  <a:moveTo>
                    <a:pt x="116" y="126"/>
                  </a:moveTo>
                  <a:lnTo>
                    <a:pt x="62" y="152"/>
                  </a:lnTo>
                  <a:lnTo>
                    <a:pt x="0" y="26"/>
                  </a:lnTo>
                  <a:lnTo>
                    <a:pt x="57" y="0"/>
                  </a:lnTo>
                  <a:lnTo>
                    <a:pt x="116" y="126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8" name="Freeform 47"/>
            <p:cNvSpPr>
              <a:spLocks/>
            </p:cNvSpPr>
            <p:nvPr/>
          </p:nvSpPr>
          <p:spPr bwMode="auto">
            <a:xfrm>
              <a:off x="3912396" y="1672219"/>
              <a:ext cx="99890" cy="92415"/>
            </a:xfrm>
            <a:custGeom>
              <a:avLst/>
              <a:gdLst>
                <a:gd name="T0" fmla="*/ 147 w 147"/>
                <a:gd name="T1" fmla="*/ 88 h 136"/>
                <a:gd name="T2" fmla="*/ 109 w 147"/>
                <a:gd name="T3" fmla="*/ 136 h 136"/>
                <a:gd name="T4" fmla="*/ 0 w 147"/>
                <a:gd name="T5" fmla="*/ 48 h 136"/>
                <a:gd name="T6" fmla="*/ 38 w 147"/>
                <a:gd name="T7" fmla="*/ 0 h 136"/>
                <a:gd name="T8" fmla="*/ 147 w 147"/>
                <a:gd name="T9" fmla="*/ 8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7" h="136">
                  <a:moveTo>
                    <a:pt x="147" y="88"/>
                  </a:moveTo>
                  <a:lnTo>
                    <a:pt x="109" y="136"/>
                  </a:lnTo>
                  <a:lnTo>
                    <a:pt x="0" y="48"/>
                  </a:lnTo>
                  <a:lnTo>
                    <a:pt x="38" y="0"/>
                  </a:lnTo>
                  <a:lnTo>
                    <a:pt x="147" y="8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9" name="Freeform 48"/>
            <p:cNvSpPr>
              <a:spLocks/>
            </p:cNvSpPr>
            <p:nvPr/>
          </p:nvSpPr>
          <p:spPr bwMode="auto">
            <a:xfrm>
              <a:off x="3759504" y="1999749"/>
              <a:ext cx="101249" cy="62516"/>
            </a:xfrm>
            <a:custGeom>
              <a:avLst/>
              <a:gdLst>
                <a:gd name="T0" fmla="*/ 149 w 149"/>
                <a:gd name="T1" fmla="*/ 32 h 92"/>
                <a:gd name="T2" fmla="*/ 136 w 149"/>
                <a:gd name="T3" fmla="*/ 92 h 92"/>
                <a:gd name="T4" fmla="*/ 0 w 149"/>
                <a:gd name="T5" fmla="*/ 60 h 92"/>
                <a:gd name="T6" fmla="*/ 13 w 149"/>
                <a:gd name="T7" fmla="*/ 0 h 92"/>
                <a:gd name="T8" fmla="*/ 149 w 149"/>
                <a:gd name="T9" fmla="*/ 3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92">
                  <a:moveTo>
                    <a:pt x="149" y="32"/>
                  </a:moveTo>
                  <a:lnTo>
                    <a:pt x="136" y="92"/>
                  </a:lnTo>
                  <a:lnTo>
                    <a:pt x="0" y="60"/>
                  </a:lnTo>
                  <a:lnTo>
                    <a:pt x="13" y="0"/>
                  </a:lnTo>
                  <a:lnTo>
                    <a:pt x="149" y="32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0" name="Freeform 49"/>
            <p:cNvSpPr>
              <a:spLocks/>
            </p:cNvSpPr>
            <p:nvPr/>
          </p:nvSpPr>
          <p:spPr bwMode="auto">
            <a:xfrm>
              <a:off x="3756786" y="2346984"/>
              <a:ext cx="101928" cy="61837"/>
            </a:xfrm>
            <a:custGeom>
              <a:avLst/>
              <a:gdLst>
                <a:gd name="T0" fmla="*/ 136 w 150"/>
                <a:gd name="T1" fmla="*/ 0 h 91"/>
                <a:gd name="T2" fmla="*/ 150 w 150"/>
                <a:gd name="T3" fmla="*/ 59 h 91"/>
                <a:gd name="T4" fmla="*/ 14 w 150"/>
                <a:gd name="T5" fmla="*/ 91 h 91"/>
                <a:gd name="T6" fmla="*/ 0 w 150"/>
                <a:gd name="T7" fmla="*/ 31 h 91"/>
                <a:gd name="T8" fmla="*/ 136 w 150"/>
                <a:gd name="T9" fmla="*/ 0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0" h="91">
                  <a:moveTo>
                    <a:pt x="136" y="0"/>
                  </a:moveTo>
                  <a:lnTo>
                    <a:pt x="150" y="59"/>
                  </a:lnTo>
                  <a:lnTo>
                    <a:pt x="14" y="91"/>
                  </a:lnTo>
                  <a:lnTo>
                    <a:pt x="0" y="31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1" name="Freeform 50"/>
            <p:cNvSpPr>
              <a:spLocks/>
            </p:cNvSpPr>
            <p:nvPr/>
          </p:nvSpPr>
          <p:spPr bwMode="auto">
            <a:xfrm>
              <a:off x="3905601" y="2645973"/>
              <a:ext cx="101249" cy="91056"/>
            </a:xfrm>
            <a:custGeom>
              <a:avLst/>
              <a:gdLst>
                <a:gd name="T0" fmla="*/ 111 w 149"/>
                <a:gd name="T1" fmla="*/ 0 h 134"/>
                <a:gd name="T2" fmla="*/ 149 w 149"/>
                <a:gd name="T3" fmla="*/ 48 h 134"/>
                <a:gd name="T4" fmla="*/ 38 w 149"/>
                <a:gd name="T5" fmla="*/ 134 h 134"/>
                <a:gd name="T6" fmla="*/ 0 w 149"/>
                <a:gd name="T7" fmla="*/ 88 h 134"/>
                <a:gd name="T8" fmla="*/ 111 w 149"/>
                <a:gd name="T9" fmla="*/ 0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134">
                  <a:moveTo>
                    <a:pt x="111" y="0"/>
                  </a:moveTo>
                  <a:lnTo>
                    <a:pt x="149" y="48"/>
                  </a:lnTo>
                  <a:lnTo>
                    <a:pt x="38" y="134"/>
                  </a:lnTo>
                  <a:lnTo>
                    <a:pt x="0" y="88"/>
                  </a:lnTo>
                  <a:lnTo>
                    <a:pt x="11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2" name="Freeform 51"/>
            <p:cNvSpPr>
              <a:spLocks/>
            </p:cNvSpPr>
            <p:nvPr/>
          </p:nvSpPr>
          <p:spPr bwMode="auto">
            <a:xfrm>
              <a:off x="5126701" y="2654128"/>
              <a:ext cx="100569" cy="92415"/>
            </a:xfrm>
            <a:custGeom>
              <a:avLst/>
              <a:gdLst>
                <a:gd name="T0" fmla="*/ 0 w 148"/>
                <a:gd name="T1" fmla="*/ 48 h 136"/>
                <a:gd name="T2" fmla="*/ 38 w 148"/>
                <a:gd name="T3" fmla="*/ 0 h 136"/>
                <a:gd name="T4" fmla="*/ 148 w 148"/>
                <a:gd name="T5" fmla="*/ 88 h 136"/>
                <a:gd name="T6" fmla="*/ 110 w 148"/>
                <a:gd name="T7" fmla="*/ 136 h 136"/>
                <a:gd name="T8" fmla="*/ 0 w 148"/>
                <a:gd name="T9" fmla="*/ 4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" h="136">
                  <a:moveTo>
                    <a:pt x="0" y="48"/>
                  </a:moveTo>
                  <a:lnTo>
                    <a:pt x="38" y="0"/>
                  </a:lnTo>
                  <a:lnTo>
                    <a:pt x="148" y="88"/>
                  </a:lnTo>
                  <a:lnTo>
                    <a:pt x="110" y="136"/>
                  </a:lnTo>
                  <a:lnTo>
                    <a:pt x="0" y="4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3" name="Freeform 52"/>
            <p:cNvSpPr>
              <a:spLocks/>
            </p:cNvSpPr>
            <p:nvPr/>
          </p:nvSpPr>
          <p:spPr bwMode="auto">
            <a:xfrm>
              <a:off x="5278914" y="2357177"/>
              <a:ext cx="101249" cy="61837"/>
            </a:xfrm>
            <a:custGeom>
              <a:avLst/>
              <a:gdLst>
                <a:gd name="T0" fmla="*/ 0 w 149"/>
                <a:gd name="T1" fmla="*/ 59 h 91"/>
                <a:gd name="T2" fmla="*/ 13 w 149"/>
                <a:gd name="T3" fmla="*/ 0 h 91"/>
                <a:gd name="T4" fmla="*/ 149 w 149"/>
                <a:gd name="T5" fmla="*/ 31 h 91"/>
                <a:gd name="T6" fmla="*/ 136 w 149"/>
                <a:gd name="T7" fmla="*/ 91 h 91"/>
                <a:gd name="T8" fmla="*/ 0 w 149"/>
                <a:gd name="T9" fmla="*/ 59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91">
                  <a:moveTo>
                    <a:pt x="0" y="59"/>
                  </a:moveTo>
                  <a:lnTo>
                    <a:pt x="13" y="0"/>
                  </a:lnTo>
                  <a:lnTo>
                    <a:pt x="149" y="31"/>
                  </a:lnTo>
                  <a:lnTo>
                    <a:pt x="136" y="91"/>
                  </a:lnTo>
                  <a:lnTo>
                    <a:pt x="0" y="59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4" name="Freeform 53"/>
            <p:cNvSpPr>
              <a:spLocks/>
            </p:cNvSpPr>
            <p:nvPr/>
          </p:nvSpPr>
          <p:spPr bwMode="auto">
            <a:xfrm>
              <a:off x="5280952" y="2009941"/>
              <a:ext cx="101249" cy="61837"/>
            </a:xfrm>
            <a:custGeom>
              <a:avLst/>
              <a:gdLst>
                <a:gd name="T0" fmla="*/ 13 w 149"/>
                <a:gd name="T1" fmla="*/ 91 h 91"/>
                <a:gd name="T2" fmla="*/ 0 w 149"/>
                <a:gd name="T3" fmla="*/ 32 h 91"/>
                <a:gd name="T4" fmla="*/ 136 w 149"/>
                <a:gd name="T5" fmla="*/ 0 h 91"/>
                <a:gd name="T6" fmla="*/ 149 w 149"/>
                <a:gd name="T7" fmla="*/ 60 h 91"/>
                <a:gd name="T8" fmla="*/ 13 w 149"/>
                <a:gd name="T9" fmla="*/ 9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91">
                  <a:moveTo>
                    <a:pt x="13" y="91"/>
                  </a:moveTo>
                  <a:lnTo>
                    <a:pt x="0" y="32"/>
                  </a:lnTo>
                  <a:lnTo>
                    <a:pt x="136" y="0"/>
                  </a:lnTo>
                  <a:lnTo>
                    <a:pt x="149" y="60"/>
                  </a:lnTo>
                  <a:lnTo>
                    <a:pt x="13" y="9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5" name="Freeform 54"/>
            <p:cNvSpPr>
              <a:spLocks/>
            </p:cNvSpPr>
            <p:nvPr/>
          </p:nvSpPr>
          <p:spPr bwMode="auto">
            <a:xfrm>
              <a:off x="5132817" y="1680373"/>
              <a:ext cx="101249" cy="92415"/>
            </a:xfrm>
            <a:custGeom>
              <a:avLst/>
              <a:gdLst>
                <a:gd name="T0" fmla="*/ 38 w 149"/>
                <a:gd name="T1" fmla="*/ 136 h 136"/>
                <a:gd name="T2" fmla="*/ 0 w 149"/>
                <a:gd name="T3" fmla="*/ 88 h 136"/>
                <a:gd name="T4" fmla="*/ 111 w 149"/>
                <a:gd name="T5" fmla="*/ 0 h 136"/>
                <a:gd name="T6" fmla="*/ 149 w 149"/>
                <a:gd name="T7" fmla="*/ 48 h 136"/>
                <a:gd name="T8" fmla="*/ 38 w 149"/>
                <a:gd name="T9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136">
                  <a:moveTo>
                    <a:pt x="38" y="136"/>
                  </a:moveTo>
                  <a:lnTo>
                    <a:pt x="0" y="88"/>
                  </a:lnTo>
                  <a:lnTo>
                    <a:pt x="111" y="0"/>
                  </a:lnTo>
                  <a:lnTo>
                    <a:pt x="149" y="48"/>
                  </a:lnTo>
                  <a:lnTo>
                    <a:pt x="38" y="136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6" name="Freeform 55"/>
            <p:cNvSpPr>
              <a:spLocks/>
            </p:cNvSpPr>
            <p:nvPr/>
          </p:nvSpPr>
          <p:spPr bwMode="auto">
            <a:xfrm>
              <a:off x="4873919" y="1456131"/>
              <a:ext cx="78824" cy="103967"/>
            </a:xfrm>
            <a:custGeom>
              <a:avLst/>
              <a:gdLst>
                <a:gd name="T0" fmla="*/ 54 w 116"/>
                <a:gd name="T1" fmla="*/ 153 h 153"/>
                <a:gd name="T2" fmla="*/ 0 w 116"/>
                <a:gd name="T3" fmla="*/ 126 h 153"/>
                <a:gd name="T4" fmla="*/ 61 w 116"/>
                <a:gd name="T5" fmla="*/ 0 h 153"/>
                <a:gd name="T6" fmla="*/ 116 w 116"/>
                <a:gd name="T7" fmla="*/ 27 h 153"/>
                <a:gd name="T8" fmla="*/ 54 w 116"/>
                <a:gd name="T9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153">
                  <a:moveTo>
                    <a:pt x="54" y="153"/>
                  </a:moveTo>
                  <a:lnTo>
                    <a:pt x="0" y="126"/>
                  </a:lnTo>
                  <a:lnTo>
                    <a:pt x="61" y="0"/>
                  </a:lnTo>
                  <a:lnTo>
                    <a:pt x="116" y="27"/>
                  </a:lnTo>
                  <a:lnTo>
                    <a:pt x="54" y="153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grpSp>
          <p:nvGrpSpPr>
            <p:cNvPr id="157" name="Group 156"/>
            <p:cNvGrpSpPr/>
            <p:nvPr/>
          </p:nvGrpSpPr>
          <p:grpSpPr>
            <a:xfrm rot="19388045">
              <a:off x="4317436" y="1561348"/>
              <a:ext cx="593222" cy="658917"/>
              <a:chOff x="2125739" y="1655911"/>
              <a:chExt cx="593222" cy="658917"/>
            </a:xfrm>
          </p:grpSpPr>
          <p:sp>
            <p:nvSpPr>
              <p:cNvPr id="159" name="Freeform 42"/>
              <p:cNvSpPr>
                <a:spLocks/>
              </p:cNvSpPr>
              <p:nvPr/>
            </p:nvSpPr>
            <p:spPr bwMode="auto">
              <a:xfrm>
                <a:off x="2127712" y="1672001"/>
                <a:ext cx="589145" cy="642827"/>
              </a:xfrm>
              <a:custGeom>
                <a:avLst/>
                <a:gdLst>
                  <a:gd name="T0" fmla="*/ 867 w 867"/>
                  <a:gd name="T1" fmla="*/ 0 h 946"/>
                  <a:gd name="T2" fmla="*/ 817 w 867"/>
                  <a:gd name="T3" fmla="*/ 91 h 946"/>
                  <a:gd name="T4" fmla="*/ 48 w 867"/>
                  <a:gd name="T5" fmla="*/ 946 h 946"/>
                  <a:gd name="T6" fmla="*/ 0 w 867"/>
                  <a:gd name="T7" fmla="*/ 901 h 946"/>
                  <a:gd name="T8" fmla="*/ 779 w 867"/>
                  <a:gd name="T9" fmla="*/ 57 h 946"/>
                  <a:gd name="T10" fmla="*/ 867 w 867"/>
                  <a:gd name="T11" fmla="*/ 0 h 9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67" h="946">
                    <a:moveTo>
                      <a:pt x="867" y="0"/>
                    </a:moveTo>
                    <a:lnTo>
                      <a:pt x="817" y="91"/>
                    </a:lnTo>
                    <a:lnTo>
                      <a:pt x="48" y="946"/>
                    </a:lnTo>
                    <a:lnTo>
                      <a:pt x="0" y="901"/>
                    </a:lnTo>
                    <a:lnTo>
                      <a:pt x="779" y="57"/>
                    </a:lnTo>
                    <a:lnTo>
                      <a:pt x="867" y="0"/>
                    </a:lnTo>
                    <a:close/>
                  </a:path>
                </a:pathLst>
              </a:custGeom>
              <a:solidFill>
                <a:srgbClr val="000000">
                  <a:alpha val="60000"/>
                </a:srgbClr>
              </a:solidFill>
              <a:ln>
                <a:noFill/>
              </a:ln>
            </p:spPr>
            <p:txBody>
              <a:bodyPr vert="horz" wrap="square" lIns="121920" tIns="60960" rIns="121920" bIns="60960" numCol="1" anchor="t" anchorCtr="0" compatLnSpc="1">
                <a:prstTxWarp prst="textNoShape">
                  <a:avLst/>
                </a:prstTxWarp>
              </a:bodyPr>
              <a:lstStyle/>
              <a:p>
                <a:pPr defTabSz="1219170"/>
                <a:endParaRPr lang="uk-UA" sz="3200">
                  <a:solidFill>
                    <a:srgbClr val="363B41"/>
                  </a:solidFill>
                </a:endParaRPr>
              </a:p>
            </p:txBody>
          </p:sp>
          <p:sp>
            <p:nvSpPr>
              <p:cNvPr id="160" name="Freeform 43"/>
              <p:cNvSpPr>
                <a:spLocks/>
              </p:cNvSpPr>
              <p:nvPr/>
            </p:nvSpPr>
            <p:spPr bwMode="auto">
              <a:xfrm>
                <a:off x="2125739" y="1655911"/>
                <a:ext cx="593222" cy="638750"/>
              </a:xfrm>
              <a:custGeom>
                <a:avLst/>
                <a:gdLst>
                  <a:gd name="T0" fmla="*/ 873 w 873"/>
                  <a:gd name="T1" fmla="*/ 0 h 940"/>
                  <a:gd name="T2" fmla="*/ 822 w 873"/>
                  <a:gd name="T3" fmla="*/ 91 h 940"/>
                  <a:gd name="T4" fmla="*/ 48 w 873"/>
                  <a:gd name="T5" fmla="*/ 940 h 940"/>
                  <a:gd name="T6" fmla="*/ 0 w 873"/>
                  <a:gd name="T7" fmla="*/ 896 h 940"/>
                  <a:gd name="T8" fmla="*/ 784 w 873"/>
                  <a:gd name="T9" fmla="*/ 58 h 940"/>
                  <a:gd name="T10" fmla="*/ 873 w 873"/>
                  <a:gd name="T11" fmla="*/ 0 h 9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73" h="940">
                    <a:moveTo>
                      <a:pt x="873" y="0"/>
                    </a:moveTo>
                    <a:lnTo>
                      <a:pt x="822" y="91"/>
                    </a:lnTo>
                    <a:lnTo>
                      <a:pt x="48" y="940"/>
                    </a:lnTo>
                    <a:lnTo>
                      <a:pt x="0" y="896"/>
                    </a:lnTo>
                    <a:lnTo>
                      <a:pt x="784" y="58"/>
                    </a:lnTo>
                    <a:lnTo>
                      <a:pt x="873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121920" tIns="60960" rIns="121920" bIns="60960" numCol="1" anchor="t" anchorCtr="0" compatLnSpc="1">
                <a:prstTxWarp prst="textNoShape">
                  <a:avLst/>
                </a:prstTxWarp>
              </a:bodyPr>
              <a:lstStyle/>
              <a:p>
                <a:pPr defTabSz="1219170"/>
                <a:endParaRPr lang="uk-UA" sz="3200">
                  <a:solidFill>
                    <a:srgbClr val="363B41"/>
                  </a:solidFill>
                </a:endParaRPr>
              </a:p>
            </p:txBody>
          </p:sp>
        </p:grpSp>
        <p:sp>
          <p:nvSpPr>
            <p:cNvPr id="158" name="Freeform 56"/>
            <p:cNvSpPr>
              <a:spLocks/>
            </p:cNvSpPr>
            <p:nvPr/>
          </p:nvSpPr>
          <p:spPr bwMode="auto">
            <a:xfrm>
              <a:off x="3808452" y="1364157"/>
              <a:ext cx="1539795" cy="774655"/>
            </a:xfrm>
            <a:custGeom>
              <a:avLst/>
              <a:gdLst>
                <a:gd name="T0" fmla="*/ 684 w 1368"/>
                <a:gd name="T1" fmla="*/ 688 h 688"/>
                <a:gd name="T2" fmla="*/ 1368 w 1368"/>
                <a:gd name="T3" fmla="*/ 408 h 688"/>
                <a:gd name="T4" fmla="*/ 684 w 1368"/>
                <a:gd name="T5" fmla="*/ 0 h 688"/>
                <a:gd name="T6" fmla="*/ 0 w 1368"/>
                <a:gd name="T7" fmla="*/ 408 h 688"/>
                <a:gd name="T8" fmla="*/ 684 w 1368"/>
                <a:gd name="T9" fmla="*/ 688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68" h="688">
                  <a:moveTo>
                    <a:pt x="684" y="688"/>
                  </a:moveTo>
                  <a:cubicBezTo>
                    <a:pt x="951" y="688"/>
                    <a:pt x="1192" y="581"/>
                    <a:pt x="1368" y="408"/>
                  </a:cubicBezTo>
                  <a:cubicBezTo>
                    <a:pt x="1236" y="165"/>
                    <a:pt x="980" y="0"/>
                    <a:pt x="684" y="0"/>
                  </a:cubicBezTo>
                  <a:cubicBezTo>
                    <a:pt x="389" y="0"/>
                    <a:pt x="132" y="165"/>
                    <a:pt x="0" y="408"/>
                  </a:cubicBezTo>
                  <a:cubicBezTo>
                    <a:pt x="176" y="581"/>
                    <a:pt x="418" y="688"/>
                    <a:pt x="684" y="688"/>
                  </a:cubicBezTo>
                  <a:close/>
                </a:path>
              </a:pathLst>
            </a:custGeom>
            <a:solidFill>
              <a:srgbClr val="FFFFFF">
                <a:alpha val="2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</p:grpSp>
      <p:grpSp>
        <p:nvGrpSpPr>
          <p:cNvPr id="161" name="Group 160"/>
          <p:cNvGrpSpPr/>
          <p:nvPr/>
        </p:nvGrpSpPr>
        <p:grpSpPr>
          <a:xfrm>
            <a:off x="8180376" y="1604800"/>
            <a:ext cx="2332117" cy="1931653"/>
            <a:chOff x="6162911" y="1341292"/>
            <a:chExt cx="1749088" cy="1448740"/>
          </a:xfrm>
        </p:grpSpPr>
        <p:sp>
          <p:nvSpPr>
            <p:cNvPr id="162" name="Freeform 27"/>
            <p:cNvSpPr>
              <a:spLocks/>
            </p:cNvSpPr>
            <p:nvPr/>
          </p:nvSpPr>
          <p:spPr bwMode="auto">
            <a:xfrm>
              <a:off x="6162911" y="1341292"/>
              <a:ext cx="1749088" cy="1448740"/>
            </a:xfrm>
            <a:custGeom>
              <a:avLst/>
              <a:gdLst>
                <a:gd name="T0" fmla="*/ 777 w 1554"/>
                <a:gd name="T1" fmla="*/ 0 h 1287"/>
                <a:gd name="T2" fmla="*/ 1554 w 1554"/>
                <a:gd name="T3" fmla="*/ 777 h 1287"/>
                <a:gd name="T4" fmla="*/ 1364 w 1554"/>
                <a:gd name="T5" fmla="*/ 1287 h 1287"/>
                <a:gd name="T6" fmla="*/ 190 w 1554"/>
                <a:gd name="T7" fmla="*/ 1287 h 1287"/>
                <a:gd name="T8" fmla="*/ 0 w 1554"/>
                <a:gd name="T9" fmla="*/ 777 h 1287"/>
                <a:gd name="T10" fmla="*/ 777 w 1554"/>
                <a:gd name="T11" fmla="*/ 0 h 12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54" h="1287">
                  <a:moveTo>
                    <a:pt x="777" y="0"/>
                  </a:moveTo>
                  <a:cubicBezTo>
                    <a:pt x="1206" y="0"/>
                    <a:pt x="1554" y="348"/>
                    <a:pt x="1554" y="777"/>
                  </a:cubicBezTo>
                  <a:cubicBezTo>
                    <a:pt x="1554" y="972"/>
                    <a:pt x="1483" y="1150"/>
                    <a:pt x="1364" y="1287"/>
                  </a:cubicBezTo>
                  <a:cubicBezTo>
                    <a:pt x="190" y="1287"/>
                    <a:pt x="190" y="1287"/>
                    <a:pt x="190" y="1287"/>
                  </a:cubicBezTo>
                  <a:cubicBezTo>
                    <a:pt x="72" y="1150"/>
                    <a:pt x="0" y="972"/>
                    <a:pt x="0" y="777"/>
                  </a:cubicBezTo>
                  <a:cubicBezTo>
                    <a:pt x="0" y="348"/>
                    <a:pt x="348" y="0"/>
                    <a:pt x="777" y="0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63" name="Oval 28"/>
            <p:cNvSpPr>
              <a:spLocks noChangeArrowheads="1"/>
            </p:cNvSpPr>
            <p:nvPr/>
          </p:nvSpPr>
          <p:spPr bwMode="auto">
            <a:xfrm>
              <a:off x="6923296" y="2102356"/>
              <a:ext cx="227640" cy="227640"/>
            </a:xfrm>
            <a:prstGeom prst="ellipse">
              <a:avLst/>
            </a:prstGeom>
            <a:solidFill>
              <a:srgbClr val="000000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64" name="Freeform 29"/>
            <p:cNvSpPr>
              <a:spLocks noEditPoints="1"/>
            </p:cNvSpPr>
            <p:nvPr/>
          </p:nvSpPr>
          <p:spPr bwMode="auto">
            <a:xfrm>
              <a:off x="6506749" y="2582778"/>
              <a:ext cx="145418" cy="108000"/>
            </a:xfrm>
            <a:custGeom>
              <a:avLst/>
              <a:gdLst>
                <a:gd name="T0" fmla="*/ 61 w 129"/>
                <a:gd name="T1" fmla="*/ 74 h 75"/>
                <a:gd name="T2" fmla="*/ 0 w 129"/>
                <a:gd name="T3" fmla="*/ 74 h 75"/>
                <a:gd name="T4" fmla="*/ 7 w 129"/>
                <a:gd name="T5" fmla="*/ 57 h 75"/>
                <a:gd name="T6" fmla="*/ 26 w 129"/>
                <a:gd name="T7" fmla="*/ 38 h 75"/>
                <a:gd name="T8" fmla="*/ 38 w 129"/>
                <a:gd name="T9" fmla="*/ 28 h 75"/>
                <a:gd name="T10" fmla="*/ 40 w 129"/>
                <a:gd name="T11" fmla="*/ 22 h 75"/>
                <a:gd name="T12" fmla="*/ 38 w 129"/>
                <a:gd name="T13" fmla="*/ 16 h 75"/>
                <a:gd name="T14" fmla="*/ 32 w 129"/>
                <a:gd name="T15" fmla="*/ 14 h 75"/>
                <a:gd name="T16" fmla="*/ 25 w 129"/>
                <a:gd name="T17" fmla="*/ 16 h 75"/>
                <a:gd name="T18" fmla="*/ 22 w 129"/>
                <a:gd name="T19" fmla="*/ 25 h 75"/>
                <a:gd name="T20" fmla="*/ 2 w 129"/>
                <a:gd name="T21" fmla="*/ 23 h 75"/>
                <a:gd name="T22" fmla="*/ 6 w 129"/>
                <a:gd name="T23" fmla="*/ 10 h 75"/>
                <a:gd name="T24" fmla="*/ 15 w 129"/>
                <a:gd name="T25" fmla="*/ 2 h 75"/>
                <a:gd name="T26" fmla="*/ 31 w 129"/>
                <a:gd name="T27" fmla="*/ 0 h 75"/>
                <a:gd name="T28" fmla="*/ 48 w 129"/>
                <a:gd name="T29" fmla="*/ 2 h 75"/>
                <a:gd name="T30" fmla="*/ 57 w 129"/>
                <a:gd name="T31" fmla="*/ 10 h 75"/>
                <a:gd name="T32" fmla="*/ 61 w 129"/>
                <a:gd name="T33" fmla="*/ 21 h 75"/>
                <a:gd name="T34" fmla="*/ 57 w 129"/>
                <a:gd name="T35" fmla="*/ 34 h 75"/>
                <a:gd name="T36" fmla="*/ 42 w 129"/>
                <a:gd name="T37" fmla="*/ 47 h 75"/>
                <a:gd name="T38" fmla="*/ 34 w 129"/>
                <a:gd name="T39" fmla="*/ 53 h 75"/>
                <a:gd name="T40" fmla="*/ 29 w 129"/>
                <a:gd name="T41" fmla="*/ 57 h 75"/>
                <a:gd name="T42" fmla="*/ 61 w 129"/>
                <a:gd name="T43" fmla="*/ 57 h 75"/>
                <a:gd name="T44" fmla="*/ 61 w 129"/>
                <a:gd name="T45" fmla="*/ 74 h 75"/>
                <a:gd name="T46" fmla="*/ 70 w 129"/>
                <a:gd name="T47" fmla="*/ 37 h 75"/>
                <a:gd name="T48" fmla="*/ 77 w 129"/>
                <a:gd name="T49" fmla="*/ 8 h 75"/>
                <a:gd name="T50" fmla="*/ 100 w 129"/>
                <a:gd name="T51" fmla="*/ 0 h 75"/>
                <a:gd name="T52" fmla="*/ 112 w 129"/>
                <a:gd name="T53" fmla="*/ 1 h 75"/>
                <a:gd name="T54" fmla="*/ 120 w 129"/>
                <a:gd name="T55" fmla="*/ 6 h 75"/>
                <a:gd name="T56" fmla="*/ 124 w 129"/>
                <a:gd name="T57" fmla="*/ 12 h 75"/>
                <a:gd name="T58" fmla="*/ 127 w 129"/>
                <a:gd name="T59" fmla="*/ 20 h 75"/>
                <a:gd name="T60" fmla="*/ 129 w 129"/>
                <a:gd name="T61" fmla="*/ 37 h 75"/>
                <a:gd name="T62" fmla="*/ 123 w 129"/>
                <a:gd name="T63" fmla="*/ 66 h 75"/>
                <a:gd name="T64" fmla="*/ 99 w 129"/>
                <a:gd name="T65" fmla="*/ 75 h 75"/>
                <a:gd name="T66" fmla="*/ 85 w 129"/>
                <a:gd name="T67" fmla="*/ 72 h 75"/>
                <a:gd name="T68" fmla="*/ 75 w 129"/>
                <a:gd name="T69" fmla="*/ 64 h 75"/>
                <a:gd name="T70" fmla="*/ 71 w 129"/>
                <a:gd name="T71" fmla="*/ 53 h 75"/>
                <a:gd name="T72" fmla="*/ 70 w 129"/>
                <a:gd name="T73" fmla="*/ 37 h 75"/>
                <a:gd name="T74" fmla="*/ 90 w 129"/>
                <a:gd name="T75" fmla="*/ 37 h 75"/>
                <a:gd name="T76" fmla="*/ 92 w 129"/>
                <a:gd name="T77" fmla="*/ 56 h 75"/>
                <a:gd name="T78" fmla="*/ 99 w 129"/>
                <a:gd name="T79" fmla="*/ 61 h 75"/>
                <a:gd name="T80" fmla="*/ 105 w 129"/>
                <a:gd name="T81" fmla="*/ 59 h 75"/>
                <a:gd name="T82" fmla="*/ 108 w 129"/>
                <a:gd name="T83" fmla="*/ 52 h 75"/>
                <a:gd name="T84" fmla="*/ 109 w 129"/>
                <a:gd name="T85" fmla="*/ 38 h 75"/>
                <a:gd name="T86" fmla="*/ 107 w 129"/>
                <a:gd name="T87" fmla="*/ 18 h 75"/>
                <a:gd name="T88" fmla="*/ 99 w 129"/>
                <a:gd name="T89" fmla="*/ 13 h 75"/>
                <a:gd name="T90" fmla="*/ 92 w 129"/>
                <a:gd name="T91" fmla="*/ 18 h 75"/>
                <a:gd name="T92" fmla="*/ 90 w 129"/>
                <a:gd name="T93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29" h="75">
                  <a:moveTo>
                    <a:pt x="61" y="74"/>
                  </a:moveTo>
                  <a:cubicBezTo>
                    <a:pt x="0" y="74"/>
                    <a:pt x="0" y="74"/>
                    <a:pt x="0" y="74"/>
                  </a:cubicBezTo>
                  <a:cubicBezTo>
                    <a:pt x="1" y="68"/>
                    <a:pt x="3" y="62"/>
                    <a:pt x="7" y="57"/>
                  </a:cubicBezTo>
                  <a:cubicBezTo>
                    <a:pt x="10" y="52"/>
                    <a:pt x="17" y="45"/>
                    <a:pt x="26" y="38"/>
                  </a:cubicBezTo>
                  <a:cubicBezTo>
                    <a:pt x="32" y="34"/>
                    <a:pt x="36" y="30"/>
                    <a:pt x="38" y="28"/>
                  </a:cubicBezTo>
                  <a:cubicBezTo>
                    <a:pt x="40" y="26"/>
                    <a:pt x="40" y="24"/>
                    <a:pt x="40" y="22"/>
                  </a:cubicBezTo>
                  <a:cubicBezTo>
                    <a:pt x="40" y="19"/>
                    <a:pt x="40" y="17"/>
                    <a:pt x="38" y="16"/>
                  </a:cubicBezTo>
                  <a:cubicBezTo>
                    <a:pt x="36" y="14"/>
                    <a:pt x="34" y="14"/>
                    <a:pt x="32" y="14"/>
                  </a:cubicBezTo>
                  <a:cubicBezTo>
                    <a:pt x="29" y="14"/>
                    <a:pt x="27" y="14"/>
                    <a:pt x="25" y="16"/>
                  </a:cubicBezTo>
                  <a:cubicBezTo>
                    <a:pt x="24" y="18"/>
                    <a:pt x="23" y="20"/>
                    <a:pt x="22" y="25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3" y="17"/>
                    <a:pt x="4" y="13"/>
                    <a:pt x="6" y="10"/>
                  </a:cubicBezTo>
                  <a:cubicBezTo>
                    <a:pt x="8" y="6"/>
                    <a:pt x="11" y="4"/>
                    <a:pt x="15" y="2"/>
                  </a:cubicBezTo>
                  <a:cubicBezTo>
                    <a:pt x="19" y="1"/>
                    <a:pt x="24" y="0"/>
                    <a:pt x="31" y="0"/>
                  </a:cubicBezTo>
                  <a:cubicBezTo>
                    <a:pt x="38" y="0"/>
                    <a:pt x="44" y="0"/>
                    <a:pt x="48" y="2"/>
                  </a:cubicBezTo>
                  <a:cubicBezTo>
                    <a:pt x="52" y="4"/>
                    <a:pt x="55" y="6"/>
                    <a:pt x="57" y="10"/>
                  </a:cubicBezTo>
                  <a:cubicBezTo>
                    <a:pt x="59" y="13"/>
                    <a:pt x="61" y="17"/>
                    <a:pt x="61" y="21"/>
                  </a:cubicBezTo>
                  <a:cubicBezTo>
                    <a:pt x="61" y="25"/>
                    <a:pt x="59" y="30"/>
                    <a:pt x="57" y="34"/>
                  </a:cubicBezTo>
                  <a:cubicBezTo>
                    <a:pt x="54" y="38"/>
                    <a:pt x="49" y="42"/>
                    <a:pt x="42" y="47"/>
                  </a:cubicBezTo>
                  <a:cubicBezTo>
                    <a:pt x="38" y="50"/>
                    <a:pt x="36" y="52"/>
                    <a:pt x="34" y="53"/>
                  </a:cubicBezTo>
                  <a:cubicBezTo>
                    <a:pt x="33" y="54"/>
                    <a:pt x="31" y="55"/>
                    <a:pt x="29" y="57"/>
                  </a:cubicBezTo>
                  <a:cubicBezTo>
                    <a:pt x="61" y="57"/>
                    <a:pt x="61" y="57"/>
                    <a:pt x="61" y="57"/>
                  </a:cubicBezTo>
                  <a:cubicBezTo>
                    <a:pt x="61" y="74"/>
                    <a:pt x="61" y="74"/>
                    <a:pt x="61" y="74"/>
                  </a:cubicBezTo>
                  <a:close/>
                  <a:moveTo>
                    <a:pt x="70" y="37"/>
                  </a:moveTo>
                  <a:cubicBezTo>
                    <a:pt x="70" y="23"/>
                    <a:pt x="72" y="13"/>
                    <a:pt x="77" y="8"/>
                  </a:cubicBezTo>
                  <a:cubicBezTo>
                    <a:pt x="82" y="2"/>
                    <a:pt x="90" y="0"/>
                    <a:pt x="100" y="0"/>
                  </a:cubicBezTo>
                  <a:cubicBezTo>
                    <a:pt x="105" y="0"/>
                    <a:pt x="109" y="0"/>
                    <a:pt x="112" y="1"/>
                  </a:cubicBezTo>
                  <a:cubicBezTo>
                    <a:pt x="115" y="3"/>
                    <a:pt x="118" y="4"/>
                    <a:pt x="120" y="6"/>
                  </a:cubicBezTo>
                  <a:cubicBezTo>
                    <a:pt x="122" y="8"/>
                    <a:pt x="123" y="10"/>
                    <a:pt x="124" y="12"/>
                  </a:cubicBezTo>
                  <a:cubicBezTo>
                    <a:pt x="126" y="14"/>
                    <a:pt x="127" y="17"/>
                    <a:pt x="127" y="20"/>
                  </a:cubicBezTo>
                  <a:cubicBezTo>
                    <a:pt x="129" y="25"/>
                    <a:pt x="129" y="31"/>
                    <a:pt x="129" y="37"/>
                  </a:cubicBezTo>
                  <a:cubicBezTo>
                    <a:pt x="129" y="50"/>
                    <a:pt x="127" y="60"/>
                    <a:pt x="123" y="66"/>
                  </a:cubicBezTo>
                  <a:cubicBezTo>
                    <a:pt x="118" y="72"/>
                    <a:pt x="110" y="75"/>
                    <a:pt x="99" y="75"/>
                  </a:cubicBezTo>
                  <a:cubicBezTo>
                    <a:pt x="93" y="75"/>
                    <a:pt x="88" y="74"/>
                    <a:pt x="85" y="72"/>
                  </a:cubicBezTo>
                  <a:cubicBezTo>
                    <a:pt x="81" y="70"/>
                    <a:pt x="78" y="67"/>
                    <a:pt x="75" y="64"/>
                  </a:cubicBezTo>
                  <a:cubicBezTo>
                    <a:pt x="74" y="61"/>
                    <a:pt x="72" y="57"/>
                    <a:pt x="71" y="53"/>
                  </a:cubicBezTo>
                  <a:cubicBezTo>
                    <a:pt x="70" y="48"/>
                    <a:pt x="70" y="43"/>
                    <a:pt x="70" y="37"/>
                  </a:cubicBezTo>
                  <a:close/>
                  <a:moveTo>
                    <a:pt x="90" y="37"/>
                  </a:moveTo>
                  <a:cubicBezTo>
                    <a:pt x="90" y="46"/>
                    <a:pt x="91" y="53"/>
                    <a:pt x="92" y="56"/>
                  </a:cubicBezTo>
                  <a:cubicBezTo>
                    <a:pt x="94" y="60"/>
                    <a:pt x="96" y="61"/>
                    <a:pt x="99" y="61"/>
                  </a:cubicBezTo>
                  <a:cubicBezTo>
                    <a:pt x="101" y="61"/>
                    <a:pt x="103" y="61"/>
                    <a:pt x="105" y="59"/>
                  </a:cubicBezTo>
                  <a:cubicBezTo>
                    <a:pt x="106" y="58"/>
                    <a:pt x="107" y="55"/>
                    <a:pt x="108" y="52"/>
                  </a:cubicBezTo>
                  <a:cubicBezTo>
                    <a:pt x="109" y="49"/>
                    <a:pt x="109" y="44"/>
                    <a:pt x="109" y="38"/>
                  </a:cubicBezTo>
                  <a:cubicBezTo>
                    <a:pt x="109" y="28"/>
                    <a:pt x="108" y="21"/>
                    <a:pt x="107" y="18"/>
                  </a:cubicBezTo>
                  <a:cubicBezTo>
                    <a:pt x="105" y="15"/>
                    <a:pt x="103" y="13"/>
                    <a:pt x="99" y="13"/>
                  </a:cubicBezTo>
                  <a:cubicBezTo>
                    <a:pt x="96" y="13"/>
                    <a:pt x="94" y="15"/>
                    <a:pt x="92" y="18"/>
                  </a:cubicBezTo>
                  <a:cubicBezTo>
                    <a:pt x="91" y="22"/>
                    <a:pt x="90" y="28"/>
                    <a:pt x="90" y="37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65" name="Freeform 30"/>
            <p:cNvSpPr>
              <a:spLocks noEditPoints="1"/>
            </p:cNvSpPr>
            <p:nvPr/>
          </p:nvSpPr>
          <p:spPr bwMode="auto">
            <a:xfrm>
              <a:off x="6379679" y="2317765"/>
              <a:ext cx="145418" cy="108000"/>
            </a:xfrm>
            <a:custGeom>
              <a:avLst/>
              <a:gdLst>
                <a:gd name="T0" fmla="*/ 37 w 129"/>
                <a:gd name="T1" fmla="*/ 61 h 76"/>
                <a:gd name="T2" fmla="*/ 0 w 129"/>
                <a:gd name="T3" fmla="*/ 61 h 76"/>
                <a:gd name="T4" fmla="*/ 0 w 129"/>
                <a:gd name="T5" fmla="*/ 44 h 76"/>
                <a:gd name="T6" fmla="*/ 37 w 129"/>
                <a:gd name="T7" fmla="*/ 0 h 76"/>
                <a:gd name="T8" fmla="*/ 54 w 129"/>
                <a:gd name="T9" fmla="*/ 0 h 76"/>
                <a:gd name="T10" fmla="*/ 54 w 129"/>
                <a:gd name="T11" fmla="*/ 45 h 76"/>
                <a:gd name="T12" fmla="*/ 64 w 129"/>
                <a:gd name="T13" fmla="*/ 45 h 76"/>
                <a:gd name="T14" fmla="*/ 64 w 129"/>
                <a:gd name="T15" fmla="*/ 61 h 76"/>
                <a:gd name="T16" fmla="*/ 54 w 129"/>
                <a:gd name="T17" fmla="*/ 61 h 76"/>
                <a:gd name="T18" fmla="*/ 54 w 129"/>
                <a:gd name="T19" fmla="*/ 74 h 76"/>
                <a:gd name="T20" fmla="*/ 37 w 129"/>
                <a:gd name="T21" fmla="*/ 74 h 76"/>
                <a:gd name="T22" fmla="*/ 37 w 129"/>
                <a:gd name="T23" fmla="*/ 61 h 76"/>
                <a:gd name="T24" fmla="*/ 37 w 129"/>
                <a:gd name="T25" fmla="*/ 45 h 76"/>
                <a:gd name="T26" fmla="*/ 37 w 129"/>
                <a:gd name="T27" fmla="*/ 22 h 76"/>
                <a:gd name="T28" fmla="*/ 17 w 129"/>
                <a:gd name="T29" fmla="*/ 45 h 76"/>
                <a:gd name="T30" fmla="*/ 37 w 129"/>
                <a:gd name="T31" fmla="*/ 45 h 76"/>
                <a:gd name="T32" fmla="*/ 70 w 129"/>
                <a:gd name="T33" fmla="*/ 38 h 76"/>
                <a:gd name="T34" fmla="*/ 77 w 129"/>
                <a:gd name="T35" fmla="*/ 9 h 76"/>
                <a:gd name="T36" fmla="*/ 100 w 129"/>
                <a:gd name="T37" fmla="*/ 0 h 76"/>
                <a:gd name="T38" fmla="*/ 112 w 129"/>
                <a:gd name="T39" fmla="*/ 2 h 76"/>
                <a:gd name="T40" fmla="*/ 120 w 129"/>
                <a:gd name="T41" fmla="*/ 7 h 76"/>
                <a:gd name="T42" fmla="*/ 125 w 129"/>
                <a:gd name="T43" fmla="*/ 13 h 76"/>
                <a:gd name="T44" fmla="*/ 127 w 129"/>
                <a:gd name="T45" fmla="*/ 20 h 76"/>
                <a:gd name="T46" fmla="*/ 129 w 129"/>
                <a:gd name="T47" fmla="*/ 37 h 76"/>
                <a:gd name="T48" fmla="*/ 123 w 129"/>
                <a:gd name="T49" fmla="*/ 66 h 76"/>
                <a:gd name="T50" fmla="*/ 100 w 129"/>
                <a:gd name="T51" fmla="*/ 76 h 76"/>
                <a:gd name="T52" fmla="*/ 85 w 129"/>
                <a:gd name="T53" fmla="*/ 73 h 76"/>
                <a:gd name="T54" fmla="*/ 75 w 129"/>
                <a:gd name="T55" fmla="*/ 64 h 76"/>
                <a:gd name="T56" fmla="*/ 71 w 129"/>
                <a:gd name="T57" fmla="*/ 53 h 76"/>
                <a:gd name="T58" fmla="*/ 70 w 129"/>
                <a:gd name="T59" fmla="*/ 38 h 76"/>
                <a:gd name="T60" fmla="*/ 90 w 129"/>
                <a:gd name="T61" fmla="*/ 38 h 76"/>
                <a:gd name="T62" fmla="*/ 92 w 129"/>
                <a:gd name="T63" fmla="*/ 57 h 76"/>
                <a:gd name="T64" fmla="*/ 100 w 129"/>
                <a:gd name="T65" fmla="*/ 62 h 76"/>
                <a:gd name="T66" fmla="*/ 105 w 129"/>
                <a:gd name="T67" fmla="*/ 60 h 76"/>
                <a:gd name="T68" fmla="*/ 108 w 129"/>
                <a:gd name="T69" fmla="*/ 53 h 76"/>
                <a:gd name="T70" fmla="*/ 109 w 129"/>
                <a:gd name="T71" fmla="*/ 38 h 76"/>
                <a:gd name="T72" fmla="*/ 107 w 129"/>
                <a:gd name="T73" fmla="*/ 19 h 76"/>
                <a:gd name="T74" fmla="*/ 99 w 129"/>
                <a:gd name="T75" fmla="*/ 14 h 76"/>
                <a:gd name="T76" fmla="*/ 92 w 129"/>
                <a:gd name="T77" fmla="*/ 19 h 76"/>
                <a:gd name="T78" fmla="*/ 90 w 129"/>
                <a:gd name="T79" fmla="*/ 38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29" h="76">
                  <a:moveTo>
                    <a:pt x="37" y="61"/>
                  </a:moveTo>
                  <a:cubicBezTo>
                    <a:pt x="0" y="61"/>
                    <a:pt x="0" y="61"/>
                    <a:pt x="0" y="61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54" y="0"/>
                    <a:pt x="54" y="0"/>
                    <a:pt x="54" y="0"/>
                  </a:cubicBezTo>
                  <a:cubicBezTo>
                    <a:pt x="54" y="45"/>
                    <a:pt x="54" y="45"/>
                    <a:pt x="54" y="45"/>
                  </a:cubicBezTo>
                  <a:cubicBezTo>
                    <a:pt x="64" y="45"/>
                    <a:pt x="64" y="45"/>
                    <a:pt x="64" y="45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54" y="61"/>
                    <a:pt x="54" y="61"/>
                    <a:pt x="54" y="61"/>
                  </a:cubicBezTo>
                  <a:cubicBezTo>
                    <a:pt x="54" y="74"/>
                    <a:pt x="54" y="74"/>
                    <a:pt x="54" y="74"/>
                  </a:cubicBezTo>
                  <a:cubicBezTo>
                    <a:pt x="37" y="74"/>
                    <a:pt x="37" y="74"/>
                    <a:pt x="37" y="74"/>
                  </a:cubicBezTo>
                  <a:cubicBezTo>
                    <a:pt x="37" y="61"/>
                    <a:pt x="37" y="61"/>
                    <a:pt x="37" y="61"/>
                  </a:cubicBezTo>
                  <a:close/>
                  <a:moveTo>
                    <a:pt x="37" y="45"/>
                  </a:moveTo>
                  <a:cubicBezTo>
                    <a:pt x="37" y="22"/>
                    <a:pt x="37" y="22"/>
                    <a:pt x="37" y="22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37" y="45"/>
                    <a:pt x="37" y="45"/>
                    <a:pt x="37" y="45"/>
                  </a:cubicBezTo>
                  <a:close/>
                  <a:moveTo>
                    <a:pt x="70" y="38"/>
                  </a:moveTo>
                  <a:cubicBezTo>
                    <a:pt x="70" y="24"/>
                    <a:pt x="72" y="14"/>
                    <a:pt x="77" y="9"/>
                  </a:cubicBezTo>
                  <a:cubicBezTo>
                    <a:pt x="82" y="3"/>
                    <a:pt x="90" y="0"/>
                    <a:pt x="100" y="0"/>
                  </a:cubicBezTo>
                  <a:cubicBezTo>
                    <a:pt x="105" y="0"/>
                    <a:pt x="109" y="1"/>
                    <a:pt x="112" y="2"/>
                  </a:cubicBezTo>
                  <a:cubicBezTo>
                    <a:pt x="115" y="3"/>
                    <a:pt x="118" y="5"/>
                    <a:pt x="120" y="7"/>
                  </a:cubicBezTo>
                  <a:cubicBezTo>
                    <a:pt x="122" y="9"/>
                    <a:pt x="124" y="11"/>
                    <a:pt x="125" y="13"/>
                  </a:cubicBezTo>
                  <a:cubicBezTo>
                    <a:pt x="126" y="15"/>
                    <a:pt x="127" y="18"/>
                    <a:pt x="127" y="20"/>
                  </a:cubicBezTo>
                  <a:cubicBezTo>
                    <a:pt x="129" y="26"/>
                    <a:pt x="129" y="31"/>
                    <a:pt x="129" y="37"/>
                  </a:cubicBezTo>
                  <a:cubicBezTo>
                    <a:pt x="129" y="51"/>
                    <a:pt x="127" y="60"/>
                    <a:pt x="123" y="66"/>
                  </a:cubicBezTo>
                  <a:cubicBezTo>
                    <a:pt x="118" y="73"/>
                    <a:pt x="111" y="76"/>
                    <a:pt x="100" y="76"/>
                  </a:cubicBezTo>
                  <a:cubicBezTo>
                    <a:pt x="93" y="76"/>
                    <a:pt x="89" y="75"/>
                    <a:pt x="85" y="73"/>
                  </a:cubicBezTo>
                  <a:cubicBezTo>
                    <a:pt x="81" y="71"/>
                    <a:pt x="78" y="68"/>
                    <a:pt x="75" y="64"/>
                  </a:cubicBezTo>
                  <a:cubicBezTo>
                    <a:pt x="74" y="61"/>
                    <a:pt x="72" y="58"/>
                    <a:pt x="71" y="53"/>
                  </a:cubicBezTo>
                  <a:cubicBezTo>
                    <a:pt x="70" y="48"/>
                    <a:pt x="70" y="43"/>
                    <a:pt x="70" y="38"/>
                  </a:cubicBezTo>
                  <a:close/>
                  <a:moveTo>
                    <a:pt x="90" y="38"/>
                  </a:moveTo>
                  <a:cubicBezTo>
                    <a:pt x="90" y="47"/>
                    <a:pt x="91" y="53"/>
                    <a:pt x="92" y="57"/>
                  </a:cubicBezTo>
                  <a:cubicBezTo>
                    <a:pt x="94" y="60"/>
                    <a:pt x="96" y="62"/>
                    <a:pt x="100" y="62"/>
                  </a:cubicBezTo>
                  <a:cubicBezTo>
                    <a:pt x="102" y="62"/>
                    <a:pt x="103" y="61"/>
                    <a:pt x="105" y="60"/>
                  </a:cubicBezTo>
                  <a:cubicBezTo>
                    <a:pt x="106" y="58"/>
                    <a:pt x="108" y="56"/>
                    <a:pt x="108" y="53"/>
                  </a:cubicBezTo>
                  <a:cubicBezTo>
                    <a:pt x="109" y="50"/>
                    <a:pt x="109" y="45"/>
                    <a:pt x="109" y="38"/>
                  </a:cubicBezTo>
                  <a:cubicBezTo>
                    <a:pt x="109" y="29"/>
                    <a:pt x="108" y="22"/>
                    <a:pt x="107" y="19"/>
                  </a:cubicBezTo>
                  <a:cubicBezTo>
                    <a:pt x="105" y="15"/>
                    <a:pt x="103" y="14"/>
                    <a:pt x="99" y="14"/>
                  </a:cubicBezTo>
                  <a:cubicBezTo>
                    <a:pt x="96" y="14"/>
                    <a:pt x="94" y="15"/>
                    <a:pt x="92" y="19"/>
                  </a:cubicBezTo>
                  <a:cubicBezTo>
                    <a:pt x="91" y="22"/>
                    <a:pt x="90" y="28"/>
                    <a:pt x="90" y="38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66" name="Freeform 31"/>
            <p:cNvSpPr>
              <a:spLocks noEditPoints="1"/>
            </p:cNvSpPr>
            <p:nvPr/>
          </p:nvSpPr>
          <p:spPr bwMode="auto">
            <a:xfrm>
              <a:off x="6360652" y="2023532"/>
              <a:ext cx="144059" cy="108000"/>
            </a:xfrm>
            <a:custGeom>
              <a:avLst/>
              <a:gdLst>
                <a:gd name="T0" fmla="*/ 59 w 128"/>
                <a:gd name="T1" fmla="*/ 17 h 75"/>
                <a:gd name="T2" fmla="*/ 39 w 128"/>
                <a:gd name="T3" fmla="*/ 20 h 75"/>
                <a:gd name="T4" fmla="*/ 36 w 128"/>
                <a:gd name="T5" fmla="*/ 14 h 75"/>
                <a:gd name="T6" fmla="*/ 31 w 128"/>
                <a:gd name="T7" fmla="*/ 12 h 75"/>
                <a:gd name="T8" fmla="*/ 24 w 128"/>
                <a:gd name="T9" fmla="*/ 17 h 75"/>
                <a:gd name="T10" fmla="*/ 21 w 128"/>
                <a:gd name="T11" fmla="*/ 33 h 75"/>
                <a:gd name="T12" fmla="*/ 28 w 128"/>
                <a:gd name="T13" fmla="*/ 27 h 75"/>
                <a:gd name="T14" fmla="*/ 37 w 128"/>
                <a:gd name="T15" fmla="*/ 25 h 75"/>
                <a:gd name="T16" fmla="*/ 54 w 128"/>
                <a:gd name="T17" fmla="*/ 32 h 75"/>
                <a:gd name="T18" fmla="*/ 60 w 128"/>
                <a:gd name="T19" fmla="*/ 50 h 75"/>
                <a:gd name="T20" fmla="*/ 57 w 128"/>
                <a:gd name="T21" fmla="*/ 63 h 75"/>
                <a:gd name="T22" fmla="*/ 48 w 128"/>
                <a:gd name="T23" fmla="*/ 72 h 75"/>
                <a:gd name="T24" fmla="*/ 32 w 128"/>
                <a:gd name="T25" fmla="*/ 75 h 75"/>
                <a:gd name="T26" fmla="*/ 15 w 128"/>
                <a:gd name="T27" fmla="*/ 71 h 75"/>
                <a:gd name="T28" fmla="*/ 4 w 128"/>
                <a:gd name="T29" fmla="*/ 60 h 75"/>
                <a:gd name="T30" fmla="*/ 0 w 128"/>
                <a:gd name="T31" fmla="*/ 38 h 75"/>
                <a:gd name="T32" fmla="*/ 9 w 128"/>
                <a:gd name="T33" fmla="*/ 9 h 75"/>
                <a:gd name="T34" fmla="*/ 32 w 128"/>
                <a:gd name="T35" fmla="*/ 0 h 75"/>
                <a:gd name="T36" fmla="*/ 45 w 128"/>
                <a:gd name="T37" fmla="*/ 2 h 75"/>
                <a:gd name="T38" fmla="*/ 54 w 128"/>
                <a:gd name="T39" fmla="*/ 8 h 75"/>
                <a:gd name="T40" fmla="*/ 59 w 128"/>
                <a:gd name="T41" fmla="*/ 17 h 75"/>
                <a:gd name="T42" fmla="*/ 22 w 128"/>
                <a:gd name="T43" fmla="*/ 50 h 75"/>
                <a:gd name="T44" fmla="*/ 25 w 128"/>
                <a:gd name="T45" fmla="*/ 59 h 75"/>
                <a:gd name="T46" fmla="*/ 32 w 128"/>
                <a:gd name="T47" fmla="*/ 63 h 75"/>
                <a:gd name="T48" fmla="*/ 39 w 128"/>
                <a:gd name="T49" fmla="*/ 60 h 75"/>
                <a:gd name="T50" fmla="*/ 41 w 128"/>
                <a:gd name="T51" fmla="*/ 50 h 75"/>
                <a:gd name="T52" fmla="*/ 38 w 128"/>
                <a:gd name="T53" fmla="*/ 41 h 75"/>
                <a:gd name="T54" fmla="*/ 32 w 128"/>
                <a:gd name="T55" fmla="*/ 38 h 75"/>
                <a:gd name="T56" fmla="*/ 24 w 128"/>
                <a:gd name="T57" fmla="*/ 41 h 75"/>
                <a:gd name="T58" fmla="*/ 22 w 128"/>
                <a:gd name="T59" fmla="*/ 50 h 75"/>
                <a:gd name="T60" fmla="*/ 68 w 128"/>
                <a:gd name="T61" fmla="*/ 37 h 75"/>
                <a:gd name="T62" fmla="*/ 76 w 128"/>
                <a:gd name="T63" fmla="*/ 8 h 75"/>
                <a:gd name="T64" fmla="*/ 98 w 128"/>
                <a:gd name="T65" fmla="*/ 0 h 75"/>
                <a:gd name="T66" fmla="*/ 111 w 128"/>
                <a:gd name="T67" fmla="*/ 2 h 75"/>
                <a:gd name="T68" fmla="*/ 118 w 128"/>
                <a:gd name="T69" fmla="*/ 6 h 75"/>
                <a:gd name="T70" fmla="*/ 123 w 128"/>
                <a:gd name="T71" fmla="*/ 12 h 75"/>
                <a:gd name="T72" fmla="*/ 126 w 128"/>
                <a:gd name="T73" fmla="*/ 20 h 75"/>
                <a:gd name="T74" fmla="*/ 128 w 128"/>
                <a:gd name="T75" fmla="*/ 37 h 75"/>
                <a:gd name="T76" fmla="*/ 121 w 128"/>
                <a:gd name="T77" fmla="*/ 66 h 75"/>
                <a:gd name="T78" fmla="*/ 98 w 128"/>
                <a:gd name="T79" fmla="*/ 75 h 75"/>
                <a:gd name="T80" fmla="*/ 83 w 128"/>
                <a:gd name="T81" fmla="*/ 72 h 75"/>
                <a:gd name="T82" fmla="*/ 74 w 128"/>
                <a:gd name="T83" fmla="*/ 64 h 75"/>
                <a:gd name="T84" fmla="*/ 70 w 128"/>
                <a:gd name="T85" fmla="*/ 53 h 75"/>
                <a:gd name="T86" fmla="*/ 68 w 128"/>
                <a:gd name="T87" fmla="*/ 37 h 75"/>
                <a:gd name="T88" fmla="*/ 88 w 128"/>
                <a:gd name="T89" fmla="*/ 37 h 75"/>
                <a:gd name="T90" fmla="*/ 91 w 128"/>
                <a:gd name="T91" fmla="*/ 56 h 75"/>
                <a:gd name="T92" fmla="*/ 98 w 128"/>
                <a:gd name="T93" fmla="*/ 61 h 75"/>
                <a:gd name="T94" fmla="*/ 103 w 128"/>
                <a:gd name="T95" fmla="*/ 59 h 75"/>
                <a:gd name="T96" fmla="*/ 107 w 128"/>
                <a:gd name="T97" fmla="*/ 52 h 75"/>
                <a:gd name="T98" fmla="*/ 108 w 128"/>
                <a:gd name="T99" fmla="*/ 38 h 75"/>
                <a:gd name="T100" fmla="*/ 105 w 128"/>
                <a:gd name="T101" fmla="*/ 18 h 75"/>
                <a:gd name="T102" fmla="*/ 98 w 128"/>
                <a:gd name="T103" fmla="*/ 13 h 75"/>
                <a:gd name="T104" fmla="*/ 91 w 128"/>
                <a:gd name="T105" fmla="*/ 18 h 75"/>
                <a:gd name="T106" fmla="*/ 88 w 128"/>
                <a:gd name="T107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28" h="75">
                  <a:moveTo>
                    <a:pt x="59" y="17"/>
                  </a:moveTo>
                  <a:cubicBezTo>
                    <a:pt x="39" y="20"/>
                    <a:pt x="39" y="20"/>
                    <a:pt x="39" y="20"/>
                  </a:cubicBezTo>
                  <a:cubicBezTo>
                    <a:pt x="38" y="17"/>
                    <a:pt x="37" y="15"/>
                    <a:pt x="36" y="14"/>
                  </a:cubicBezTo>
                  <a:cubicBezTo>
                    <a:pt x="35" y="13"/>
                    <a:pt x="33" y="12"/>
                    <a:pt x="31" y="12"/>
                  </a:cubicBezTo>
                  <a:cubicBezTo>
                    <a:pt x="28" y="12"/>
                    <a:pt x="26" y="14"/>
                    <a:pt x="24" y="17"/>
                  </a:cubicBezTo>
                  <a:cubicBezTo>
                    <a:pt x="22" y="20"/>
                    <a:pt x="22" y="25"/>
                    <a:pt x="21" y="33"/>
                  </a:cubicBezTo>
                  <a:cubicBezTo>
                    <a:pt x="23" y="30"/>
                    <a:pt x="26" y="28"/>
                    <a:pt x="28" y="27"/>
                  </a:cubicBezTo>
                  <a:cubicBezTo>
                    <a:pt x="31" y="26"/>
                    <a:pt x="34" y="25"/>
                    <a:pt x="37" y="25"/>
                  </a:cubicBezTo>
                  <a:cubicBezTo>
                    <a:pt x="44" y="25"/>
                    <a:pt x="49" y="28"/>
                    <a:pt x="54" y="32"/>
                  </a:cubicBezTo>
                  <a:cubicBezTo>
                    <a:pt x="58" y="37"/>
                    <a:pt x="60" y="43"/>
                    <a:pt x="60" y="50"/>
                  </a:cubicBezTo>
                  <a:cubicBezTo>
                    <a:pt x="60" y="55"/>
                    <a:pt x="59" y="59"/>
                    <a:pt x="57" y="63"/>
                  </a:cubicBezTo>
                  <a:cubicBezTo>
                    <a:pt x="55" y="67"/>
                    <a:pt x="52" y="70"/>
                    <a:pt x="48" y="72"/>
                  </a:cubicBezTo>
                  <a:cubicBezTo>
                    <a:pt x="44" y="74"/>
                    <a:pt x="38" y="75"/>
                    <a:pt x="32" y="75"/>
                  </a:cubicBezTo>
                  <a:cubicBezTo>
                    <a:pt x="25" y="75"/>
                    <a:pt x="19" y="74"/>
                    <a:pt x="15" y="71"/>
                  </a:cubicBezTo>
                  <a:cubicBezTo>
                    <a:pt x="10" y="69"/>
                    <a:pt x="7" y="65"/>
                    <a:pt x="4" y="60"/>
                  </a:cubicBezTo>
                  <a:cubicBezTo>
                    <a:pt x="2" y="54"/>
                    <a:pt x="0" y="47"/>
                    <a:pt x="0" y="38"/>
                  </a:cubicBezTo>
                  <a:cubicBezTo>
                    <a:pt x="0" y="25"/>
                    <a:pt x="3" y="15"/>
                    <a:pt x="9" y="9"/>
                  </a:cubicBezTo>
                  <a:cubicBezTo>
                    <a:pt x="14" y="3"/>
                    <a:pt x="22" y="0"/>
                    <a:pt x="32" y="0"/>
                  </a:cubicBezTo>
                  <a:cubicBezTo>
                    <a:pt x="37" y="0"/>
                    <a:pt x="42" y="0"/>
                    <a:pt x="45" y="2"/>
                  </a:cubicBezTo>
                  <a:cubicBezTo>
                    <a:pt x="49" y="3"/>
                    <a:pt x="52" y="5"/>
                    <a:pt x="54" y="8"/>
                  </a:cubicBezTo>
                  <a:cubicBezTo>
                    <a:pt x="56" y="10"/>
                    <a:pt x="58" y="14"/>
                    <a:pt x="59" y="17"/>
                  </a:cubicBezTo>
                  <a:close/>
                  <a:moveTo>
                    <a:pt x="22" y="50"/>
                  </a:moveTo>
                  <a:cubicBezTo>
                    <a:pt x="22" y="54"/>
                    <a:pt x="23" y="57"/>
                    <a:pt x="25" y="59"/>
                  </a:cubicBezTo>
                  <a:cubicBezTo>
                    <a:pt x="27" y="61"/>
                    <a:pt x="29" y="63"/>
                    <a:pt x="32" y="63"/>
                  </a:cubicBezTo>
                  <a:cubicBezTo>
                    <a:pt x="35" y="63"/>
                    <a:pt x="37" y="62"/>
                    <a:pt x="39" y="60"/>
                  </a:cubicBezTo>
                  <a:cubicBezTo>
                    <a:pt x="40" y="57"/>
                    <a:pt x="41" y="54"/>
                    <a:pt x="41" y="50"/>
                  </a:cubicBezTo>
                  <a:cubicBezTo>
                    <a:pt x="41" y="46"/>
                    <a:pt x="40" y="43"/>
                    <a:pt x="38" y="41"/>
                  </a:cubicBezTo>
                  <a:cubicBezTo>
                    <a:pt x="37" y="39"/>
                    <a:pt x="34" y="38"/>
                    <a:pt x="32" y="38"/>
                  </a:cubicBezTo>
                  <a:cubicBezTo>
                    <a:pt x="29" y="38"/>
                    <a:pt x="26" y="39"/>
                    <a:pt x="24" y="41"/>
                  </a:cubicBezTo>
                  <a:cubicBezTo>
                    <a:pt x="23" y="43"/>
                    <a:pt x="22" y="46"/>
                    <a:pt x="22" y="50"/>
                  </a:cubicBezTo>
                  <a:close/>
                  <a:moveTo>
                    <a:pt x="68" y="37"/>
                  </a:moveTo>
                  <a:cubicBezTo>
                    <a:pt x="68" y="23"/>
                    <a:pt x="71" y="14"/>
                    <a:pt x="76" y="8"/>
                  </a:cubicBezTo>
                  <a:cubicBezTo>
                    <a:pt x="81" y="3"/>
                    <a:pt x="88" y="0"/>
                    <a:pt x="98" y="0"/>
                  </a:cubicBezTo>
                  <a:cubicBezTo>
                    <a:pt x="103" y="0"/>
                    <a:pt x="107" y="0"/>
                    <a:pt x="111" y="2"/>
                  </a:cubicBezTo>
                  <a:cubicBezTo>
                    <a:pt x="114" y="3"/>
                    <a:pt x="116" y="4"/>
                    <a:pt x="118" y="6"/>
                  </a:cubicBezTo>
                  <a:cubicBezTo>
                    <a:pt x="120" y="8"/>
                    <a:pt x="122" y="10"/>
                    <a:pt x="123" y="12"/>
                  </a:cubicBezTo>
                  <a:cubicBezTo>
                    <a:pt x="124" y="15"/>
                    <a:pt x="125" y="17"/>
                    <a:pt x="126" y="20"/>
                  </a:cubicBezTo>
                  <a:cubicBezTo>
                    <a:pt x="127" y="25"/>
                    <a:pt x="128" y="31"/>
                    <a:pt x="128" y="37"/>
                  </a:cubicBezTo>
                  <a:cubicBezTo>
                    <a:pt x="128" y="50"/>
                    <a:pt x="126" y="60"/>
                    <a:pt x="121" y="66"/>
                  </a:cubicBezTo>
                  <a:cubicBezTo>
                    <a:pt x="117" y="72"/>
                    <a:pt x="109" y="75"/>
                    <a:pt x="98" y="75"/>
                  </a:cubicBezTo>
                  <a:cubicBezTo>
                    <a:pt x="92" y="75"/>
                    <a:pt x="87" y="74"/>
                    <a:pt x="83" y="72"/>
                  </a:cubicBezTo>
                  <a:cubicBezTo>
                    <a:pt x="79" y="70"/>
                    <a:pt x="76" y="67"/>
                    <a:pt x="74" y="64"/>
                  </a:cubicBezTo>
                  <a:cubicBezTo>
                    <a:pt x="72" y="61"/>
                    <a:pt x="71" y="57"/>
                    <a:pt x="70" y="53"/>
                  </a:cubicBezTo>
                  <a:cubicBezTo>
                    <a:pt x="69" y="48"/>
                    <a:pt x="68" y="43"/>
                    <a:pt x="68" y="37"/>
                  </a:cubicBezTo>
                  <a:close/>
                  <a:moveTo>
                    <a:pt x="88" y="37"/>
                  </a:moveTo>
                  <a:cubicBezTo>
                    <a:pt x="88" y="47"/>
                    <a:pt x="89" y="53"/>
                    <a:pt x="91" y="56"/>
                  </a:cubicBezTo>
                  <a:cubicBezTo>
                    <a:pt x="92" y="60"/>
                    <a:pt x="95" y="61"/>
                    <a:pt x="98" y="61"/>
                  </a:cubicBezTo>
                  <a:cubicBezTo>
                    <a:pt x="100" y="61"/>
                    <a:pt x="102" y="61"/>
                    <a:pt x="103" y="59"/>
                  </a:cubicBezTo>
                  <a:cubicBezTo>
                    <a:pt x="105" y="58"/>
                    <a:pt x="106" y="55"/>
                    <a:pt x="107" y="52"/>
                  </a:cubicBezTo>
                  <a:cubicBezTo>
                    <a:pt x="107" y="49"/>
                    <a:pt x="108" y="44"/>
                    <a:pt x="108" y="38"/>
                  </a:cubicBezTo>
                  <a:cubicBezTo>
                    <a:pt x="108" y="28"/>
                    <a:pt x="107" y="22"/>
                    <a:pt x="105" y="18"/>
                  </a:cubicBezTo>
                  <a:cubicBezTo>
                    <a:pt x="104" y="15"/>
                    <a:pt x="101" y="13"/>
                    <a:pt x="98" y="13"/>
                  </a:cubicBezTo>
                  <a:cubicBezTo>
                    <a:pt x="94" y="13"/>
                    <a:pt x="92" y="15"/>
                    <a:pt x="91" y="18"/>
                  </a:cubicBezTo>
                  <a:cubicBezTo>
                    <a:pt x="89" y="22"/>
                    <a:pt x="88" y="28"/>
                    <a:pt x="88" y="37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67" name="Freeform 32"/>
            <p:cNvSpPr>
              <a:spLocks noEditPoints="1"/>
            </p:cNvSpPr>
            <p:nvPr/>
          </p:nvSpPr>
          <p:spPr bwMode="auto">
            <a:xfrm>
              <a:off x="6493838" y="1755800"/>
              <a:ext cx="142699" cy="108000"/>
            </a:xfrm>
            <a:custGeom>
              <a:avLst/>
              <a:gdLst>
                <a:gd name="T0" fmla="*/ 12 w 127"/>
                <a:gd name="T1" fmla="*/ 35 h 75"/>
                <a:gd name="T2" fmla="*/ 5 w 127"/>
                <a:gd name="T3" fmla="*/ 29 h 75"/>
                <a:gd name="T4" fmla="*/ 2 w 127"/>
                <a:gd name="T5" fmla="*/ 19 h 75"/>
                <a:gd name="T6" fmla="*/ 11 w 127"/>
                <a:gd name="T7" fmla="*/ 4 h 75"/>
                <a:gd name="T8" fmla="*/ 28 w 127"/>
                <a:gd name="T9" fmla="*/ 0 h 75"/>
                <a:gd name="T10" fmla="*/ 50 w 127"/>
                <a:gd name="T11" fmla="*/ 5 h 75"/>
                <a:gd name="T12" fmla="*/ 57 w 127"/>
                <a:gd name="T13" fmla="*/ 19 h 75"/>
                <a:gd name="T14" fmla="*/ 54 w 127"/>
                <a:gd name="T15" fmla="*/ 28 h 75"/>
                <a:gd name="T16" fmla="*/ 48 w 127"/>
                <a:gd name="T17" fmla="*/ 35 h 75"/>
                <a:gd name="T18" fmla="*/ 56 w 127"/>
                <a:gd name="T19" fmla="*/ 42 h 75"/>
                <a:gd name="T20" fmla="*/ 59 w 127"/>
                <a:gd name="T21" fmla="*/ 52 h 75"/>
                <a:gd name="T22" fmla="*/ 57 w 127"/>
                <a:gd name="T23" fmla="*/ 63 h 75"/>
                <a:gd name="T24" fmla="*/ 51 w 127"/>
                <a:gd name="T25" fmla="*/ 70 h 75"/>
                <a:gd name="T26" fmla="*/ 42 w 127"/>
                <a:gd name="T27" fmla="*/ 74 h 75"/>
                <a:gd name="T28" fmla="*/ 30 w 127"/>
                <a:gd name="T29" fmla="*/ 75 h 75"/>
                <a:gd name="T30" fmla="*/ 12 w 127"/>
                <a:gd name="T31" fmla="*/ 72 h 75"/>
                <a:gd name="T32" fmla="*/ 3 w 127"/>
                <a:gd name="T33" fmla="*/ 64 h 75"/>
                <a:gd name="T34" fmla="*/ 0 w 127"/>
                <a:gd name="T35" fmla="*/ 52 h 75"/>
                <a:gd name="T36" fmla="*/ 3 w 127"/>
                <a:gd name="T37" fmla="*/ 41 h 75"/>
                <a:gd name="T38" fmla="*/ 12 w 127"/>
                <a:gd name="T39" fmla="*/ 35 h 75"/>
                <a:gd name="T40" fmla="*/ 21 w 127"/>
                <a:gd name="T41" fmla="*/ 20 h 75"/>
                <a:gd name="T42" fmla="*/ 23 w 127"/>
                <a:gd name="T43" fmla="*/ 26 h 75"/>
                <a:gd name="T44" fmla="*/ 30 w 127"/>
                <a:gd name="T45" fmla="*/ 29 h 75"/>
                <a:gd name="T46" fmla="*/ 35 w 127"/>
                <a:gd name="T47" fmla="*/ 26 h 75"/>
                <a:gd name="T48" fmla="*/ 38 w 127"/>
                <a:gd name="T49" fmla="*/ 20 h 75"/>
                <a:gd name="T50" fmla="*/ 35 w 127"/>
                <a:gd name="T51" fmla="*/ 14 h 75"/>
                <a:gd name="T52" fmla="*/ 29 w 127"/>
                <a:gd name="T53" fmla="*/ 12 h 75"/>
                <a:gd name="T54" fmla="*/ 23 w 127"/>
                <a:gd name="T55" fmla="*/ 14 h 75"/>
                <a:gd name="T56" fmla="*/ 21 w 127"/>
                <a:gd name="T57" fmla="*/ 20 h 75"/>
                <a:gd name="T58" fmla="*/ 20 w 127"/>
                <a:gd name="T59" fmla="*/ 52 h 75"/>
                <a:gd name="T60" fmla="*/ 23 w 127"/>
                <a:gd name="T61" fmla="*/ 59 h 75"/>
                <a:gd name="T62" fmla="*/ 30 w 127"/>
                <a:gd name="T63" fmla="*/ 63 h 75"/>
                <a:gd name="T64" fmla="*/ 36 w 127"/>
                <a:gd name="T65" fmla="*/ 59 h 75"/>
                <a:gd name="T66" fmla="*/ 39 w 127"/>
                <a:gd name="T67" fmla="*/ 52 h 75"/>
                <a:gd name="T68" fmla="*/ 36 w 127"/>
                <a:gd name="T69" fmla="*/ 44 h 75"/>
                <a:gd name="T70" fmla="*/ 29 w 127"/>
                <a:gd name="T71" fmla="*/ 41 h 75"/>
                <a:gd name="T72" fmla="*/ 23 w 127"/>
                <a:gd name="T73" fmla="*/ 44 h 75"/>
                <a:gd name="T74" fmla="*/ 20 w 127"/>
                <a:gd name="T75" fmla="*/ 52 h 75"/>
                <a:gd name="T76" fmla="*/ 68 w 127"/>
                <a:gd name="T77" fmla="*/ 37 h 75"/>
                <a:gd name="T78" fmla="*/ 75 w 127"/>
                <a:gd name="T79" fmla="*/ 8 h 75"/>
                <a:gd name="T80" fmla="*/ 98 w 127"/>
                <a:gd name="T81" fmla="*/ 0 h 75"/>
                <a:gd name="T82" fmla="*/ 110 w 127"/>
                <a:gd name="T83" fmla="*/ 1 h 75"/>
                <a:gd name="T84" fmla="*/ 118 w 127"/>
                <a:gd name="T85" fmla="*/ 6 h 75"/>
                <a:gd name="T86" fmla="*/ 122 w 127"/>
                <a:gd name="T87" fmla="*/ 12 h 75"/>
                <a:gd name="T88" fmla="*/ 125 w 127"/>
                <a:gd name="T89" fmla="*/ 20 h 75"/>
                <a:gd name="T90" fmla="*/ 127 w 127"/>
                <a:gd name="T91" fmla="*/ 37 h 75"/>
                <a:gd name="T92" fmla="*/ 120 w 127"/>
                <a:gd name="T93" fmla="*/ 66 h 75"/>
                <a:gd name="T94" fmla="*/ 97 w 127"/>
                <a:gd name="T95" fmla="*/ 75 h 75"/>
                <a:gd name="T96" fmla="*/ 82 w 127"/>
                <a:gd name="T97" fmla="*/ 72 h 75"/>
                <a:gd name="T98" fmla="*/ 73 w 127"/>
                <a:gd name="T99" fmla="*/ 63 h 75"/>
                <a:gd name="T100" fmla="*/ 69 w 127"/>
                <a:gd name="T101" fmla="*/ 52 h 75"/>
                <a:gd name="T102" fmla="*/ 68 w 127"/>
                <a:gd name="T103" fmla="*/ 37 h 75"/>
                <a:gd name="T104" fmla="*/ 88 w 127"/>
                <a:gd name="T105" fmla="*/ 37 h 75"/>
                <a:gd name="T106" fmla="*/ 90 w 127"/>
                <a:gd name="T107" fmla="*/ 56 h 75"/>
                <a:gd name="T108" fmla="*/ 97 w 127"/>
                <a:gd name="T109" fmla="*/ 61 h 75"/>
                <a:gd name="T110" fmla="*/ 103 w 127"/>
                <a:gd name="T111" fmla="*/ 59 h 75"/>
                <a:gd name="T112" fmla="*/ 106 w 127"/>
                <a:gd name="T113" fmla="*/ 52 h 75"/>
                <a:gd name="T114" fmla="*/ 107 w 127"/>
                <a:gd name="T115" fmla="*/ 38 h 75"/>
                <a:gd name="T116" fmla="*/ 105 w 127"/>
                <a:gd name="T117" fmla="*/ 18 h 75"/>
                <a:gd name="T118" fmla="*/ 97 w 127"/>
                <a:gd name="T119" fmla="*/ 13 h 75"/>
                <a:gd name="T120" fmla="*/ 90 w 127"/>
                <a:gd name="T121" fmla="*/ 18 h 75"/>
                <a:gd name="T122" fmla="*/ 88 w 127"/>
                <a:gd name="T123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27" h="75">
                  <a:moveTo>
                    <a:pt x="12" y="35"/>
                  </a:moveTo>
                  <a:cubicBezTo>
                    <a:pt x="9" y="33"/>
                    <a:pt x="6" y="31"/>
                    <a:pt x="5" y="29"/>
                  </a:cubicBezTo>
                  <a:cubicBezTo>
                    <a:pt x="3" y="26"/>
                    <a:pt x="2" y="23"/>
                    <a:pt x="2" y="19"/>
                  </a:cubicBezTo>
                  <a:cubicBezTo>
                    <a:pt x="2" y="13"/>
                    <a:pt x="5" y="8"/>
                    <a:pt x="11" y="4"/>
                  </a:cubicBezTo>
                  <a:cubicBezTo>
                    <a:pt x="15" y="1"/>
                    <a:pt x="21" y="0"/>
                    <a:pt x="28" y="0"/>
                  </a:cubicBezTo>
                  <a:cubicBezTo>
                    <a:pt x="38" y="0"/>
                    <a:pt x="45" y="1"/>
                    <a:pt x="50" y="5"/>
                  </a:cubicBezTo>
                  <a:cubicBezTo>
                    <a:pt x="55" y="9"/>
                    <a:pt x="57" y="14"/>
                    <a:pt x="57" y="19"/>
                  </a:cubicBezTo>
                  <a:cubicBezTo>
                    <a:pt x="57" y="22"/>
                    <a:pt x="56" y="26"/>
                    <a:pt x="54" y="28"/>
                  </a:cubicBezTo>
                  <a:cubicBezTo>
                    <a:pt x="53" y="31"/>
                    <a:pt x="51" y="33"/>
                    <a:pt x="48" y="35"/>
                  </a:cubicBezTo>
                  <a:cubicBezTo>
                    <a:pt x="51" y="36"/>
                    <a:pt x="54" y="39"/>
                    <a:pt x="56" y="42"/>
                  </a:cubicBezTo>
                  <a:cubicBezTo>
                    <a:pt x="58" y="45"/>
                    <a:pt x="59" y="49"/>
                    <a:pt x="59" y="52"/>
                  </a:cubicBezTo>
                  <a:cubicBezTo>
                    <a:pt x="59" y="56"/>
                    <a:pt x="58" y="59"/>
                    <a:pt x="57" y="63"/>
                  </a:cubicBezTo>
                  <a:cubicBezTo>
                    <a:pt x="55" y="66"/>
                    <a:pt x="53" y="68"/>
                    <a:pt x="51" y="70"/>
                  </a:cubicBezTo>
                  <a:cubicBezTo>
                    <a:pt x="48" y="72"/>
                    <a:pt x="45" y="73"/>
                    <a:pt x="42" y="74"/>
                  </a:cubicBezTo>
                  <a:cubicBezTo>
                    <a:pt x="38" y="75"/>
                    <a:pt x="34" y="75"/>
                    <a:pt x="30" y="75"/>
                  </a:cubicBezTo>
                  <a:cubicBezTo>
                    <a:pt x="22" y="75"/>
                    <a:pt x="16" y="74"/>
                    <a:pt x="12" y="72"/>
                  </a:cubicBezTo>
                  <a:cubicBezTo>
                    <a:pt x="8" y="70"/>
                    <a:pt x="5" y="68"/>
                    <a:pt x="3" y="64"/>
                  </a:cubicBezTo>
                  <a:cubicBezTo>
                    <a:pt x="1" y="61"/>
                    <a:pt x="0" y="57"/>
                    <a:pt x="0" y="52"/>
                  </a:cubicBezTo>
                  <a:cubicBezTo>
                    <a:pt x="0" y="48"/>
                    <a:pt x="1" y="44"/>
                    <a:pt x="3" y="41"/>
                  </a:cubicBezTo>
                  <a:cubicBezTo>
                    <a:pt x="5" y="38"/>
                    <a:pt x="8" y="36"/>
                    <a:pt x="12" y="35"/>
                  </a:cubicBezTo>
                  <a:close/>
                  <a:moveTo>
                    <a:pt x="21" y="20"/>
                  </a:moveTo>
                  <a:cubicBezTo>
                    <a:pt x="21" y="23"/>
                    <a:pt x="22" y="25"/>
                    <a:pt x="23" y="26"/>
                  </a:cubicBezTo>
                  <a:cubicBezTo>
                    <a:pt x="25" y="28"/>
                    <a:pt x="27" y="29"/>
                    <a:pt x="30" y="29"/>
                  </a:cubicBezTo>
                  <a:cubicBezTo>
                    <a:pt x="32" y="29"/>
                    <a:pt x="34" y="28"/>
                    <a:pt x="35" y="26"/>
                  </a:cubicBezTo>
                  <a:cubicBezTo>
                    <a:pt x="37" y="25"/>
                    <a:pt x="38" y="23"/>
                    <a:pt x="38" y="20"/>
                  </a:cubicBezTo>
                  <a:cubicBezTo>
                    <a:pt x="38" y="18"/>
                    <a:pt x="37" y="16"/>
                    <a:pt x="35" y="14"/>
                  </a:cubicBezTo>
                  <a:cubicBezTo>
                    <a:pt x="34" y="13"/>
                    <a:pt x="32" y="12"/>
                    <a:pt x="29" y="12"/>
                  </a:cubicBezTo>
                  <a:cubicBezTo>
                    <a:pt x="27" y="12"/>
                    <a:pt x="25" y="13"/>
                    <a:pt x="23" y="14"/>
                  </a:cubicBezTo>
                  <a:cubicBezTo>
                    <a:pt x="22" y="16"/>
                    <a:pt x="21" y="18"/>
                    <a:pt x="21" y="20"/>
                  </a:cubicBezTo>
                  <a:close/>
                  <a:moveTo>
                    <a:pt x="20" y="52"/>
                  </a:moveTo>
                  <a:cubicBezTo>
                    <a:pt x="20" y="55"/>
                    <a:pt x="21" y="57"/>
                    <a:pt x="23" y="59"/>
                  </a:cubicBezTo>
                  <a:cubicBezTo>
                    <a:pt x="25" y="62"/>
                    <a:pt x="27" y="63"/>
                    <a:pt x="30" y="63"/>
                  </a:cubicBezTo>
                  <a:cubicBezTo>
                    <a:pt x="32" y="63"/>
                    <a:pt x="34" y="62"/>
                    <a:pt x="36" y="59"/>
                  </a:cubicBezTo>
                  <a:cubicBezTo>
                    <a:pt x="38" y="57"/>
                    <a:pt x="39" y="55"/>
                    <a:pt x="39" y="52"/>
                  </a:cubicBezTo>
                  <a:cubicBezTo>
                    <a:pt x="39" y="48"/>
                    <a:pt x="38" y="46"/>
                    <a:pt x="36" y="44"/>
                  </a:cubicBezTo>
                  <a:cubicBezTo>
                    <a:pt x="34" y="42"/>
                    <a:pt x="32" y="41"/>
                    <a:pt x="29" y="41"/>
                  </a:cubicBezTo>
                  <a:cubicBezTo>
                    <a:pt x="27" y="41"/>
                    <a:pt x="25" y="42"/>
                    <a:pt x="23" y="44"/>
                  </a:cubicBezTo>
                  <a:cubicBezTo>
                    <a:pt x="21" y="46"/>
                    <a:pt x="20" y="48"/>
                    <a:pt x="20" y="52"/>
                  </a:cubicBezTo>
                  <a:close/>
                  <a:moveTo>
                    <a:pt x="68" y="37"/>
                  </a:moveTo>
                  <a:cubicBezTo>
                    <a:pt x="68" y="23"/>
                    <a:pt x="70" y="13"/>
                    <a:pt x="75" y="8"/>
                  </a:cubicBezTo>
                  <a:cubicBezTo>
                    <a:pt x="80" y="2"/>
                    <a:pt x="88" y="0"/>
                    <a:pt x="98" y="0"/>
                  </a:cubicBezTo>
                  <a:cubicBezTo>
                    <a:pt x="103" y="0"/>
                    <a:pt x="107" y="0"/>
                    <a:pt x="110" y="1"/>
                  </a:cubicBezTo>
                  <a:cubicBezTo>
                    <a:pt x="113" y="3"/>
                    <a:pt x="116" y="4"/>
                    <a:pt x="118" y="6"/>
                  </a:cubicBezTo>
                  <a:cubicBezTo>
                    <a:pt x="120" y="8"/>
                    <a:pt x="121" y="10"/>
                    <a:pt x="122" y="12"/>
                  </a:cubicBezTo>
                  <a:cubicBezTo>
                    <a:pt x="124" y="14"/>
                    <a:pt x="124" y="17"/>
                    <a:pt x="125" y="20"/>
                  </a:cubicBezTo>
                  <a:cubicBezTo>
                    <a:pt x="127" y="25"/>
                    <a:pt x="127" y="31"/>
                    <a:pt x="127" y="37"/>
                  </a:cubicBezTo>
                  <a:cubicBezTo>
                    <a:pt x="127" y="50"/>
                    <a:pt x="125" y="60"/>
                    <a:pt x="120" y="66"/>
                  </a:cubicBezTo>
                  <a:cubicBezTo>
                    <a:pt x="116" y="72"/>
                    <a:pt x="108" y="75"/>
                    <a:pt x="97" y="75"/>
                  </a:cubicBezTo>
                  <a:cubicBezTo>
                    <a:pt x="91" y="75"/>
                    <a:pt x="86" y="74"/>
                    <a:pt x="82" y="72"/>
                  </a:cubicBezTo>
                  <a:cubicBezTo>
                    <a:pt x="79" y="70"/>
                    <a:pt x="76" y="67"/>
                    <a:pt x="73" y="63"/>
                  </a:cubicBezTo>
                  <a:cubicBezTo>
                    <a:pt x="71" y="61"/>
                    <a:pt x="70" y="57"/>
                    <a:pt x="69" y="52"/>
                  </a:cubicBezTo>
                  <a:cubicBezTo>
                    <a:pt x="68" y="48"/>
                    <a:pt x="68" y="43"/>
                    <a:pt x="68" y="37"/>
                  </a:cubicBezTo>
                  <a:close/>
                  <a:moveTo>
                    <a:pt x="88" y="37"/>
                  </a:moveTo>
                  <a:cubicBezTo>
                    <a:pt x="88" y="46"/>
                    <a:pt x="89" y="53"/>
                    <a:pt x="90" y="56"/>
                  </a:cubicBezTo>
                  <a:cubicBezTo>
                    <a:pt x="92" y="59"/>
                    <a:pt x="94" y="61"/>
                    <a:pt x="97" y="61"/>
                  </a:cubicBezTo>
                  <a:cubicBezTo>
                    <a:pt x="99" y="61"/>
                    <a:pt x="101" y="60"/>
                    <a:pt x="103" y="59"/>
                  </a:cubicBezTo>
                  <a:cubicBezTo>
                    <a:pt x="104" y="58"/>
                    <a:pt x="105" y="55"/>
                    <a:pt x="106" y="52"/>
                  </a:cubicBezTo>
                  <a:cubicBezTo>
                    <a:pt x="107" y="49"/>
                    <a:pt x="107" y="44"/>
                    <a:pt x="107" y="38"/>
                  </a:cubicBezTo>
                  <a:cubicBezTo>
                    <a:pt x="107" y="28"/>
                    <a:pt x="106" y="21"/>
                    <a:pt x="105" y="18"/>
                  </a:cubicBezTo>
                  <a:cubicBezTo>
                    <a:pt x="103" y="15"/>
                    <a:pt x="101" y="13"/>
                    <a:pt x="97" y="13"/>
                  </a:cubicBezTo>
                  <a:cubicBezTo>
                    <a:pt x="94" y="13"/>
                    <a:pt x="91" y="15"/>
                    <a:pt x="90" y="18"/>
                  </a:cubicBezTo>
                  <a:cubicBezTo>
                    <a:pt x="88" y="22"/>
                    <a:pt x="88" y="28"/>
                    <a:pt x="88" y="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68" name="Freeform 33"/>
            <p:cNvSpPr>
              <a:spLocks noEditPoints="1"/>
            </p:cNvSpPr>
            <p:nvPr/>
          </p:nvSpPr>
          <p:spPr bwMode="auto">
            <a:xfrm>
              <a:off x="6687501" y="1580484"/>
              <a:ext cx="214729" cy="108000"/>
            </a:xfrm>
            <a:custGeom>
              <a:avLst/>
              <a:gdLst>
                <a:gd name="T0" fmla="*/ 42 w 191"/>
                <a:gd name="T1" fmla="*/ 0 h 75"/>
                <a:gd name="T2" fmla="*/ 42 w 191"/>
                <a:gd name="T3" fmla="*/ 74 h 75"/>
                <a:gd name="T4" fmla="*/ 21 w 191"/>
                <a:gd name="T5" fmla="*/ 74 h 75"/>
                <a:gd name="T6" fmla="*/ 21 w 191"/>
                <a:gd name="T7" fmla="*/ 26 h 75"/>
                <a:gd name="T8" fmla="*/ 12 w 191"/>
                <a:gd name="T9" fmla="*/ 32 h 75"/>
                <a:gd name="T10" fmla="*/ 0 w 191"/>
                <a:gd name="T11" fmla="*/ 36 h 75"/>
                <a:gd name="T12" fmla="*/ 0 w 191"/>
                <a:gd name="T13" fmla="*/ 20 h 75"/>
                <a:gd name="T14" fmla="*/ 16 w 191"/>
                <a:gd name="T15" fmla="*/ 12 h 75"/>
                <a:gd name="T16" fmla="*/ 25 w 191"/>
                <a:gd name="T17" fmla="*/ 0 h 75"/>
                <a:gd name="T18" fmla="*/ 42 w 191"/>
                <a:gd name="T19" fmla="*/ 0 h 75"/>
                <a:gd name="T20" fmla="*/ 64 w 191"/>
                <a:gd name="T21" fmla="*/ 37 h 75"/>
                <a:gd name="T22" fmla="*/ 71 w 191"/>
                <a:gd name="T23" fmla="*/ 8 h 75"/>
                <a:gd name="T24" fmla="*/ 94 w 191"/>
                <a:gd name="T25" fmla="*/ 0 h 75"/>
                <a:gd name="T26" fmla="*/ 106 w 191"/>
                <a:gd name="T27" fmla="*/ 2 h 75"/>
                <a:gd name="T28" fmla="*/ 114 w 191"/>
                <a:gd name="T29" fmla="*/ 7 h 75"/>
                <a:gd name="T30" fmla="*/ 119 w 191"/>
                <a:gd name="T31" fmla="*/ 13 h 75"/>
                <a:gd name="T32" fmla="*/ 121 w 191"/>
                <a:gd name="T33" fmla="*/ 20 h 75"/>
                <a:gd name="T34" fmla="*/ 123 w 191"/>
                <a:gd name="T35" fmla="*/ 37 h 75"/>
                <a:gd name="T36" fmla="*/ 117 w 191"/>
                <a:gd name="T37" fmla="*/ 66 h 75"/>
                <a:gd name="T38" fmla="*/ 94 w 191"/>
                <a:gd name="T39" fmla="*/ 75 h 75"/>
                <a:gd name="T40" fmla="*/ 79 w 191"/>
                <a:gd name="T41" fmla="*/ 72 h 75"/>
                <a:gd name="T42" fmla="*/ 69 w 191"/>
                <a:gd name="T43" fmla="*/ 64 h 75"/>
                <a:gd name="T44" fmla="*/ 65 w 191"/>
                <a:gd name="T45" fmla="*/ 53 h 75"/>
                <a:gd name="T46" fmla="*/ 64 w 191"/>
                <a:gd name="T47" fmla="*/ 37 h 75"/>
                <a:gd name="T48" fmla="*/ 84 w 191"/>
                <a:gd name="T49" fmla="*/ 37 h 75"/>
                <a:gd name="T50" fmla="*/ 86 w 191"/>
                <a:gd name="T51" fmla="*/ 56 h 75"/>
                <a:gd name="T52" fmla="*/ 94 w 191"/>
                <a:gd name="T53" fmla="*/ 62 h 75"/>
                <a:gd name="T54" fmla="*/ 99 w 191"/>
                <a:gd name="T55" fmla="*/ 59 h 75"/>
                <a:gd name="T56" fmla="*/ 102 w 191"/>
                <a:gd name="T57" fmla="*/ 53 h 75"/>
                <a:gd name="T58" fmla="*/ 103 w 191"/>
                <a:gd name="T59" fmla="*/ 38 h 75"/>
                <a:gd name="T60" fmla="*/ 101 w 191"/>
                <a:gd name="T61" fmla="*/ 18 h 75"/>
                <a:gd name="T62" fmla="*/ 93 w 191"/>
                <a:gd name="T63" fmla="*/ 13 h 75"/>
                <a:gd name="T64" fmla="*/ 86 w 191"/>
                <a:gd name="T65" fmla="*/ 19 h 75"/>
                <a:gd name="T66" fmla="*/ 84 w 191"/>
                <a:gd name="T67" fmla="*/ 37 h 75"/>
                <a:gd name="T68" fmla="*/ 132 w 191"/>
                <a:gd name="T69" fmla="*/ 37 h 75"/>
                <a:gd name="T70" fmla="*/ 139 w 191"/>
                <a:gd name="T71" fmla="*/ 8 h 75"/>
                <a:gd name="T72" fmla="*/ 162 w 191"/>
                <a:gd name="T73" fmla="*/ 0 h 75"/>
                <a:gd name="T74" fmla="*/ 174 w 191"/>
                <a:gd name="T75" fmla="*/ 2 h 75"/>
                <a:gd name="T76" fmla="*/ 182 w 191"/>
                <a:gd name="T77" fmla="*/ 7 h 75"/>
                <a:gd name="T78" fmla="*/ 187 w 191"/>
                <a:gd name="T79" fmla="*/ 13 h 75"/>
                <a:gd name="T80" fmla="*/ 189 w 191"/>
                <a:gd name="T81" fmla="*/ 20 h 75"/>
                <a:gd name="T82" fmla="*/ 191 w 191"/>
                <a:gd name="T83" fmla="*/ 37 h 75"/>
                <a:gd name="T84" fmla="*/ 185 w 191"/>
                <a:gd name="T85" fmla="*/ 66 h 75"/>
                <a:gd name="T86" fmla="*/ 162 w 191"/>
                <a:gd name="T87" fmla="*/ 75 h 75"/>
                <a:gd name="T88" fmla="*/ 147 w 191"/>
                <a:gd name="T89" fmla="*/ 72 h 75"/>
                <a:gd name="T90" fmla="*/ 137 w 191"/>
                <a:gd name="T91" fmla="*/ 64 h 75"/>
                <a:gd name="T92" fmla="*/ 133 w 191"/>
                <a:gd name="T93" fmla="*/ 53 h 75"/>
                <a:gd name="T94" fmla="*/ 132 w 191"/>
                <a:gd name="T95" fmla="*/ 37 h 75"/>
                <a:gd name="T96" fmla="*/ 152 w 191"/>
                <a:gd name="T97" fmla="*/ 37 h 75"/>
                <a:gd name="T98" fmla="*/ 154 w 191"/>
                <a:gd name="T99" fmla="*/ 56 h 75"/>
                <a:gd name="T100" fmla="*/ 161 w 191"/>
                <a:gd name="T101" fmla="*/ 62 h 75"/>
                <a:gd name="T102" fmla="*/ 167 w 191"/>
                <a:gd name="T103" fmla="*/ 59 h 75"/>
                <a:gd name="T104" fmla="*/ 170 w 191"/>
                <a:gd name="T105" fmla="*/ 53 h 75"/>
                <a:gd name="T106" fmla="*/ 171 w 191"/>
                <a:gd name="T107" fmla="*/ 38 h 75"/>
                <a:gd name="T108" fmla="*/ 169 w 191"/>
                <a:gd name="T109" fmla="*/ 18 h 75"/>
                <a:gd name="T110" fmla="*/ 161 w 191"/>
                <a:gd name="T111" fmla="*/ 13 h 75"/>
                <a:gd name="T112" fmla="*/ 154 w 191"/>
                <a:gd name="T113" fmla="*/ 19 h 75"/>
                <a:gd name="T114" fmla="*/ 152 w 191"/>
                <a:gd name="T115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91" h="75">
                  <a:moveTo>
                    <a:pt x="42" y="0"/>
                  </a:moveTo>
                  <a:cubicBezTo>
                    <a:pt x="42" y="74"/>
                    <a:pt x="42" y="74"/>
                    <a:pt x="42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8" y="28"/>
                    <a:pt x="15" y="30"/>
                    <a:pt x="12" y="32"/>
                  </a:cubicBezTo>
                  <a:cubicBezTo>
                    <a:pt x="9" y="33"/>
                    <a:pt x="5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2" y="15"/>
                    <a:pt x="16" y="12"/>
                  </a:cubicBezTo>
                  <a:cubicBezTo>
                    <a:pt x="20" y="8"/>
                    <a:pt x="23" y="5"/>
                    <a:pt x="25" y="0"/>
                  </a:cubicBezTo>
                  <a:cubicBezTo>
                    <a:pt x="42" y="0"/>
                    <a:pt x="42" y="0"/>
                    <a:pt x="42" y="0"/>
                  </a:cubicBezTo>
                  <a:close/>
                  <a:moveTo>
                    <a:pt x="64" y="37"/>
                  </a:moveTo>
                  <a:cubicBezTo>
                    <a:pt x="64" y="24"/>
                    <a:pt x="66" y="14"/>
                    <a:pt x="71" y="8"/>
                  </a:cubicBezTo>
                  <a:cubicBezTo>
                    <a:pt x="76" y="3"/>
                    <a:pt x="84" y="0"/>
                    <a:pt x="94" y="0"/>
                  </a:cubicBezTo>
                  <a:cubicBezTo>
                    <a:pt x="99" y="0"/>
                    <a:pt x="103" y="1"/>
                    <a:pt x="106" y="2"/>
                  </a:cubicBezTo>
                  <a:cubicBezTo>
                    <a:pt x="109" y="3"/>
                    <a:pt x="112" y="5"/>
                    <a:pt x="114" y="7"/>
                  </a:cubicBezTo>
                  <a:cubicBezTo>
                    <a:pt x="116" y="8"/>
                    <a:pt x="118" y="11"/>
                    <a:pt x="119" y="13"/>
                  </a:cubicBezTo>
                  <a:cubicBezTo>
                    <a:pt x="120" y="15"/>
                    <a:pt x="121" y="17"/>
                    <a:pt x="121" y="20"/>
                  </a:cubicBezTo>
                  <a:cubicBezTo>
                    <a:pt x="123" y="26"/>
                    <a:pt x="123" y="31"/>
                    <a:pt x="123" y="37"/>
                  </a:cubicBezTo>
                  <a:cubicBezTo>
                    <a:pt x="123" y="50"/>
                    <a:pt x="121" y="60"/>
                    <a:pt x="117" y="66"/>
                  </a:cubicBezTo>
                  <a:cubicBezTo>
                    <a:pt x="112" y="72"/>
                    <a:pt x="105" y="75"/>
                    <a:pt x="94" y="75"/>
                  </a:cubicBezTo>
                  <a:cubicBezTo>
                    <a:pt x="87" y="75"/>
                    <a:pt x="83" y="74"/>
                    <a:pt x="79" y="72"/>
                  </a:cubicBezTo>
                  <a:cubicBezTo>
                    <a:pt x="75" y="70"/>
                    <a:pt x="72" y="68"/>
                    <a:pt x="69" y="64"/>
                  </a:cubicBezTo>
                  <a:cubicBezTo>
                    <a:pt x="68" y="61"/>
                    <a:pt x="66" y="57"/>
                    <a:pt x="65" y="53"/>
                  </a:cubicBezTo>
                  <a:cubicBezTo>
                    <a:pt x="64" y="48"/>
                    <a:pt x="64" y="43"/>
                    <a:pt x="64" y="37"/>
                  </a:cubicBezTo>
                  <a:close/>
                  <a:moveTo>
                    <a:pt x="84" y="37"/>
                  </a:moveTo>
                  <a:cubicBezTo>
                    <a:pt x="84" y="47"/>
                    <a:pt x="85" y="53"/>
                    <a:pt x="86" y="56"/>
                  </a:cubicBezTo>
                  <a:cubicBezTo>
                    <a:pt x="88" y="60"/>
                    <a:pt x="90" y="62"/>
                    <a:pt x="94" y="62"/>
                  </a:cubicBezTo>
                  <a:cubicBezTo>
                    <a:pt x="96" y="62"/>
                    <a:pt x="97" y="61"/>
                    <a:pt x="99" y="59"/>
                  </a:cubicBezTo>
                  <a:cubicBezTo>
                    <a:pt x="100" y="58"/>
                    <a:pt x="102" y="56"/>
                    <a:pt x="102" y="53"/>
                  </a:cubicBezTo>
                  <a:cubicBezTo>
                    <a:pt x="103" y="49"/>
                    <a:pt x="103" y="45"/>
                    <a:pt x="103" y="38"/>
                  </a:cubicBezTo>
                  <a:cubicBezTo>
                    <a:pt x="103" y="28"/>
                    <a:pt x="102" y="22"/>
                    <a:pt x="101" y="18"/>
                  </a:cubicBezTo>
                  <a:cubicBezTo>
                    <a:pt x="99" y="15"/>
                    <a:pt x="97" y="13"/>
                    <a:pt x="93" y="13"/>
                  </a:cubicBezTo>
                  <a:cubicBezTo>
                    <a:pt x="90" y="13"/>
                    <a:pt x="88" y="15"/>
                    <a:pt x="86" y="19"/>
                  </a:cubicBezTo>
                  <a:cubicBezTo>
                    <a:pt x="85" y="22"/>
                    <a:pt x="84" y="28"/>
                    <a:pt x="84" y="37"/>
                  </a:cubicBezTo>
                  <a:close/>
                  <a:moveTo>
                    <a:pt x="132" y="37"/>
                  </a:moveTo>
                  <a:cubicBezTo>
                    <a:pt x="132" y="24"/>
                    <a:pt x="134" y="14"/>
                    <a:pt x="139" y="8"/>
                  </a:cubicBezTo>
                  <a:cubicBezTo>
                    <a:pt x="144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7" y="3"/>
                    <a:pt x="180" y="5"/>
                    <a:pt x="182" y="7"/>
                  </a:cubicBezTo>
                  <a:cubicBezTo>
                    <a:pt x="184" y="8"/>
                    <a:pt x="185" y="11"/>
                    <a:pt x="187" y="13"/>
                  </a:cubicBezTo>
                  <a:cubicBezTo>
                    <a:pt x="188" y="15"/>
                    <a:pt x="189" y="17"/>
                    <a:pt x="189" y="20"/>
                  </a:cubicBezTo>
                  <a:cubicBezTo>
                    <a:pt x="191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5" y="66"/>
                  </a:cubicBezTo>
                  <a:cubicBezTo>
                    <a:pt x="180" y="72"/>
                    <a:pt x="172" y="75"/>
                    <a:pt x="162" y="75"/>
                  </a:cubicBezTo>
                  <a:cubicBezTo>
                    <a:pt x="155" y="75"/>
                    <a:pt x="150" y="74"/>
                    <a:pt x="147" y="72"/>
                  </a:cubicBezTo>
                  <a:cubicBezTo>
                    <a:pt x="143" y="70"/>
                    <a:pt x="140" y="68"/>
                    <a:pt x="137" y="64"/>
                  </a:cubicBezTo>
                  <a:cubicBezTo>
                    <a:pt x="136" y="61"/>
                    <a:pt x="134" y="57"/>
                    <a:pt x="133" y="53"/>
                  </a:cubicBezTo>
                  <a:cubicBezTo>
                    <a:pt x="132" y="48"/>
                    <a:pt x="132" y="43"/>
                    <a:pt x="132" y="37"/>
                  </a:cubicBezTo>
                  <a:close/>
                  <a:moveTo>
                    <a:pt x="152" y="37"/>
                  </a:moveTo>
                  <a:cubicBezTo>
                    <a:pt x="152" y="47"/>
                    <a:pt x="153" y="53"/>
                    <a:pt x="154" y="56"/>
                  </a:cubicBezTo>
                  <a:cubicBezTo>
                    <a:pt x="156" y="60"/>
                    <a:pt x="158" y="62"/>
                    <a:pt x="161" y="62"/>
                  </a:cubicBezTo>
                  <a:cubicBezTo>
                    <a:pt x="164" y="62"/>
                    <a:pt x="165" y="61"/>
                    <a:pt x="167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1" y="49"/>
                    <a:pt x="171" y="45"/>
                    <a:pt x="171" y="38"/>
                  </a:cubicBezTo>
                  <a:cubicBezTo>
                    <a:pt x="171" y="28"/>
                    <a:pt x="170" y="22"/>
                    <a:pt x="169" y="18"/>
                  </a:cubicBezTo>
                  <a:cubicBezTo>
                    <a:pt x="167" y="15"/>
                    <a:pt x="165" y="13"/>
                    <a:pt x="161" y="13"/>
                  </a:cubicBezTo>
                  <a:cubicBezTo>
                    <a:pt x="158" y="13"/>
                    <a:pt x="156" y="15"/>
                    <a:pt x="154" y="19"/>
                  </a:cubicBezTo>
                  <a:cubicBezTo>
                    <a:pt x="153" y="22"/>
                    <a:pt x="152" y="28"/>
                    <a:pt x="152" y="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69" name="Freeform 34"/>
            <p:cNvSpPr>
              <a:spLocks noEditPoints="1"/>
            </p:cNvSpPr>
            <p:nvPr/>
          </p:nvSpPr>
          <p:spPr bwMode="auto">
            <a:xfrm>
              <a:off x="6934847" y="1498262"/>
              <a:ext cx="214729" cy="108000"/>
            </a:xfrm>
            <a:custGeom>
              <a:avLst/>
              <a:gdLst>
                <a:gd name="T0" fmla="*/ 42 w 191"/>
                <a:gd name="T1" fmla="*/ 0 h 75"/>
                <a:gd name="T2" fmla="*/ 42 w 191"/>
                <a:gd name="T3" fmla="*/ 74 h 75"/>
                <a:gd name="T4" fmla="*/ 21 w 191"/>
                <a:gd name="T5" fmla="*/ 74 h 75"/>
                <a:gd name="T6" fmla="*/ 21 w 191"/>
                <a:gd name="T7" fmla="*/ 26 h 75"/>
                <a:gd name="T8" fmla="*/ 12 w 191"/>
                <a:gd name="T9" fmla="*/ 32 h 75"/>
                <a:gd name="T10" fmla="*/ 0 w 191"/>
                <a:gd name="T11" fmla="*/ 36 h 75"/>
                <a:gd name="T12" fmla="*/ 0 w 191"/>
                <a:gd name="T13" fmla="*/ 20 h 75"/>
                <a:gd name="T14" fmla="*/ 16 w 191"/>
                <a:gd name="T15" fmla="*/ 12 h 75"/>
                <a:gd name="T16" fmla="*/ 25 w 191"/>
                <a:gd name="T17" fmla="*/ 0 h 75"/>
                <a:gd name="T18" fmla="*/ 42 w 191"/>
                <a:gd name="T19" fmla="*/ 0 h 75"/>
                <a:gd name="T20" fmla="*/ 123 w 191"/>
                <a:gd name="T21" fmla="*/ 74 h 75"/>
                <a:gd name="T22" fmla="*/ 62 w 191"/>
                <a:gd name="T23" fmla="*/ 74 h 75"/>
                <a:gd name="T24" fmla="*/ 69 w 191"/>
                <a:gd name="T25" fmla="*/ 57 h 75"/>
                <a:gd name="T26" fmla="*/ 89 w 191"/>
                <a:gd name="T27" fmla="*/ 39 h 75"/>
                <a:gd name="T28" fmla="*/ 100 w 191"/>
                <a:gd name="T29" fmla="*/ 29 h 75"/>
                <a:gd name="T30" fmla="*/ 102 w 191"/>
                <a:gd name="T31" fmla="*/ 22 h 75"/>
                <a:gd name="T32" fmla="*/ 100 w 191"/>
                <a:gd name="T33" fmla="*/ 16 h 75"/>
                <a:gd name="T34" fmla="*/ 94 w 191"/>
                <a:gd name="T35" fmla="*/ 14 h 75"/>
                <a:gd name="T36" fmla="*/ 87 w 191"/>
                <a:gd name="T37" fmla="*/ 16 h 75"/>
                <a:gd name="T38" fmla="*/ 84 w 191"/>
                <a:gd name="T39" fmla="*/ 25 h 75"/>
                <a:gd name="T40" fmla="*/ 64 w 191"/>
                <a:gd name="T41" fmla="*/ 23 h 75"/>
                <a:gd name="T42" fmla="*/ 68 w 191"/>
                <a:gd name="T43" fmla="*/ 10 h 75"/>
                <a:gd name="T44" fmla="*/ 77 w 191"/>
                <a:gd name="T45" fmla="*/ 3 h 75"/>
                <a:gd name="T46" fmla="*/ 93 w 191"/>
                <a:gd name="T47" fmla="*/ 0 h 75"/>
                <a:gd name="T48" fmla="*/ 110 w 191"/>
                <a:gd name="T49" fmla="*/ 3 h 75"/>
                <a:gd name="T50" fmla="*/ 119 w 191"/>
                <a:gd name="T51" fmla="*/ 10 h 75"/>
                <a:gd name="T52" fmla="*/ 123 w 191"/>
                <a:gd name="T53" fmla="*/ 21 h 75"/>
                <a:gd name="T54" fmla="*/ 119 w 191"/>
                <a:gd name="T55" fmla="*/ 34 h 75"/>
                <a:gd name="T56" fmla="*/ 105 w 191"/>
                <a:gd name="T57" fmla="*/ 47 h 75"/>
                <a:gd name="T58" fmla="*/ 96 w 191"/>
                <a:gd name="T59" fmla="*/ 53 h 75"/>
                <a:gd name="T60" fmla="*/ 91 w 191"/>
                <a:gd name="T61" fmla="*/ 58 h 75"/>
                <a:gd name="T62" fmla="*/ 123 w 191"/>
                <a:gd name="T63" fmla="*/ 58 h 75"/>
                <a:gd name="T64" fmla="*/ 123 w 191"/>
                <a:gd name="T65" fmla="*/ 74 h 75"/>
                <a:gd name="T66" fmla="*/ 132 w 191"/>
                <a:gd name="T67" fmla="*/ 37 h 75"/>
                <a:gd name="T68" fmla="*/ 139 w 191"/>
                <a:gd name="T69" fmla="*/ 8 h 75"/>
                <a:gd name="T70" fmla="*/ 162 w 191"/>
                <a:gd name="T71" fmla="*/ 0 h 75"/>
                <a:gd name="T72" fmla="*/ 174 w 191"/>
                <a:gd name="T73" fmla="*/ 2 h 75"/>
                <a:gd name="T74" fmla="*/ 182 w 191"/>
                <a:gd name="T75" fmla="*/ 7 h 75"/>
                <a:gd name="T76" fmla="*/ 187 w 191"/>
                <a:gd name="T77" fmla="*/ 13 h 75"/>
                <a:gd name="T78" fmla="*/ 189 w 191"/>
                <a:gd name="T79" fmla="*/ 20 h 75"/>
                <a:gd name="T80" fmla="*/ 191 w 191"/>
                <a:gd name="T81" fmla="*/ 37 h 75"/>
                <a:gd name="T82" fmla="*/ 185 w 191"/>
                <a:gd name="T83" fmla="*/ 66 h 75"/>
                <a:gd name="T84" fmla="*/ 162 w 191"/>
                <a:gd name="T85" fmla="*/ 75 h 75"/>
                <a:gd name="T86" fmla="*/ 147 w 191"/>
                <a:gd name="T87" fmla="*/ 73 h 75"/>
                <a:gd name="T88" fmla="*/ 137 w 191"/>
                <a:gd name="T89" fmla="*/ 64 h 75"/>
                <a:gd name="T90" fmla="*/ 133 w 191"/>
                <a:gd name="T91" fmla="*/ 53 h 75"/>
                <a:gd name="T92" fmla="*/ 132 w 191"/>
                <a:gd name="T93" fmla="*/ 37 h 75"/>
                <a:gd name="T94" fmla="*/ 152 w 191"/>
                <a:gd name="T95" fmla="*/ 38 h 75"/>
                <a:gd name="T96" fmla="*/ 154 w 191"/>
                <a:gd name="T97" fmla="*/ 57 h 75"/>
                <a:gd name="T98" fmla="*/ 161 w 191"/>
                <a:gd name="T99" fmla="*/ 62 h 75"/>
                <a:gd name="T100" fmla="*/ 167 w 191"/>
                <a:gd name="T101" fmla="*/ 59 h 75"/>
                <a:gd name="T102" fmla="*/ 170 w 191"/>
                <a:gd name="T103" fmla="*/ 53 h 75"/>
                <a:gd name="T104" fmla="*/ 171 w 191"/>
                <a:gd name="T105" fmla="*/ 38 h 75"/>
                <a:gd name="T106" fmla="*/ 169 w 191"/>
                <a:gd name="T107" fmla="*/ 19 h 75"/>
                <a:gd name="T108" fmla="*/ 161 w 191"/>
                <a:gd name="T109" fmla="*/ 14 h 75"/>
                <a:gd name="T110" fmla="*/ 154 w 191"/>
                <a:gd name="T111" fmla="*/ 19 h 75"/>
                <a:gd name="T112" fmla="*/ 152 w 191"/>
                <a:gd name="T113" fmla="*/ 3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91" h="75">
                  <a:moveTo>
                    <a:pt x="42" y="0"/>
                  </a:moveTo>
                  <a:cubicBezTo>
                    <a:pt x="42" y="74"/>
                    <a:pt x="42" y="74"/>
                    <a:pt x="42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8" y="28"/>
                    <a:pt x="15" y="30"/>
                    <a:pt x="12" y="32"/>
                  </a:cubicBezTo>
                  <a:cubicBezTo>
                    <a:pt x="9" y="33"/>
                    <a:pt x="5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2" y="15"/>
                    <a:pt x="16" y="12"/>
                  </a:cubicBezTo>
                  <a:cubicBezTo>
                    <a:pt x="20" y="9"/>
                    <a:pt x="23" y="5"/>
                    <a:pt x="25" y="0"/>
                  </a:cubicBezTo>
                  <a:cubicBezTo>
                    <a:pt x="42" y="0"/>
                    <a:pt x="42" y="0"/>
                    <a:pt x="42" y="0"/>
                  </a:cubicBezTo>
                  <a:close/>
                  <a:moveTo>
                    <a:pt x="123" y="74"/>
                  </a:moveTo>
                  <a:cubicBezTo>
                    <a:pt x="62" y="74"/>
                    <a:pt x="62" y="74"/>
                    <a:pt x="62" y="74"/>
                  </a:cubicBezTo>
                  <a:cubicBezTo>
                    <a:pt x="63" y="68"/>
                    <a:pt x="65" y="63"/>
                    <a:pt x="69" y="57"/>
                  </a:cubicBezTo>
                  <a:cubicBezTo>
                    <a:pt x="72" y="52"/>
                    <a:pt x="79" y="46"/>
                    <a:pt x="89" y="39"/>
                  </a:cubicBezTo>
                  <a:cubicBezTo>
                    <a:pt x="94" y="34"/>
                    <a:pt x="98" y="31"/>
                    <a:pt x="100" y="29"/>
                  </a:cubicBezTo>
                  <a:cubicBezTo>
                    <a:pt x="102" y="26"/>
                    <a:pt x="102" y="24"/>
                    <a:pt x="102" y="22"/>
                  </a:cubicBezTo>
                  <a:cubicBezTo>
                    <a:pt x="102" y="20"/>
                    <a:pt x="102" y="18"/>
                    <a:pt x="100" y="16"/>
                  </a:cubicBezTo>
                  <a:cubicBezTo>
                    <a:pt x="98" y="15"/>
                    <a:pt x="96" y="14"/>
                    <a:pt x="94" y="14"/>
                  </a:cubicBezTo>
                  <a:cubicBezTo>
                    <a:pt x="91" y="14"/>
                    <a:pt x="89" y="15"/>
                    <a:pt x="87" y="16"/>
                  </a:cubicBezTo>
                  <a:cubicBezTo>
                    <a:pt x="86" y="18"/>
                    <a:pt x="85" y="21"/>
                    <a:pt x="84" y="25"/>
                  </a:cubicBezTo>
                  <a:cubicBezTo>
                    <a:pt x="64" y="23"/>
                    <a:pt x="64" y="23"/>
                    <a:pt x="64" y="23"/>
                  </a:cubicBezTo>
                  <a:cubicBezTo>
                    <a:pt x="65" y="18"/>
                    <a:pt x="66" y="13"/>
                    <a:pt x="68" y="10"/>
                  </a:cubicBezTo>
                  <a:cubicBezTo>
                    <a:pt x="70" y="7"/>
                    <a:pt x="73" y="4"/>
                    <a:pt x="77" y="3"/>
                  </a:cubicBezTo>
                  <a:cubicBezTo>
                    <a:pt x="81" y="1"/>
                    <a:pt x="86" y="0"/>
                    <a:pt x="93" y="0"/>
                  </a:cubicBezTo>
                  <a:cubicBezTo>
                    <a:pt x="100" y="0"/>
                    <a:pt x="106" y="1"/>
                    <a:pt x="110" y="3"/>
                  </a:cubicBezTo>
                  <a:cubicBezTo>
                    <a:pt x="114" y="4"/>
                    <a:pt x="117" y="7"/>
                    <a:pt x="119" y="10"/>
                  </a:cubicBezTo>
                  <a:cubicBezTo>
                    <a:pt x="121" y="13"/>
                    <a:pt x="123" y="17"/>
                    <a:pt x="123" y="21"/>
                  </a:cubicBezTo>
                  <a:cubicBezTo>
                    <a:pt x="123" y="26"/>
                    <a:pt x="121" y="30"/>
                    <a:pt x="119" y="34"/>
                  </a:cubicBezTo>
                  <a:cubicBezTo>
                    <a:pt x="116" y="38"/>
                    <a:pt x="111" y="43"/>
                    <a:pt x="105" y="47"/>
                  </a:cubicBezTo>
                  <a:cubicBezTo>
                    <a:pt x="100" y="50"/>
                    <a:pt x="98" y="52"/>
                    <a:pt x="96" y="53"/>
                  </a:cubicBezTo>
                  <a:cubicBezTo>
                    <a:pt x="95" y="54"/>
                    <a:pt x="93" y="56"/>
                    <a:pt x="91" y="58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23" y="74"/>
                    <a:pt x="123" y="74"/>
                    <a:pt x="123" y="74"/>
                  </a:cubicBezTo>
                  <a:close/>
                  <a:moveTo>
                    <a:pt x="132" y="37"/>
                  </a:moveTo>
                  <a:cubicBezTo>
                    <a:pt x="132" y="24"/>
                    <a:pt x="134" y="14"/>
                    <a:pt x="139" y="8"/>
                  </a:cubicBezTo>
                  <a:cubicBezTo>
                    <a:pt x="144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7" y="3"/>
                    <a:pt x="180" y="5"/>
                    <a:pt x="182" y="7"/>
                  </a:cubicBezTo>
                  <a:cubicBezTo>
                    <a:pt x="184" y="9"/>
                    <a:pt x="185" y="11"/>
                    <a:pt x="187" y="13"/>
                  </a:cubicBezTo>
                  <a:cubicBezTo>
                    <a:pt x="188" y="15"/>
                    <a:pt x="189" y="17"/>
                    <a:pt x="189" y="20"/>
                  </a:cubicBezTo>
                  <a:cubicBezTo>
                    <a:pt x="191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5" y="66"/>
                  </a:cubicBezTo>
                  <a:cubicBezTo>
                    <a:pt x="180" y="72"/>
                    <a:pt x="172" y="75"/>
                    <a:pt x="162" y="75"/>
                  </a:cubicBezTo>
                  <a:cubicBezTo>
                    <a:pt x="155" y="75"/>
                    <a:pt x="150" y="74"/>
                    <a:pt x="147" y="73"/>
                  </a:cubicBezTo>
                  <a:cubicBezTo>
                    <a:pt x="143" y="71"/>
                    <a:pt x="140" y="68"/>
                    <a:pt x="137" y="64"/>
                  </a:cubicBezTo>
                  <a:cubicBezTo>
                    <a:pt x="136" y="61"/>
                    <a:pt x="134" y="58"/>
                    <a:pt x="133" y="53"/>
                  </a:cubicBezTo>
                  <a:cubicBezTo>
                    <a:pt x="132" y="48"/>
                    <a:pt x="132" y="43"/>
                    <a:pt x="132" y="37"/>
                  </a:cubicBezTo>
                  <a:close/>
                  <a:moveTo>
                    <a:pt x="152" y="38"/>
                  </a:moveTo>
                  <a:cubicBezTo>
                    <a:pt x="152" y="47"/>
                    <a:pt x="153" y="53"/>
                    <a:pt x="154" y="57"/>
                  </a:cubicBezTo>
                  <a:cubicBezTo>
                    <a:pt x="156" y="60"/>
                    <a:pt x="158" y="62"/>
                    <a:pt x="161" y="62"/>
                  </a:cubicBezTo>
                  <a:cubicBezTo>
                    <a:pt x="164" y="62"/>
                    <a:pt x="165" y="61"/>
                    <a:pt x="167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1" y="50"/>
                    <a:pt x="171" y="45"/>
                    <a:pt x="171" y="38"/>
                  </a:cubicBezTo>
                  <a:cubicBezTo>
                    <a:pt x="171" y="28"/>
                    <a:pt x="170" y="22"/>
                    <a:pt x="169" y="19"/>
                  </a:cubicBezTo>
                  <a:cubicBezTo>
                    <a:pt x="167" y="15"/>
                    <a:pt x="165" y="14"/>
                    <a:pt x="161" y="14"/>
                  </a:cubicBezTo>
                  <a:cubicBezTo>
                    <a:pt x="158" y="14"/>
                    <a:pt x="156" y="15"/>
                    <a:pt x="154" y="19"/>
                  </a:cubicBezTo>
                  <a:cubicBezTo>
                    <a:pt x="153" y="22"/>
                    <a:pt x="152" y="28"/>
                    <a:pt x="152" y="38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0" name="Freeform 35"/>
            <p:cNvSpPr>
              <a:spLocks noEditPoints="1"/>
            </p:cNvSpPr>
            <p:nvPr/>
          </p:nvSpPr>
          <p:spPr bwMode="auto">
            <a:xfrm>
              <a:off x="7200540" y="1589997"/>
              <a:ext cx="214729" cy="108000"/>
            </a:xfrm>
            <a:custGeom>
              <a:avLst/>
              <a:gdLst>
                <a:gd name="T0" fmla="*/ 41 w 191"/>
                <a:gd name="T1" fmla="*/ 0 h 75"/>
                <a:gd name="T2" fmla="*/ 41 w 191"/>
                <a:gd name="T3" fmla="*/ 74 h 75"/>
                <a:gd name="T4" fmla="*/ 21 w 191"/>
                <a:gd name="T5" fmla="*/ 74 h 75"/>
                <a:gd name="T6" fmla="*/ 21 w 191"/>
                <a:gd name="T7" fmla="*/ 26 h 75"/>
                <a:gd name="T8" fmla="*/ 11 w 191"/>
                <a:gd name="T9" fmla="*/ 32 h 75"/>
                <a:gd name="T10" fmla="*/ 0 w 191"/>
                <a:gd name="T11" fmla="*/ 36 h 75"/>
                <a:gd name="T12" fmla="*/ 0 w 191"/>
                <a:gd name="T13" fmla="*/ 20 h 75"/>
                <a:gd name="T14" fmla="*/ 16 w 191"/>
                <a:gd name="T15" fmla="*/ 12 h 75"/>
                <a:gd name="T16" fmla="*/ 25 w 191"/>
                <a:gd name="T17" fmla="*/ 0 h 75"/>
                <a:gd name="T18" fmla="*/ 41 w 191"/>
                <a:gd name="T19" fmla="*/ 0 h 75"/>
                <a:gd name="T20" fmla="*/ 98 w 191"/>
                <a:gd name="T21" fmla="*/ 61 h 75"/>
                <a:gd name="T22" fmla="*/ 61 w 191"/>
                <a:gd name="T23" fmla="*/ 61 h 75"/>
                <a:gd name="T24" fmla="*/ 61 w 191"/>
                <a:gd name="T25" fmla="*/ 44 h 75"/>
                <a:gd name="T26" fmla="*/ 98 w 191"/>
                <a:gd name="T27" fmla="*/ 0 h 75"/>
                <a:gd name="T28" fmla="*/ 116 w 191"/>
                <a:gd name="T29" fmla="*/ 0 h 75"/>
                <a:gd name="T30" fmla="*/ 116 w 191"/>
                <a:gd name="T31" fmla="*/ 45 h 75"/>
                <a:gd name="T32" fmla="*/ 125 w 191"/>
                <a:gd name="T33" fmla="*/ 45 h 75"/>
                <a:gd name="T34" fmla="*/ 125 w 191"/>
                <a:gd name="T35" fmla="*/ 61 h 75"/>
                <a:gd name="T36" fmla="*/ 116 w 191"/>
                <a:gd name="T37" fmla="*/ 61 h 75"/>
                <a:gd name="T38" fmla="*/ 116 w 191"/>
                <a:gd name="T39" fmla="*/ 74 h 75"/>
                <a:gd name="T40" fmla="*/ 98 w 191"/>
                <a:gd name="T41" fmla="*/ 74 h 75"/>
                <a:gd name="T42" fmla="*/ 98 w 191"/>
                <a:gd name="T43" fmla="*/ 61 h 75"/>
                <a:gd name="T44" fmla="*/ 98 w 191"/>
                <a:gd name="T45" fmla="*/ 45 h 75"/>
                <a:gd name="T46" fmla="*/ 98 w 191"/>
                <a:gd name="T47" fmla="*/ 22 h 75"/>
                <a:gd name="T48" fmla="*/ 79 w 191"/>
                <a:gd name="T49" fmla="*/ 45 h 75"/>
                <a:gd name="T50" fmla="*/ 98 w 191"/>
                <a:gd name="T51" fmla="*/ 45 h 75"/>
                <a:gd name="T52" fmla="*/ 131 w 191"/>
                <a:gd name="T53" fmla="*/ 37 h 75"/>
                <a:gd name="T54" fmla="*/ 139 w 191"/>
                <a:gd name="T55" fmla="*/ 8 h 75"/>
                <a:gd name="T56" fmla="*/ 162 w 191"/>
                <a:gd name="T57" fmla="*/ 0 h 75"/>
                <a:gd name="T58" fmla="*/ 174 w 191"/>
                <a:gd name="T59" fmla="*/ 2 h 75"/>
                <a:gd name="T60" fmla="*/ 182 w 191"/>
                <a:gd name="T61" fmla="*/ 7 h 75"/>
                <a:gd name="T62" fmla="*/ 186 w 191"/>
                <a:gd name="T63" fmla="*/ 13 h 75"/>
                <a:gd name="T64" fmla="*/ 189 w 191"/>
                <a:gd name="T65" fmla="*/ 20 h 75"/>
                <a:gd name="T66" fmla="*/ 191 w 191"/>
                <a:gd name="T67" fmla="*/ 37 h 75"/>
                <a:gd name="T68" fmla="*/ 184 w 191"/>
                <a:gd name="T69" fmla="*/ 66 h 75"/>
                <a:gd name="T70" fmla="*/ 161 w 191"/>
                <a:gd name="T71" fmla="*/ 75 h 75"/>
                <a:gd name="T72" fmla="*/ 146 w 191"/>
                <a:gd name="T73" fmla="*/ 73 h 75"/>
                <a:gd name="T74" fmla="*/ 137 w 191"/>
                <a:gd name="T75" fmla="*/ 64 h 75"/>
                <a:gd name="T76" fmla="*/ 133 w 191"/>
                <a:gd name="T77" fmla="*/ 53 h 75"/>
                <a:gd name="T78" fmla="*/ 131 w 191"/>
                <a:gd name="T79" fmla="*/ 37 h 75"/>
                <a:gd name="T80" fmla="*/ 152 w 191"/>
                <a:gd name="T81" fmla="*/ 38 h 75"/>
                <a:gd name="T82" fmla="*/ 154 w 191"/>
                <a:gd name="T83" fmla="*/ 57 h 75"/>
                <a:gd name="T84" fmla="*/ 161 w 191"/>
                <a:gd name="T85" fmla="*/ 62 h 75"/>
                <a:gd name="T86" fmla="*/ 166 w 191"/>
                <a:gd name="T87" fmla="*/ 59 h 75"/>
                <a:gd name="T88" fmla="*/ 170 w 191"/>
                <a:gd name="T89" fmla="*/ 53 h 75"/>
                <a:gd name="T90" fmla="*/ 171 w 191"/>
                <a:gd name="T91" fmla="*/ 38 h 75"/>
                <a:gd name="T92" fmla="*/ 168 w 191"/>
                <a:gd name="T93" fmla="*/ 19 h 75"/>
                <a:gd name="T94" fmla="*/ 161 w 191"/>
                <a:gd name="T95" fmla="*/ 14 h 75"/>
                <a:gd name="T96" fmla="*/ 154 w 191"/>
                <a:gd name="T97" fmla="*/ 19 h 75"/>
                <a:gd name="T98" fmla="*/ 152 w 191"/>
                <a:gd name="T99" fmla="*/ 3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91" h="75">
                  <a:moveTo>
                    <a:pt x="41" y="0"/>
                  </a:moveTo>
                  <a:cubicBezTo>
                    <a:pt x="41" y="74"/>
                    <a:pt x="41" y="74"/>
                    <a:pt x="41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8" y="28"/>
                    <a:pt x="14" y="30"/>
                    <a:pt x="11" y="32"/>
                  </a:cubicBezTo>
                  <a:cubicBezTo>
                    <a:pt x="8" y="33"/>
                    <a:pt x="4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2" y="15"/>
                    <a:pt x="16" y="12"/>
                  </a:cubicBezTo>
                  <a:cubicBezTo>
                    <a:pt x="20" y="9"/>
                    <a:pt x="23" y="5"/>
                    <a:pt x="25" y="0"/>
                  </a:cubicBezTo>
                  <a:cubicBezTo>
                    <a:pt x="41" y="0"/>
                    <a:pt x="41" y="0"/>
                    <a:pt x="41" y="0"/>
                  </a:cubicBezTo>
                  <a:close/>
                  <a:moveTo>
                    <a:pt x="98" y="61"/>
                  </a:moveTo>
                  <a:cubicBezTo>
                    <a:pt x="61" y="61"/>
                    <a:pt x="61" y="61"/>
                    <a:pt x="61" y="61"/>
                  </a:cubicBezTo>
                  <a:cubicBezTo>
                    <a:pt x="61" y="44"/>
                    <a:pt x="61" y="44"/>
                    <a:pt x="61" y="44"/>
                  </a:cubicBezTo>
                  <a:cubicBezTo>
                    <a:pt x="98" y="0"/>
                    <a:pt x="98" y="0"/>
                    <a:pt x="98" y="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116" y="45"/>
                    <a:pt x="116" y="45"/>
                    <a:pt x="116" y="45"/>
                  </a:cubicBezTo>
                  <a:cubicBezTo>
                    <a:pt x="125" y="45"/>
                    <a:pt x="125" y="45"/>
                    <a:pt x="125" y="45"/>
                  </a:cubicBezTo>
                  <a:cubicBezTo>
                    <a:pt x="125" y="61"/>
                    <a:pt x="125" y="61"/>
                    <a:pt x="125" y="61"/>
                  </a:cubicBezTo>
                  <a:cubicBezTo>
                    <a:pt x="116" y="61"/>
                    <a:pt x="116" y="61"/>
                    <a:pt x="116" y="61"/>
                  </a:cubicBezTo>
                  <a:cubicBezTo>
                    <a:pt x="116" y="74"/>
                    <a:pt x="116" y="74"/>
                    <a:pt x="116" y="74"/>
                  </a:cubicBezTo>
                  <a:cubicBezTo>
                    <a:pt x="98" y="74"/>
                    <a:pt x="98" y="74"/>
                    <a:pt x="98" y="74"/>
                  </a:cubicBezTo>
                  <a:cubicBezTo>
                    <a:pt x="98" y="61"/>
                    <a:pt x="98" y="61"/>
                    <a:pt x="98" y="61"/>
                  </a:cubicBezTo>
                  <a:close/>
                  <a:moveTo>
                    <a:pt x="98" y="45"/>
                  </a:moveTo>
                  <a:cubicBezTo>
                    <a:pt x="98" y="22"/>
                    <a:pt x="98" y="22"/>
                    <a:pt x="98" y="22"/>
                  </a:cubicBezTo>
                  <a:cubicBezTo>
                    <a:pt x="79" y="45"/>
                    <a:pt x="79" y="45"/>
                    <a:pt x="79" y="45"/>
                  </a:cubicBezTo>
                  <a:cubicBezTo>
                    <a:pt x="98" y="45"/>
                    <a:pt x="98" y="45"/>
                    <a:pt x="98" y="45"/>
                  </a:cubicBezTo>
                  <a:close/>
                  <a:moveTo>
                    <a:pt x="131" y="37"/>
                  </a:moveTo>
                  <a:cubicBezTo>
                    <a:pt x="131" y="24"/>
                    <a:pt x="134" y="14"/>
                    <a:pt x="139" y="8"/>
                  </a:cubicBezTo>
                  <a:cubicBezTo>
                    <a:pt x="144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7" y="3"/>
                    <a:pt x="180" y="5"/>
                    <a:pt x="182" y="7"/>
                  </a:cubicBezTo>
                  <a:cubicBezTo>
                    <a:pt x="184" y="9"/>
                    <a:pt x="185" y="11"/>
                    <a:pt x="186" y="13"/>
                  </a:cubicBezTo>
                  <a:cubicBezTo>
                    <a:pt x="187" y="15"/>
                    <a:pt x="188" y="17"/>
                    <a:pt x="189" y="20"/>
                  </a:cubicBezTo>
                  <a:cubicBezTo>
                    <a:pt x="190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4" y="66"/>
                  </a:cubicBezTo>
                  <a:cubicBezTo>
                    <a:pt x="180" y="72"/>
                    <a:pt x="172" y="75"/>
                    <a:pt x="161" y="75"/>
                  </a:cubicBezTo>
                  <a:cubicBezTo>
                    <a:pt x="155" y="75"/>
                    <a:pt x="150" y="75"/>
                    <a:pt x="146" y="73"/>
                  </a:cubicBezTo>
                  <a:cubicBezTo>
                    <a:pt x="143" y="71"/>
                    <a:pt x="139" y="68"/>
                    <a:pt x="137" y="64"/>
                  </a:cubicBezTo>
                  <a:cubicBezTo>
                    <a:pt x="135" y="61"/>
                    <a:pt x="134" y="58"/>
                    <a:pt x="133" y="53"/>
                  </a:cubicBezTo>
                  <a:cubicBezTo>
                    <a:pt x="132" y="48"/>
                    <a:pt x="131" y="43"/>
                    <a:pt x="131" y="37"/>
                  </a:cubicBezTo>
                  <a:close/>
                  <a:moveTo>
                    <a:pt x="152" y="38"/>
                  </a:moveTo>
                  <a:cubicBezTo>
                    <a:pt x="152" y="47"/>
                    <a:pt x="152" y="53"/>
                    <a:pt x="154" y="57"/>
                  </a:cubicBezTo>
                  <a:cubicBezTo>
                    <a:pt x="156" y="60"/>
                    <a:pt x="158" y="62"/>
                    <a:pt x="161" y="62"/>
                  </a:cubicBezTo>
                  <a:cubicBezTo>
                    <a:pt x="163" y="62"/>
                    <a:pt x="165" y="61"/>
                    <a:pt x="166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1" y="50"/>
                    <a:pt x="171" y="45"/>
                    <a:pt x="171" y="38"/>
                  </a:cubicBezTo>
                  <a:cubicBezTo>
                    <a:pt x="171" y="28"/>
                    <a:pt x="170" y="22"/>
                    <a:pt x="168" y="19"/>
                  </a:cubicBezTo>
                  <a:cubicBezTo>
                    <a:pt x="167" y="15"/>
                    <a:pt x="164" y="14"/>
                    <a:pt x="161" y="14"/>
                  </a:cubicBezTo>
                  <a:cubicBezTo>
                    <a:pt x="158" y="14"/>
                    <a:pt x="155" y="15"/>
                    <a:pt x="154" y="19"/>
                  </a:cubicBezTo>
                  <a:cubicBezTo>
                    <a:pt x="152" y="22"/>
                    <a:pt x="152" y="28"/>
                    <a:pt x="152" y="38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1" name="Freeform 36"/>
            <p:cNvSpPr>
              <a:spLocks noEditPoints="1"/>
            </p:cNvSpPr>
            <p:nvPr/>
          </p:nvSpPr>
          <p:spPr bwMode="auto">
            <a:xfrm>
              <a:off x="7399640" y="1776866"/>
              <a:ext cx="214729" cy="108000"/>
            </a:xfrm>
            <a:custGeom>
              <a:avLst/>
              <a:gdLst>
                <a:gd name="T0" fmla="*/ 41 w 191"/>
                <a:gd name="T1" fmla="*/ 74 h 75"/>
                <a:gd name="T2" fmla="*/ 21 w 191"/>
                <a:gd name="T3" fmla="*/ 26 h 75"/>
                <a:gd name="T4" fmla="*/ 0 w 191"/>
                <a:gd name="T5" fmla="*/ 36 h 75"/>
                <a:gd name="T6" fmla="*/ 16 w 191"/>
                <a:gd name="T7" fmla="*/ 12 h 75"/>
                <a:gd name="T8" fmla="*/ 41 w 191"/>
                <a:gd name="T9" fmla="*/ 0 h 75"/>
                <a:gd name="T10" fmla="*/ 102 w 191"/>
                <a:gd name="T11" fmla="*/ 20 h 75"/>
                <a:gd name="T12" fmla="*/ 95 w 191"/>
                <a:gd name="T13" fmla="*/ 12 h 75"/>
                <a:gd name="T14" fmla="*/ 84 w 191"/>
                <a:gd name="T15" fmla="*/ 33 h 75"/>
                <a:gd name="T16" fmla="*/ 100 w 191"/>
                <a:gd name="T17" fmla="*/ 25 h 75"/>
                <a:gd name="T18" fmla="*/ 124 w 191"/>
                <a:gd name="T19" fmla="*/ 50 h 75"/>
                <a:gd name="T20" fmla="*/ 111 w 191"/>
                <a:gd name="T21" fmla="*/ 72 h 75"/>
                <a:gd name="T22" fmla="*/ 78 w 191"/>
                <a:gd name="T23" fmla="*/ 72 h 75"/>
                <a:gd name="T24" fmla="*/ 63 w 191"/>
                <a:gd name="T25" fmla="*/ 38 h 75"/>
                <a:gd name="T26" fmla="*/ 95 w 191"/>
                <a:gd name="T27" fmla="*/ 0 h 75"/>
                <a:gd name="T28" fmla="*/ 117 w 191"/>
                <a:gd name="T29" fmla="*/ 8 h 75"/>
                <a:gd name="T30" fmla="*/ 85 w 191"/>
                <a:gd name="T31" fmla="*/ 50 h 75"/>
                <a:gd name="T32" fmla="*/ 95 w 191"/>
                <a:gd name="T33" fmla="*/ 63 h 75"/>
                <a:gd name="T34" fmla="*/ 104 w 191"/>
                <a:gd name="T35" fmla="*/ 51 h 75"/>
                <a:gd name="T36" fmla="*/ 95 w 191"/>
                <a:gd name="T37" fmla="*/ 38 h 75"/>
                <a:gd name="T38" fmla="*/ 85 w 191"/>
                <a:gd name="T39" fmla="*/ 50 h 75"/>
                <a:gd name="T40" fmla="*/ 139 w 191"/>
                <a:gd name="T41" fmla="*/ 8 h 75"/>
                <a:gd name="T42" fmla="*/ 174 w 191"/>
                <a:gd name="T43" fmla="*/ 2 h 75"/>
                <a:gd name="T44" fmla="*/ 186 w 191"/>
                <a:gd name="T45" fmla="*/ 13 h 75"/>
                <a:gd name="T46" fmla="*/ 191 w 191"/>
                <a:gd name="T47" fmla="*/ 37 h 75"/>
                <a:gd name="T48" fmla="*/ 161 w 191"/>
                <a:gd name="T49" fmla="*/ 75 h 75"/>
                <a:gd name="T50" fmla="*/ 137 w 191"/>
                <a:gd name="T51" fmla="*/ 64 h 75"/>
                <a:gd name="T52" fmla="*/ 131 w 191"/>
                <a:gd name="T53" fmla="*/ 37 h 75"/>
                <a:gd name="T54" fmla="*/ 154 w 191"/>
                <a:gd name="T55" fmla="*/ 56 h 75"/>
                <a:gd name="T56" fmla="*/ 166 w 191"/>
                <a:gd name="T57" fmla="*/ 59 h 75"/>
                <a:gd name="T58" fmla="*/ 171 w 191"/>
                <a:gd name="T59" fmla="*/ 38 h 75"/>
                <a:gd name="T60" fmla="*/ 161 w 191"/>
                <a:gd name="T61" fmla="*/ 13 h 75"/>
                <a:gd name="T62" fmla="*/ 151 w 191"/>
                <a:gd name="T63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91" h="75">
                  <a:moveTo>
                    <a:pt x="41" y="0"/>
                  </a:moveTo>
                  <a:cubicBezTo>
                    <a:pt x="41" y="74"/>
                    <a:pt x="41" y="74"/>
                    <a:pt x="41" y="74"/>
                  </a:cubicBezTo>
                  <a:cubicBezTo>
                    <a:pt x="21" y="74"/>
                    <a:pt x="21" y="74"/>
                    <a:pt x="21" y="74"/>
                  </a:cubicBezTo>
                  <a:cubicBezTo>
                    <a:pt x="21" y="26"/>
                    <a:pt x="21" y="26"/>
                    <a:pt x="21" y="26"/>
                  </a:cubicBezTo>
                  <a:cubicBezTo>
                    <a:pt x="17" y="28"/>
                    <a:pt x="14" y="30"/>
                    <a:pt x="11" y="32"/>
                  </a:cubicBezTo>
                  <a:cubicBezTo>
                    <a:pt x="8" y="33"/>
                    <a:pt x="4" y="35"/>
                    <a:pt x="0" y="36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6" y="17"/>
                    <a:pt x="12" y="15"/>
                    <a:pt x="16" y="12"/>
                  </a:cubicBezTo>
                  <a:cubicBezTo>
                    <a:pt x="19" y="8"/>
                    <a:pt x="22" y="5"/>
                    <a:pt x="25" y="0"/>
                  </a:cubicBezTo>
                  <a:cubicBezTo>
                    <a:pt x="41" y="0"/>
                    <a:pt x="41" y="0"/>
                    <a:pt x="41" y="0"/>
                  </a:cubicBezTo>
                  <a:close/>
                  <a:moveTo>
                    <a:pt x="122" y="18"/>
                  </a:moveTo>
                  <a:cubicBezTo>
                    <a:pt x="102" y="20"/>
                    <a:pt x="102" y="20"/>
                    <a:pt x="102" y="20"/>
                  </a:cubicBezTo>
                  <a:cubicBezTo>
                    <a:pt x="101" y="17"/>
                    <a:pt x="100" y="15"/>
                    <a:pt x="99" y="14"/>
                  </a:cubicBezTo>
                  <a:cubicBezTo>
                    <a:pt x="98" y="13"/>
                    <a:pt x="96" y="12"/>
                    <a:pt x="95" y="12"/>
                  </a:cubicBezTo>
                  <a:cubicBezTo>
                    <a:pt x="91" y="12"/>
                    <a:pt x="89" y="14"/>
                    <a:pt x="87" y="17"/>
                  </a:cubicBezTo>
                  <a:cubicBezTo>
                    <a:pt x="86" y="20"/>
                    <a:pt x="85" y="25"/>
                    <a:pt x="84" y="33"/>
                  </a:cubicBezTo>
                  <a:cubicBezTo>
                    <a:pt x="86" y="30"/>
                    <a:pt x="89" y="28"/>
                    <a:pt x="91" y="27"/>
                  </a:cubicBezTo>
                  <a:cubicBezTo>
                    <a:pt x="94" y="26"/>
                    <a:pt x="97" y="25"/>
                    <a:pt x="100" y="25"/>
                  </a:cubicBezTo>
                  <a:cubicBezTo>
                    <a:pt x="107" y="25"/>
                    <a:pt x="112" y="28"/>
                    <a:pt x="117" y="32"/>
                  </a:cubicBezTo>
                  <a:cubicBezTo>
                    <a:pt x="121" y="37"/>
                    <a:pt x="124" y="43"/>
                    <a:pt x="124" y="50"/>
                  </a:cubicBezTo>
                  <a:cubicBezTo>
                    <a:pt x="124" y="55"/>
                    <a:pt x="122" y="59"/>
                    <a:pt x="120" y="63"/>
                  </a:cubicBezTo>
                  <a:cubicBezTo>
                    <a:pt x="118" y="67"/>
                    <a:pt x="115" y="70"/>
                    <a:pt x="111" y="72"/>
                  </a:cubicBezTo>
                  <a:cubicBezTo>
                    <a:pt x="107" y="74"/>
                    <a:pt x="102" y="75"/>
                    <a:pt x="96" y="75"/>
                  </a:cubicBezTo>
                  <a:cubicBezTo>
                    <a:pt x="88" y="75"/>
                    <a:pt x="82" y="74"/>
                    <a:pt x="78" y="72"/>
                  </a:cubicBezTo>
                  <a:cubicBezTo>
                    <a:pt x="74" y="69"/>
                    <a:pt x="70" y="65"/>
                    <a:pt x="67" y="60"/>
                  </a:cubicBezTo>
                  <a:cubicBezTo>
                    <a:pt x="65" y="54"/>
                    <a:pt x="63" y="47"/>
                    <a:pt x="63" y="38"/>
                  </a:cubicBezTo>
                  <a:cubicBezTo>
                    <a:pt x="63" y="25"/>
                    <a:pt x="66" y="15"/>
                    <a:pt x="72" y="9"/>
                  </a:cubicBezTo>
                  <a:cubicBezTo>
                    <a:pt x="77" y="3"/>
                    <a:pt x="85" y="0"/>
                    <a:pt x="95" y="0"/>
                  </a:cubicBezTo>
                  <a:cubicBezTo>
                    <a:pt x="101" y="0"/>
                    <a:pt x="105" y="1"/>
                    <a:pt x="109" y="2"/>
                  </a:cubicBezTo>
                  <a:cubicBezTo>
                    <a:pt x="112" y="3"/>
                    <a:pt x="115" y="5"/>
                    <a:pt x="117" y="8"/>
                  </a:cubicBezTo>
                  <a:cubicBezTo>
                    <a:pt x="119" y="10"/>
                    <a:pt x="121" y="14"/>
                    <a:pt x="122" y="18"/>
                  </a:cubicBezTo>
                  <a:close/>
                  <a:moveTo>
                    <a:pt x="85" y="50"/>
                  </a:moveTo>
                  <a:cubicBezTo>
                    <a:pt x="85" y="54"/>
                    <a:pt x="86" y="57"/>
                    <a:pt x="88" y="59"/>
                  </a:cubicBezTo>
                  <a:cubicBezTo>
                    <a:pt x="90" y="62"/>
                    <a:pt x="92" y="63"/>
                    <a:pt x="95" y="63"/>
                  </a:cubicBezTo>
                  <a:cubicBezTo>
                    <a:pt x="98" y="63"/>
                    <a:pt x="100" y="62"/>
                    <a:pt x="102" y="60"/>
                  </a:cubicBezTo>
                  <a:cubicBezTo>
                    <a:pt x="103" y="58"/>
                    <a:pt x="104" y="55"/>
                    <a:pt x="104" y="51"/>
                  </a:cubicBezTo>
                  <a:cubicBezTo>
                    <a:pt x="104" y="47"/>
                    <a:pt x="103" y="43"/>
                    <a:pt x="102" y="41"/>
                  </a:cubicBezTo>
                  <a:cubicBezTo>
                    <a:pt x="100" y="39"/>
                    <a:pt x="97" y="38"/>
                    <a:pt x="95" y="38"/>
                  </a:cubicBezTo>
                  <a:cubicBezTo>
                    <a:pt x="92" y="38"/>
                    <a:pt x="89" y="39"/>
                    <a:pt x="88" y="41"/>
                  </a:cubicBezTo>
                  <a:cubicBezTo>
                    <a:pt x="86" y="43"/>
                    <a:pt x="85" y="46"/>
                    <a:pt x="85" y="50"/>
                  </a:cubicBezTo>
                  <a:close/>
                  <a:moveTo>
                    <a:pt x="131" y="37"/>
                  </a:moveTo>
                  <a:cubicBezTo>
                    <a:pt x="131" y="24"/>
                    <a:pt x="134" y="14"/>
                    <a:pt x="139" y="8"/>
                  </a:cubicBezTo>
                  <a:cubicBezTo>
                    <a:pt x="144" y="3"/>
                    <a:pt x="151" y="0"/>
                    <a:pt x="162" y="0"/>
                  </a:cubicBezTo>
                  <a:cubicBezTo>
                    <a:pt x="166" y="0"/>
                    <a:pt x="170" y="1"/>
                    <a:pt x="174" y="2"/>
                  </a:cubicBezTo>
                  <a:cubicBezTo>
                    <a:pt x="177" y="3"/>
                    <a:pt x="179" y="5"/>
                    <a:pt x="181" y="6"/>
                  </a:cubicBezTo>
                  <a:cubicBezTo>
                    <a:pt x="183" y="8"/>
                    <a:pt x="185" y="10"/>
                    <a:pt x="186" y="13"/>
                  </a:cubicBezTo>
                  <a:cubicBezTo>
                    <a:pt x="187" y="15"/>
                    <a:pt x="188" y="17"/>
                    <a:pt x="189" y="20"/>
                  </a:cubicBezTo>
                  <a:cubicBezTo>
                    <a:pt x="190" y="26"/>
                    <a:pt x="191" y="31"/>
                    <a:pt x="191" y="37"/>
                  </a:cubicBezTo>
                  <a:cubicBezTo>
                    <a:pt x="191" y="50"/>
                    <a:pt x="189" y="60"/>
                    <a:pt x="184" y="66"/>
                  </a:cubicBezTo>
                  <a:cubicBezTo>
                    <a:pt x="180" y="72"/>
                    <a:pt x="172" y="75"/>
                    <a:pt x="161" y="75"/>
                  </a:cubicBezTo>
                  <a:cubicBezTo>
                    <a:pt x="155" y="75"/>
                    <a:pt x="150" y="74"/>
                    <a:pt x="146" y="72"/>
                  </a:cubicBezTo>
                  <a:cubicBezTo>
                    <a:pt x="142" y="70"/>
                    <a:pt x="139" y="68"/>
                    <a:pt x="137" y="64"/>
                  </a:cubicBezTo>
                  <a:cubicBezTo>
                    <a:pt x="135" y="61"/>
                    <a:pt x="134" y="57"/>
                    <a:pt x="133" y="53"/>
                  </a:cubicBezTo>
                  <a:cubicBezTo>
                    <a:pt x="132" y="48"/>
                    <a:pt x="131" y="43"/>
                    <a:pt x="131" y="37"/>
                  </a:cubicBezTo>
                  <a:close/>
                  <a:moveTo>
                    <a:pt x="151" y="37"/>
                  </a:moveTo>
                  <a:cubicBezTo>
                    <a:pt x="151" y="47"/>
                    <a:pt x="152" y="53"/>
                    <a:pt x="154" y="56"/>
                  </a:cubicBezTo>
                  <a:cubicBezTo>
                    <a:pt x="155" y="60"/>
                    <a:pt x="158" y="62"/>
                    <a:pt x="161" y="62"/>
                  </a:cubicBezTo>
                  <a:cubicBezTo>
                    <a:pt x="163" y="62"/>
                    <a:pt x="165" y="61"/>
                    <a:pt x="166" y="59"/>
                  </a:cubicBezTo>
                  <a:cubicBezTo>
                    <a:pt x="168" y="58"/>
                    <a:pt x="169" y="56"/>
                    <a:pt x="170" y="53"/>
                  </a:cubicBezTo>
                  <a:cubicBezTo>
                    <a:pt x="170" y="49"/>
                    <a:pt x="171" y="45"/>
                    <a:pt x="171" y="38"/>
                  </a:cubicBezTo>
                  <a:cubicBezTo>
                    <a:pt x="171" y="28"/>
                    <a:pt x="170" y="22"/>
                    <a:pt x="168" y="18"/>
                  </a:cubicBezTo>
                  <a:cubicBezTo>
                    <a:pt x="167" y="15"/>
                    <a:pt x="164" y="13"/>
                    <a:pt x="161" y="13"/>
                  </a:cubicBezTo>
                  <a:cubicBezTo>
                    <a:pt x="158" y="13"/>
                    <a:pt x="155" y="15"/>
                    <a:pt x="154" y="19"/>
                  </a:cubicBezTo>
                  <a:cubicBezTo>
                    <a:pt x="152" y="22"/>
                    <a:pt x="151" y="28"/>
                    <a:pt x="151" y="37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2" name="Freeform 37"/>
            <p:cNvSpPr>
              <a:spLocks noEditPoints="1"/>
            </p:cNvSpPr>
            <p:nvPr/>
          </p:nvSpPr>
          <p:spPr bwMode="auto">
            <a:xfrm>
              <a:off x="7507684" y="2045276"/>
              <a:ext cx="216088" cy="108000"/>
            </a:xfrm>
            <a:custGeom>
              <a:avLst/>
              <a:gdLst>
                <a:gd name="T0" fmla="*/ 42 w 192"/>
                <a:gd name="T1" fmla="*/ 74 h 76"/>
                <a:gd name="T2" fmla="*/ 22 w 192"/>
                <a:gd name="T3" fmla="*/ 26 h 76"/>
                <a:gd name="T4" fmla="*/ 0 w 192"/>
                <a:gd name="T5" fmla="*/ 36 h 76"/>
                <a:gd name="T6" fmla="*/ 16 w 192"/>
                <a:gd name="T7" fmla="*/ 12 h 76"/>
                <a:gd name="T8" fmla="*/ 42 w 192"/>
                <a:gd name="T9" fmla="*/ 0 h 76"/>
                <a:gd name="T10" fmla="*/ 69 w 192"/>
                <a:gd name="T11" fmla="*/ 29 h 76"/>
                <a:gd name="T12" fmla="*/ 75 w 192"/>
                <a:gd name="T13" fmla="*/ 5 h 76"/>
                <a:gd name="T14" fmla="*/ 114 w 192"/>
                <a:gd name="T15" fmla="*/ 6 h 76"/>
                <a:gd name="T16" fmla="*/ 119 w 192"/>
                <a:gd name="T17" fmla="*/ 29 h 76"/>
                <a:gd name="T18" fmla="*/ 121 w 192"/>
                <a:gd name="T19" fmla="*/ 43 h 76"/>
                <a:gd name="T20" fmla="*/ 121 w 192"/>
                <a:gd name="T21" fmla="*/ 63 h 76"/>
                <a:gd name="T22" fmla="*/ 106 w 192"/>
                <a:gd name="T23" fmla="*/ 74 h 76"/>
                <a:gd name="T24" fmla="*/ 77 w 192"/>
                <a:gd name="T25" fmla="*/ 73 h 76"/>
                <a:gd name="T26" fmla="*/ 64 w 192"/>
                <a:gd name="T27" fmla="*/ 53 h 76"/>
                <a:gd name="T28" fmla="*/ 76 w 192"/>
                <a:gd name="T29" fmla="*/ 35 h 76"/>
                <a:gd name="T30" fmla="*/ 88 w 192"/>
                <a:gd name="T31" fmla="*/ 27 h 76"/>
                <a:gd name="T32" fmla="*/ 100 w 192"/>
                <a:gd name="T33" fmla="*/ 27 h 76"/>
                <a:gd name="T34" fmla="*/ 100 w 192"/>
                <a:gd name="T35" fmla="*/ 15 h 76"/>
                <a:gd name="T36" fmla="*/ 88 w 192"/>
                <a:gd name="T37" fmla="*/ 15 h 76"/>
                <a:gd name="T38" fmla="*/ 84 w 192"/>
                <a:gd name="T39" fmla="*/ 52 h 76"/>
                <a:gd name="T40" fmla="*/ 94 w 192"/>
                <a:gd name="T41" fmla="*/ 63 h 76"/>
                <a:gd name="T42" fmla="*/ 103 w 192"/>
                <a:gd name="T43" fmla="*/ 52 h 76"/>
                <a:gd name="T44" fmla="*/ 94 w 192"/>
                <a:gd name="T45" fmla="*/ 41 h 76"/>
                <a:gd name="T46" fmla="*/ 84 w 192"/>
                <a:gd name="T47" fmla="*/ 52 h 76"/>
                <a:gd name="T48" fmla="*/ 140 w 192"/>
                <a:gd name="T49" fmla="*/ 8 h 76"/>
                <a:gd name="T50" fmla="*/ 174 w 192"/>
                <a:gd name="T51" fmla="*/ 2 h 76"/>
                <a:gd name="T52" fmla="*/ 187 w 192"/>
                <a:gd name="T53" fmla="*/ 13 h 76"/>
                <a:gd name="T54" fmla="*/ 192 w 192"/>
                <a:gd name="T55" fmla="*/ 37 h 76"/>
                <a:gd name="T56" fmla="*/ 162 w 192"/>
                <a:gd name="T57" fmla="*/ 76 h 76"/>
                <a:gd name="T58" fmla="*/ 138 w 192"/>
                <a:gd name="T59" fmla="*/ 64 h 76"/>
                <a:gd name="T60" fmla="*/ 132 w 192"/>
                <a:gd name="T61" fmla="*/ 38 h 76"/>
                <a:gd name="T62" fmla="*/ 155 w 192"/>
                <a:gd name="T63" fmla="*/ 57 h 76"/>
                <a:gd name="T64" fmla="*/ 167 w 192"/>
                <a:gd name="T65" fmla="*/ 60 h 76"/>
                <a:gd name="T66" fmla="*/ 172 w 192"/>
                <a:gd name="T67" fmla="*/ 38 h 76"/>
                <a:gd name="T68" fmla="*/ 162 w 192"/>
                <a:gd name="T69" fmla="*/ 14 h 76"/>
                <a:gd name="T70" fmla="*/ 152 w 192"/>
                <a:gd name="T71" fmla="*/ 38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92" h="76">
                  <a:moveTo>
                    <a:pt x="42" y="0"/>
                  </a:moveTo>
                  <a:cubicBezTo>
                    <a:pt x="42" y="74"/>
                    <a:pt x="42" y="74"/>
                    <a:pt x="42" y="74"/>
                  </a:cubicBezTo>
                  <a:cubicBezTo>
                    <a:pt x="22" y="74"/>
                    <a:pt x="22" y="74"/>
                    <a:pt x="22" y="74"/>
                  </a:cubicBezTo>
                  <a:cubicBezTo>
                    <a:pt x="22" y="26"/>
                    <a:pt x="22" y="26"/>
                    <a:pt x="22" y="26"/>
                  </a:cubicBezTo>
                  <a:cubicBezTo>
                    <a:pt x="18" y="28"/>
                    <a:pt x="15" y="30"/>
                    <a:pt x="12" y="32"/>
                  </a:cubicBezTo>
                  <a:cubicBezTo>
                    <a:pt x="9" y="33"/>
                    <a:pt x="5" y="35"/>
                    <a:pt x="0" y="3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7" y="17"/>
                    <a:pt x="13" y="15"/>
                    <a:pt x="16" y="12"/>
                  </a:cubicBezTo>
                  <a:cubicBezTo>
                    <a:pt x="20" y="9"/>
                    <a:pt x="23" y="5"/>
                    <a:pt x="25" y="0"/>
                  </a:cubicBezTo>
                  <a:cubicBezTo>
                    <a:pt x="42" y="0"/>
                    <a:pt x="42" y="0"/>
                    <a:pt x="42" y="0"/>
                  </a:cubicBezTo>
                  <a:close/>
                  <a:moveTo>
                    <a:pt x="76" y="35"/>
                  </a:moveTo>
                  <a:cubicBezTo>
                    <a:pt x="73" y="33"/>
                    <a:pt x="71" y="32"/>
                    <a:pt x="69" y="29"/>
                  </a:cubicBezTo>
                  <a:cubicBezTo>
                    <a:pt x="67" y="27"/>
                    <a:pt x="66" y="23"/>
                    <a:pt x="66" y="20"/>
                  </a:cubicBezTo>
                  <a:cubicBezTo>
                    <a:pt x="66" y="13"/>
                    <a:pt x="69" y="9"/>
                    <a:pt x="75" y="5"/>
                  </a:cubicBezTo>
                  <a:cubicBezTo>
                    <a:pt x="79" y="2"/>
                    <a:pt x="85" y="0"/>
                    <a:pt x="93" y="0"/>
                  </a:cubicBezTo>
                  <a:cubicBezTo>
                    <a:pt x="103" y="0"/>
                    <a:pt x="110" y="2"/>
                    <a:pt x="114" y="6"/>
                  </a:cubicBezTo>
                  <a:cubicBezTo>
                    <a:pt x="119" y="9"/>
                    <a:pt x="121" y="14"/>
                    <a:pt x="121" y="20"/>
                  </a:cubicBezTo>
                  <a:cubicBezTo>
                    <a:pt x="121" y="23"/>
                    <a:pt x="120" y="26"/>
                    <a:pt x="119" y="29"/>
                  </a:cubicBezTo>
                  <a:cubicBezTo>
                    <a:pt x="117" y="31"/>
                    <a:pt x="115" y="33"/>
                    <a:pt x="112" y="35"/>
                  </a:cubicBezTo>
                  <a:cubicBezTo>
                    <a:pt x="116" y="37"/>
                    <a:pt x="119" y="40"/>
                    <a:pt x="121" y="43"/>
                  </a:cubicBezTo>
                  <a:cubicBezTo>
                    <a:pt x="123" y="46"/>
                    <a:pt x="124" y="49"/>
                    <a:pt x="124" y="53"/>
                  </a:cubicBezTo>
                  <a:cubicBezTo>
                    <a:pt x="124" y="57"/>
                    <a:pt x="123" y="60"/>
                    <a:pt x="121" y="63"/>
                  </a:cubicBezTo>
                  <a:cubicBezTo>
                    <a:pt x="120" y="66"/>
                    <a:pt x="117" y="69"/>
                    <a:pt x="115" y="71"/>
                  </a:cubicBezTo>
                  <a:cubicBezTo>
                    <a:pt x="113" y="72"/>
                    <a:pt x="110" y="74"/>
                    <a:pt x="106" y="74"/>
                  </a:cubicBezTo>
                  <a:cubicBezTo>
                    <a:pt x="102" y="75"/>
                    <a:pt x="98" y="76"/>
                    <a:pt x="94" y="76"/>
                  </a:cubicBezTo>
                  <a:cubicBezTo>
                    <a:pt x="87" y="76"/>
                    <a:pt x="81" y="75"/>
                    <a:pt x="77" y="73"/>
                  </a:cubicBezTo>
                  <a:cubicBezTo>
                    <a:pt x="73" y="71"/>
                    <a:pt x="69" y="68"/>
                    <a:pt x="67" y="65"/>
                  </a:cubicBezTo>
                  <a:cubicBezTo>
                    <a:pt x="65" y="61"/>
                    <a:pt x="64" y="57"/>
                    <a:pt x="64" y="53"/>
                  </a:cubicBezTo>
                  <a:cubicBezTo>
                    <a:pt x="64" y="49"/>
                    <a:pt x="65" y="45"/>
                    <a:pt x="67" y="42"/>
                  </a:cubicBezTo>
                  <a:cubicBezTo>
                    <a:pt x="69" y="39"/>
                    <a:pt x="72" y="37"/>
                    <a:pt x="76" y="35"/>
                  </a:cubicBezTo>
                  <a:close/>
                  <a:moveTo>
                    <a:pt x="85" y="21"/>
                  </a:moveTo>
                  <a:cubicBezTo>
                    <a:pt x="85" y="23"/>
                    <a:pt x="86" y="25"/>
                    <a:pt x="88" y="27"/>
                  </a:cubicBezTo>
                  <a:cubicBezTo>
                    <a:pt x="89" y="28"/>
                    <a:pt x="91" y="29"/>
                    <a:pt x="94" y="29"/>
                  </a:cubicBezTo>
                  <a:cubicBezTo>
                    <a:pt x="96" y="29"/>
                    <a:pt x="98" y="28"/>
                    <a:pt x="100" y="27"/>
                  </a:cubicBezTo>
                  <a:cubicBezTo>
                    <a:pt x="101" y="25"/>
                    <a:pt x="102" y="23"/>
                    <a:pt x="102" y="21"/>
                  </a:cubicBezTo>
                  <a:cubicBezTo>
                    <a:pt x="102" y="18"/>
                    <a:pt x="101" y="16"/>
                    <a:pt x="100" y="15"/>
                  </a:cubicBezTo>
                  <a:cubicBezTo>
                    <a:pt x="98" y="13"/>
                    <a:pt x="96" y="12"/>
                    <a:pt x="94" y="12"/>
                  </a:cubicBezTo>
                  <a:cubicBezTo>
                    <a:pt x="91" y="12"/>
                    <a:pt x="89" y="13"/>
                    <a:pt x="88" y="15"/>
                  </a:cubicBezTo>
                  <a:cubicBezTo>
                    <a:pt x="86" y="16"/>
                    <a:pt x="85" y="18"/>
                    <a:pt x="85" y="21"/>
                  </a:cubicBezTo>
                  <a:close/>
                  <a:moveTo>
                    <a:pt x="84" y="52"/>
                  </a:moveTo>
                  <a:cubicBezTo>
                    <a:pt x="84" y="55"/>
                    <a:pt x="85" y="58"/>
                    <a:pt x="87" y="60"/>
                  </a:cubicBezTo>
                  <a:cubicBezTo>
                    <a:pt x="89" y="62"/>
                    <a:pt x="91" y="63"/>
                    <a:pt x="94" y="63"/>
                  </a:cubicBezTo>
                  <a:cubicBezTo>
                    <a:pt x="96" y="63"/>
                    <a:pt x="99" y="62"/>
                    <a:pt x="101" y="60"/>
                  </a:cubicBezTo>
                  <a:cubicBezTo>
                    <a:pt x="102" y="58"/>
                    <a:pt x="103" y="55"/>
                    <a:pt x="103" y="52"/>
                  </a:cubicBezTo>
                  <a:cubicBezTo>
                    <a:pt x="103" y="49"/>
                    <a:pt x="102" y="46"/>
                    <a:pt x="100" y="44"/>
                  </a:cubicBezTo>
                  <a:cubicBezTo>
                    <a:pt x="99" y="42"/>
                    <a:pt x="96" y="41"/>
                    <a:pt x="94" y="41"/>
                  </a:cubicBezTo>
                  <a:cubicBezTo>
                    <a:pt x="91" y="41"/>
                    <a:pt x="89" y="42"/>
                    <a:pt x="87" y="44"/>
                  </a:cubicBezTo>
                  <a:cubicBezTo>
                    <a:pt x="85" y="46"/>
                    <a:pt x="84" y="49"/>
                    <a:pt x="84" y="52"/>
                  </a:cubicBezTo>
                  <a:close/>
                  <a:moveTo>
                    <a:pt x="132" y="38"/>
                  </a:moveTo>
                  <a:cubicBezTo>
                    <a:pt x="132" y="24"/>
                    <a:pt x="135" y="14"/>
                    <a:pt x="140" y="8"/>
                  </a:cubicBezTo>
                  <a:cubicBezTo>
                    <a:pt x="145" y="3"/>
                    <a:pt x="152" y="0"/>
                    <a:pt x="162" y="0"/>
                  </a:cubicBezTo>
                  <a:cubicBezTo>
                    <a:pt x="167" y="0"/>
                    <a:pt x="171" y="1"/>
                    <a:pt x="174" y="2"/>
                  </a:cubicBezTo>
                  <a:cubicBezTo>
                    <a:pt x="178" y="3"/>
                    <a:pt x="180" y="5"/>
                    <a:pt x="182" y="7"/>
                  </a:cubicBezTo>
                  <a:cubicBezTo>
                    <a:pt x="184" y="9"/>
                    <a:pt x="186" y="11"/>
                    <a:pt x="187" y="13"/>
                  </a:cubicBezTo>
                  <a:cubicBezTo>
                    <a:pt x="188" y="15"/>
                    <a:pt x="189" y="17"/>
                    <a:pt x="190" y="20"/>
                  </a:cubicBezTo>
                  <a:cubicBezTo>
                    <a:pt x="191" y="26"/>
                    <a:pt x="192" y="31"/>
                    <a:pt x="192" y="37"/>
                  </a:cubicBezTo>
                  <a:cubicBezTo>
                    <a:pt x="192" y="51"/>
                    <a:pt x="189" y="60"/>
                    <a:pt x="185" y="66"/>
                  </a:cubicBezTo>
                  <a:cubicBezTo>
                    <a:pt x="180" y="72"/>
                    <a:pt x="173" y="76"/>
                    <a:pt x="162" y="76"/>
                  </a:cubicBezTo>
                  <a:cubicBezTo>
                    <a:pt x="156" y="76"/>
                    <a:pt x="151" y="75"/>
                    <a:pt x="147" y="73"/>
                  </a:cubicBezTo>
                  <a:cubicBezTo>
                    <a:pt x="143" y="71"/>
                    <a:pt x="140" y="68"/>
                    <a:pt x="138" y="64"/>
                  </a:cubicBezTo>
                  <a:cubicBezTo>
                    <a:pt x="136" y="61"/>
                    <a:pt x="135" y="58"/>
                    <a:pt x="134" y="53"/>
                  </a:cubicBezTo>
                  <a:cubicBezTo>
                    <a:pt x="133" y="48"/>
                    <a:pt x="132" y="43"/>
                    <a:pt x="132" y="38"/>
                  </a:cubicBezTo>
                  <a:close/>
                  <a:moveTo>
                    <a:pt x="152" y="38"/>
                  </a:moveTo>
                  <a:cubicBezTo>
                    <a:pt x="152" y="47"/>
                    <a:pt x="153" y="53"/>
                    <a:pt x="155" y="57"/>
                  </a:cubicBezTo>
                  <a:cubicBezTo>
                    <a:pt x="156" y="60"/>
                    <a:pt x="159" y="62"/>
                    <a:pt x="162" y="62"/>
                  </a:cubicBezTo>
                  <a:cubicBezTo>
                    <a:pt x="164" y="62"/>
                    <a:pt x="166" y="61"/>
                    <a:pt x="167" y="60"/>
                  </a:cubicBezTo>
                  <a:cubicBezTo>
                    <a:pt x="169" y="58"/>
                    <a:pt x="170" y="56"/>
                    <a:pt x="170" y="53"/>
                  </a:cubicBezTo>
                  <a:cubicBezTo>
                    <a:pt x="171" y="50"/>
                    <a:pt x="172" y="45"/>
                    <a:pt x="172" y="38"/>
                  </a:cubicBezTo>
                  <a:cubicBezTo>
                    <a:pt x="172" y="28"/>
                    <a:pt x="171" y="22"/>
                    <a:pt x="169" y="19"/>
                  </a:cubicBezTo>
                  <a:cubicBezTo>
                    <a:pt x="167" y="15"/>
                    <a:pt x="165" y="14"/>
                    <a:pt x="162" y="14"/>
                  </a:cubicBezTo>
                  <a:cubicBezTo>
                    <a:pt x="158" y="14"/>
                    <a:pt x="156" y="15"/>
                    <a:pt x="154" y="19"/>
                  </a:cubicBezTo>
                  <a:cubicBezTo>
                    <a:pt x="153" y="22"/>
                    <a:pt x="152" y="28"/>
                    <a:pt x="152" y="38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3" name="Freeform 38"/>
            <p:cNvSpPr>
              <a:spLocks noEditPoints="1"/>
            </p:cNvSpPr>
            <p:nvPr/>
          </p:nvSpPr>
          <p:spPr bwMode="auto">
            <a:xfrm>
              <a:off x="7490696" y="2317765"/>
              <a:ext cx="222204" cy="108000"/>
            </a:xfrm>
            <a:custGeom>
              <a:avLst/>
              <a:gdLst>
                <a:gd name="T0" fmla="*/ 0 w 197"/>
                <a:gd name="T1" fmla="*/ 74 h 75"/>
                <a:gd name="T2" fmla="*/ 26 w 197"/>
                <a:gd name="T3" fmla="*/ 38 h 75"/>
                <a:gd name="T4" fmla="*/ 40 w 197"/>
                <a:gd name="T5" fmla="*/ 21 h 75"/>
                <a:gd name="T6" fmla="*/ 32 w 197"/>
                <a:gd name="T7" fmla="*/ 13 h 75"/>
                <a:gd name="T8" fmla="*/ 22 w 197"/>
                <a:gd name="T9" fmla="*/ 24 h 75"/>
                <a:gd name="T10" fmla="*/ 6 w 197"/>
                <a:gd name="T11" fmla="*/ 9 h 75"/>
                <a:gd name="T12" fmla="*/ 31 w 197"/>
                <a:gd name="T13" fmla="*/ 0 h 75"/>
                <a:gd name="T14" fmla="*/ 57 w 197"/>
                <a:gd name="T15" fmla="*/ 9 h 75"/>
                <a:gd name="T16" fmla="*/ 57 w 197"/>
                <a:gd name="T17" fmla="*/ 34 h 75"/>
                <a:gd name="T18" fmla="*/ 34 w 197"/>
                <a:gd name="T19" fmla="*/ 53 h 75"/>
                <a:gd name="T20" fmla="*/ 61 w 197"/>
                <a:gd name="T21" fmla="*/ 57 h 75"/>
                <a:gd name="T22" fmla="*/ 70 w 197"/>
                <a:gd name="T23" fmla="*/ 37 h 75"/>
                <a:gd name="T24" fmla="*/ 100 w 197"/>
                <a:gd name="T25" fmla="*/ 0 h 75"/>
                <a:gd name="T26" fmla="*/ 120 w 197"/>
                <a:gd name="T27" fmla="*/ 6 h 75"/>
                <a:gd name="T28" fmla="*/ 127 w 197"/>
                <a:gd name="T29" fmla="*/ 20 h 75"/>
                <a:gd name="T30" fmla="*/ 122 w 197"/>
                <a:gd name="T31" fmla="*/ 66 h 75"/>
                <a:gd name="T32" fmla="*/ 84 w 197"/>
                <a:gd name="T33" fmla="*/ 72 h 75"/>
                <a:gd name="T34" fmla="*/ 71 w 197"/>
                <a:gd name="T35" fmla="*/ 52 h 75"/>
                <a:gd name="T36" fmla="*/ 90 w 197"/>
                <a:gd name="T37" fmla="*/ 37 h 75"/>
                <a:gd name="T38" fmla="*/ 99 w 197"/>
                <a:gd name="T39" fmla="*/ 61 h 75"/>
                <a:gd name="T40" fmla="*/ 108 w 197"/>
                <a:gd name="T41" fmla="*/ 52 h 75"/>
                <a:gd name="T42" fmla="*/ 107 w 197"/>
                <a:gd name="T43" fmla="*/ 18 h 75"/>
                <a:gd name="T44" fmla="*/ 92 w 197"/>
                <a:gd name="T45" fmla="*/ 18 h 75"/>
                <a:gd name="T46" fmla="*/ 137 w 197"/>
                <a:gd name="T47" fmla="*/ 37 h 75"/>
                <a:gd name="T48" fmla="*/ 168 w 197"/>
                <a:gd name="T49" fmla="*/ 0 h 75"/>
                <a:gd name="T50" fmla="*/ 188 w 197"/>
                <a:gd name="T51" fmla="*/ 6 h 75"/>
                <a:gd name="T52" fmla="*/ 195 w 197"/>
                <a:gd name="T53" fmla="*/ 20 h 75"/>
                <a:gd name="T54" fmla="*/ 190 w 197"/>
                <a:gd name="T55" fmla="*/ 66 h 75"/>
                <a:gd name="T56" fmla="*/ 152 w 197"/>
                <a:gd name="T57" fmla="*/ 72 h 75"/>
                <a:gd name="T58" fmla="*/ 139 w 197"/>
                <a:gd name="T59" fmla="*/ 52 h 75"/>
                <a:gd name="T60" fmla="*/ 158 w 197"/>
                <a:gd name="T61" fmla="*/ 37 h 75"/>
                <a:gd name="T62" fmla="*/ 167 w 197"/>
                <a:gd name="T63" fmla="*/ 61 h 75"/>
                <a:gd name="T64" fmla="*/ 176 w 197"/>
                <a:gd name="T65" fmla="*/ 52 h 75"/>
                <a:gd name="T66" fmla="*/ 174 w 197"/>
                <a:gd name="T67" fmla="*/ 18 h 75"/>
                <a:gd name="T68" fmla="*/ 160 w 197"/>
                <a:gd name="T69" fmla="*/ 18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97" h="75">
                  <a:moveTo>
                    <a:pt x="61" y="74"/>
                  </a:moveTo>
                  <a:cubicBezTo>
                    <a:pt x="0" y="74"/>
                    <a:pt x="0" y="74"/>
                    <a:pt x="0" y="74"/>
                  </a:cubicBezTo>
                  <a:cubicBezTo>
                    <a:pt x="1" y="68"/>
                    <a:pt x="3" y="62"/>
                    <a:pt x="6" y="57"/>
                  </a:cubicBezTo>
                  <a:cubicBezTo>
                    <a:pt x="10" y="51"/>
                    <a:pt x="17" y="45"/>
                    <a:pt x="26" y="38"/>
                  </a:cubicBezTo>
                  <a:cubicBezTo>
                    <a:pt x="32" y="34"/>
                    <a:pt x="36" y="30"/>
                    <a:pt x="38" y="28"/>
                  </a:cubicBezTo>
                  <a:cubicBezTo>
                    <a:pt x="39" y="26"/>
                    <a:pt x="40" y="24"/>
                    <a:pt x="40" y="21"/>
                  </a:cubicBezTo>
                  <a:cubicBezTo>
                    <a:pt x="40" y="19"/>
                    <a:pt x="39" y="17"/>
                    <a:pt x="38" y="16"/>
                  </a:cubicBezTo>
                  <a:cubicBezTo>
                    <a:pt x="36" y="14"/>
                    <a:pt x="34" y="13"/>
                    <a:pt x="32" y="13"/>
                  </a:cubicBezTo>
                  <a:cubicBezTo>
                    <a:pt x="29" y="13"/>
                    <a:pt x="27" y="14"/>
                    <a:pt x="25" y="16"/>
                  </a:cubicBezTo>
                  <a:cubicBezTo>
                    <a:pt x="24" y="17"/>
                    <a:pt x="22" y="20"/>
                    <a:pt x="22" y="24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2" y="17"/>
                    <a:pt x="4" y="13"/>
                    <a:pt x="6" y="9"/>
                  </a:cubicBezTo>
                  <a:cubicBezTo>
                    <a:pt x="8" y="6"/>
                    <a:pt x="11" y="4"/>
                    <a:pt x="15" y="2"/>
                  </a:cubicBezTo>
                  <a:cubicBezTo>
                    <a:pt x="19" y="0"/>
                    <a:pt x="24" y="0"/>
                    <a:pt x="31" y="0"/>
                  </a:cubicBezTo>
                  <a:cubicBezTo>
                    <a:pt x="38" y="0"/>
                    <a:pt x="44" y="0"/>
                    <a:pt x="48" y="2"/>
                  </a:cubicBezTo>
                  <a:cubicBezTo>
                    <a:pt x="52" y="4"/>
                    <a:pt x="55" y="6"/>
                    <a:pt x="57" y="9"/>
                  </a:cubicBezTo>
                  <a:cubicBezTo>
                    <a:pt x="59" y="13"/>
                    <a:pt x="60" y="17"/>
                    <a:pt x="60" y="21"/>
                  </a:cubicBezTo>
                  <a:cubicBezTo>
                    <a:pt x="60" y="25"/>
                    <a:pt x="59" y="29"/>
                    <a:pt x="57" y="34"/>
                  </a:cubicBezTo>
                  <a:cubicBezTo>
                    <a:pt x="54" y="38"/>
                    <a:pt x="49" y="42"/>
                    <a:pt x="42" y="47"/>
                  </a:cubicBezTo>
                  <a:cubicBezTo>
                    <a:pt x="38" y="50"/>
                    <a:pt x="36" y="52"/>
                    <a:pt x="34" y="53"/>
                  </a:cubicBezTo>
                  <a:cubicBezTo>
                    <a:pt x="33" y="54"/>
                    <a:pt x="31" y="55"/>
                    <a:pt x="29" y="57"/>
                  </a:cubicBezTo>
                  <a:cubicBezTo>
                    <a:pt x="61" y="57"/>
                    <a:pt x="61" y="57"/>
                    <a:pt x="61" y="57"/>
                  </a:cubicBezTo>
                  <a:cubicBezTo>
                    <a:pt x="61" y="74"/>
                    <a:pt x="61" y="74"/>
                    <a:pt x="61" y="74"/>
                  </a:cubicBezTo>
                  <a:close/>
                  <a:moveTo>
                    <a:pt x="70" y="37"/>
                  </a:moveTo>
                  <a:cubicBezTo>
                    <a:pt x="70" y="23"/>
                    <a:pt x="72" y="13"/>
                    <a:pt x="77" y="8"/>
                  </a:cubicBezTo>
                  <a:cubicBezTo>
                    <a:pt x="82" y="2"/>
                    <a:pt x="90" y="0"/>
                    <a:pt x="100" y="0"/>
                  </a:cubicBezTo>
                  <a:cubicBezTo>
                    <a:pt x="105" y="0"/>
                    <a:pt x="109" y="0"/>
                    <a:pt x="112" y="1"/>
                  </a:cubicBezTo>
                  <a:cubicBezTo>
                    <a:pt x="115" y="3"/>
                    <a:pt x="118" y="4"/>
                    <a:pt x="120" y="6"/>
                  </a:cubicBezTo>
                  <a:cubicBezTo>
                    <a:pt x="122" y="8"/>
                    <a:pt x="123" y="10"/>
                    <a:pt x="124" y="12"/>
                  </a:cubicBezTo>
                  <a:cubicBezTo>
                    <a:pt x="125" y="14"/>
                    <a:pt x="126" y="17"/>
                    <a:pt x="127" y="20"/>
                  </a:cubicBezTo>
                  <a:cubicBezTo>
                    <a:pt x="128" y="25"/>
                    <a:pt x="129" y="31"/>
                    <a:pt x="129" y="37"/>
                  </a:cubicBezTo>
                  <a:cubicBezTo>
                    <a:pt x="129" y="50"/>
                    <a:pt x="127" y="60"/>
                    <a:pt x="122" y="66"/>
                  </a:cubicBezTo>
                  <a:cubicBezTo>
                    <a:pt x="118" y="72"/>
                    <a:pt x="110" y="75"/>
                    <a:pt x="99" y="75"/>
                  </a:cubicBezTo>
                  <a:cubicBezTo>
                    <a:pt x="93" y="75"/>
                    <a:pt x="88" y="74"/>
                    <a:pt x="84" y="72"/>
                  </a:cubicBezTo>
                  <a:cubicBezTo>
                    <a:pt x="81" y="70"/>
                    <a:pt x="78" y="67"/>
                    <a:pt x="75" y="63"/>
                  </a:cubicBezTo>
                  <a:cubicBezTo>
                    <a:pt x="73" y="61"/>
                    <a:pt x="72" y="57"/>
                    <a:pt x="71" y="52"/>
                  </a:cubicBezTo>
                  <a:cubicBezTo>
                    <a:pt x="70" y="48"/>
                    <a:pt x="70" y="43"/>
                    <a:pt x="70" y="37"/>
                  </a:cubicBezTo>
                  <a:close/>
                  <a:moveTo>
                    <a:pt x="90" y="37"/>
                  </a:moveTo>
                  <a:cubicBezTo>
                    <a:pt x="90" y="46"/>
                    <a:pt x="90" y="53"/>
                    <a:pt x="92" y="56"/>
                  </a:cubicBezTo>
                  <a:cubicBezTo>
                    <a:pt x="94" y="59"/>
                    <a:pt x="96" y="61"/>
                    <a:pt x="99" y="61"/>
                  </a:cubicBezTo>
                  <a:cubicBezTo>
                    <a:pt x="101" y="61"/>
                    <a:pt x="103" y="60"/>
                    <a:pt x="105" y="59"/>
                  </a:cubicBezTo>
                  <a:cubicBezTo>
                    <a:pt x="106" y="58"/>
                    <a:pt x="107" y="55"/>
                    <a:pt x="108" y="52"/>
                  </a:cubicBezTo>
                  <a:cubicBezTo>
                    <a:pt x="109" y="49"/>
                    <a:pt x="109" y="44"/>
                    <a:pt x="109" y="38"/>
                  </a:cubicBezTo>
                  <a:cubicBezTo>
                    <a:pt x="109" y="28"/>
                    <a:pt x="108" y="21"/>
                    <a:pt x="107" y="18"/>
                  </a:cubicBezTo>
                  <a:cubicBezTo>
                    <a:pt x="105" y="15"/>
                    <a:pt x="102" y="13"/>
                    <a:pt x="99" y="13"/>
                  </a:cubicBezTo>
                  <a:cubicBezTo>
                    <a:pt x="96" y="13"/>
                    <a:pt x="93" y="15"/>
                    <a:pt x="92" y="18"/>
                  </a:cubicBezTo>
                  <a:cubicBezTo>
                    <a:pt x="90" y="22"/>
                    <a:pt x="90" y="28"/>
                    <a:pt x="90" y="37"/>
                  </a:cubicBezTo>
                  <a:close/>
                  <a:moveTo>
                    <a:pt x="137" y="37"/>
                  </a:moveTo>
                  <a:cubicBezTo>
                    <a:pt x="137" y="23"/>
                    <a:pt x="140" y="13"/>
                    <a:pt x="145" y="8"/>
                  </a:cubicBezTo>
                  <a:cubicBezTo>
                    <a:pt x="150" y="2"/>
                    <a:pt x="158" y="0"/>
                    <a:pt x="168" y="0"/>
                  </a:cubicBezTo>
                  <a:cubicBezTo>
                    <a:pt x="173" y="0"/>
                    <a:pt x="177" y="0"/>
                    <a:pt x="180" y="1"/>
                  </a:cubicBezTo>
                  <a:cubicBezTo>
                    <a:pt x="183" y="3"/>
                    <a:pt x="186" y="4"/>
                    <a:pt x="188" y="6"/>
                  </a:cubicBezTo>
                  <a:cubicBezTo>
                    <a:pt x="190" y="8"/>
                    <a:pt x="191" y="10"/>
                    <a:pt x="192" y="12"/>
                  </a:cubicBezTo>
                  <a:cubicBezTo>
                    <a:pt x="193" y="14"/>
                    <a:pt x="194" y="17"/>
                    <a:pt x="195" y="20"/>
                  </a:cubicBezTo>
                  <a:cubicBezTo>
                    <a:pt x="196" y="25"/>
                    <a:pt x="197" y="31"/>
                    <a:pt x="197" y="37"/>
                  </a:cubicBezTo>
                  <a:cubicBezTo>
                    <a:pt x="197" y="50"/>
                    <a:pt x="195" y="60"/>
                    <a:pt x="190" y="66"/>
                  </a:cubicBezTo>
                  <a:cubicBezTo>
                    <a:pt x="186" y="72"/>
                    <a:pt x="178" y="75"/>
                    <a:pt x="167" y="75"/>
                  </a:cubicBezTo>
                  <a:cubicBezTo>
                    <a:pt x="161" y="75"/>
                    <a:pt x="156" y="74"/>
                    <a:pt x="152" y="72"/>
                  </a:cubicBezTo>
                  <a:cubicBezTo>
                    <a:pt x="149" y="70"/>
                    <a:pt x="145" y="67"/>
                    <a:pt x="143" y="63"/>
                  </a:cubicBezTo>
                  <a:cubicBezTo>
                    <a:pt x="141" y="61"/>
                    <a:pt x="140" y="57"/>
                    <a:pt x="139" y="52"/>
                  </a:cubicBezTo>
                  <a:cubicBezTo>
                    <a:pt x="138" y="48"/>
                    <a:pt x="137" y="43"/>
                    <a:pt x="137" y="37"/>
                  </a:cubicBezTo>
                  <a:close/>
                  <a:moveTo>
                    <a:pt x="158" y="37"/>
                  </a:moveTo>
                  <a:cubicBezTo>
                    <a:pt x="158" y="46"/>
                    <a:pt x="158" y="53"/>
                    <a:pt x="160" y="56"/>
                  </a:cubicBezTo>
                  <a:cubicBezTo>
                    <a:pt x="162" y="59"/>
                    <a:pt x="164" y="61"/>
                    <a:pt x="167" y="61"/>
                  </a:cubicBezTo>
                  <a:cubicBezTo>
                    <a:pt x="169" y="61"/>
                    <a:pt x="171" y="60"/>
                    <a:pt x="173" y="59"/>
                  </a:cubicBezTo>
                  <a:cubicBezTo>
                    <a:pt x="174" y="58"/>
                    <a:pt x="175" y="55"/>
                    <a:pt x="176" y="52"/>
                  </a:cubicBezTo>
                  <a:cubicBezTo>
                    <a:pt x="177" y="49"/>
                    <a:pt x="177" y="44"/>
                    <a:pt x="177" y="38"/>
                  </a:cubicBezTo>
                  <a:cubicBezTo>
                    <a:pt x="177" y="28"/>
                    <a:pt x="176" y="21"/>
                    <a:pt x="174" y="18"/>
                  </a:cubicBezTo>
                  <a:cubicBezTo>
                    <a:pt x="173" y="15"/>
                    <a:pt x="170" y="13"/>
                    <a:pt x="167" y="13"/>
                  </a:cubicBezTo>
                  <a:cubicBezTo>
                    <a:pt x="164" y="13"/>
                    <a:pt x="161" y="15"/>
                    <a:pt x="160" y="18"/>
                  </a:cubicBezTo>
                  <a:cubicBezTo>
                    <a:pt x="158" y="22"/>
                    <a:pt x="158" y="28"/>
                    <a:pt x="158" y="37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4" name="Freeform 39"/>
            <p:cNvSpPr>
              <a:spLocks noEditPoints="1"/>
            </p:cNvSpPr>
            <p:nvPr/>
          </p:nvSpPr>
          <p:spPr bwMode="auto">
            <a:xfrm>
              <a:off x="7352073" y="2585496"/>
              <a:ext cx="222204" cy="108000"/>
            </a:xfrm>
            <a:custGeom>
              <a:avLst/>
              <a:gdLst>
                <a:gd name="T0" fmla="*/ 0 w 197"/>
                <a:gd name="T1" fmla="*/ 74 h 75"/>
                <a:gd name="T2" fmla="*/ 26 w 197"/>
                <a:gd name="T3" fmla="*/ 38 h 75"/>
                <a:gd name="T4" fmla="*/ 40 w 197"/>
                <a:gd name="T5" fmla="*/ 22 h 75"/>
                <a:gd name="T6" fmla="*/ 31 w 197"/>
                <a:gd name="T7" fmla="*/ 13 h 75"/>
                <a:gd name="T8" fmla="*/ 22 w 197"/>
                <a:gd name="T9" fmla="*/ 25 h 75"/>
                <a:gd name="T10" fmla="*/ 6 w 197"/>
                <a:gd name="T11" fmla="*/ 10 h 75"/>
                <a:gd name="T12" fmla="*/ 31 w 197"/>
                <a:gd name="T13" fmla="*/ 0 h 75"/>
                <a:gd name="T14" fmla="*/ 57 w 197"/>
                <a:gd name="T15" fmla="*/ 10 h 75"/>
                <a:gd name="T16" fmla="*/ 56 w 197"/>
                <a:gd name="T17" fmla="*/ 34 h 75"/>
                <a:gd name="T18" fmla="*/ 34 w 197"/>
                <a:gd name="T19" fmla="*/ 53 h 75"/>
                <a:gd name="T20" fmla="*/ 61 w 197"/>
                <a:gd name="T21" fmla="*/ 57 h 75"/>
                <a:gd name="T22" fmla="*/ 129 w 197"/>
                <a:gd name="T23" fmla="*/ 74 h 75"/>
                <a:gd name="T24" fmla="*/ 74 w 197"/>
                <a:gd name="T25" fmla="*/ 57 h 75"/>
                <a:gd name="T26" fmla="*/ 106 w 197"/>
                <a:gd name="T27" fmla="*/ 28 h 75"/>
                <a:gd name="T28" fmla="*/ 106 w 197"/>
                <a:gd name="T29" fmla="*/ 16 h 75"/>
                <a:gd name="T30" fmla="*/ 93 w 197"/>
                <a:gd name="T31" fmla="*/ 16 h 75"/>
                <a:gd name="T32" fmla="*/ 69 w 197"/>
                <a:gd name="T33" fmla="*/ 23 h 75"/>
                <a:gd name="T34" fmla="*/ 83 w 197"/>
                <a:gd name="T35" fmla="*/ 2 h 75"/>
                <a:gd name="T36" fmla="*/ 115 w 197"/>
                <a:gd name="T37" fmla="*/ 2 h 75"/>
                <a:gd name="T38" fmla="*/ 128 w 197"/>
                <a:gd name="T39" fmla="*/ 21 h 75"/>
                <a:gd name="T40" fmla="*/ 110 w 197"/>
                <a:gd name="T41" fmla="*/ 47 h 75"/>
                <a:gd name="T42" fmla="*/ 97 w 197"/>
                <a:gd name="T43" fmla="*/ 57 h 75"/>
                <a:gd name="T44" fmla="*/ 129 w 197"/>
                <a:gd name="T45" fmla="*/ 74 h 75"/>
                <a:gd name="T46" fmla="*/ 145 w 197"/>
                <a:gd name="T47" fmla="*/ 8 h 75"/>
                <a:gd name="T48" fmla="*/ 180 w 197"/>
                <a:gd name="T49" fmla="*/ 1 h 75"/>
                <a:gd name="T50" fmla="*/ 192 w 197"/>
                <a:gd name="T51" fmla="*/ 12 h 75"/>
                <a:gd name="T52" fmla="*/ 197 w 197"/>
                <a:gd name="T53" fmla="*/ 37 h 75"/>
                <a:gd name="T54" fmla="*/ 167 w 197"/>
                <a:gd name="T55" fmla="*/ 75 h 75"/>
                <a:gd name="T56" fmla="*/ 143 w 197"/>
                <a:gd name="T57" fmla="*/ 63 h 75"/>
                <a:gd name="T58" fmla="*/ 137 w 197"/>
                <a:gd name="T59" fmla="*/ 37 h 75"/>
                <a:gd name="T60" fmla="*/ 160 w 197"/>
                <a:gd name="T61" fmla="*/ 56 h 75"/>
                <a:gd name="T62" fmla="*/ 172 w 197"/>
                <a:gd name="T63" fmla="*/ 59 h 75"/>
                <a:gd name="T64" fmla="*/ 177 w 197"/>
                <a:gd name="T65" fmla="*/ 38 h 75"/>
                <a:gd name="T66" fmla="*/ 167 w 197"/>
                <a:gd name="T67" fmla="*/ 13 h 75"/>
                <a:gd name="T68" fmla="*/ 157 w 197"/>
                <a:gd name="T69" fmla="*/ 37 h 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97" h="75">
                  <a:moveTo>
                    <a:pt x="61" y="74"/>
                  </a:moveTo>
                  <a:cubicBezTo>
                    <a:pt x="0" y="74"/>
                    <a:pt x="0" y="74"/>
                    <a:pt x="0" y="74"/>
                  </a:cubicBezTo>
                  <a:cubicBezTo>
                    <a:pt x="1" y="68"/>
                    <a:pt x="3" y="62"/>
                    <a:pt x="6" y="57"/>
                  </a:cubicBezTo>
                  <a:cubicBezTo>
                    <a:pt x="10" y="52"/>
                    <a:pt x="17" y="45"/>
                    <a:pt x="26" y="38"/>
                  </a:cubicBezTo>
                  <a:cubicBezTo>
                    <a:pt x="32" y="34"/>
                    <a:pt x="36" y="30"/>
                    <a:pt x="38" y="28"/>
                  </a:cubicBezTo>
                  <a:cubicBezTo>
                    <a:pt x="39" y="26"/>
                    <a:pt x="40" y="24"/>
                    <a:pt x="40" y="22"/>
                  </a:cubicBezTo>
                  <a:cubicBezTo>
                    <a:pt x="40" y="19"/>
                    <a:pt x="39" y="17"/>
                    <a:pt x="38" y="16"/>
                  </a:cubicBezTo>
                  <a:cubicBezTo>
                    <a:pt x="36" y="14"/>
                    <a:pt x="34" y="13"/>
                    <a:pt x="31" y="13"/>
                  </a:cubicBezTo>
                  <a:cubicBezTo>
                    <a:pt x="29" y="13"/>
                    <a:pt x="27" y="14"/>
                    <a:pt x="25" y="16"/>
                  </a:cubicBezTo>
                  <a:cubicBezTo>
                    <a:pt x="23" y="18"/>
                    <a:pt x="22" y="20"/>
                    <a:pt x="22" y="25"/>
                  </a:cubicBezTo>
                  <a:cubicBezTo>
                    <a:pt x="2" y="23"/>
                    <a:pt x="2" y="23"/>
                    <a:pt x="2" y="23"/>
                  </a:cubicBezTo>
                  <a:cubicBezTo>
                    <a:pt x="2" y="17"/>
                    <a:pt x="4" y="13"/>
                    <a:pt x="6" y="10"/>
                  </a:cubicBezTo>
                  <a:cubicBezTo>
                    <a:pt x="8" y="6"/>
                    <a:pt x="11" y="4"/>
                    <a:pt x="15" y="2"/>
                  </a:cubicBezTo>
                  <a:cubicBezTo>
                    <a:pt x="19" y="0"/>
                    <a:pt x="24" y="0"/>
                    <a:pt x="31" y="0"/>
                  </a:cubicBezTo>
                  <a:cubicBezTo>
                    <a:pt x="38" y="0"/>
                    <a:pt x="44" y="0"/>
                    <a:pt x="48" y="2"/>
                  </a:cubicBezTo>
                  <a:cubicBezTo>
                    <a:pt x="52" y="4"/>
                    <a:pt x="55" y="6"/>
                    <a:pt x="57" y="10"/>
                  </a:cubicBezTo>
                  <a:cubicBezTo>
                    <a:pt x="59" y="13"/>
                    <a:pt x="60" y="17"/>
                    <a:pt x="60" y="21"/>
                  </a:cubicBezTo>
                  <a:cubicBezTo>
                    <a:pt x="60" y="25"/>
                    <a:pt x="59" y="30"/>
                    <a:pt x="56" y="34"/>
                  </a:cubicBezTo>
                  <a:cubicBezTo>
                    <a:pt x="54" y="38"/>
                    <a:pt x="49" y="42"/>
                    <a:pt x="42" y="47"/>
                  </a:cubicBezTo>
                  <a:cubicBezTo>
                    <a:pt x="38" y="50"/>
                    <a:pt x="35" y="52"/>
                    <a:pt x="34" y="53"/>
                  </a:cubicBezTo>
                  <a:cubicBezTo>
                    <a:pt x="33" y="54"/>
                    <a:pt x="31" y="55"/>
                    <a:pt x="29" y="57"/>
                  </a:cubicBezTo>
                  <a:cubicBezTo>
                    <a:pt x="61" y="57"/>
                    <a:pt x="61" y="57"/>
                    <a:pt x="61" y="57"/>
                  </a:cubicBezTo>
                  <a:cubicBezTo>
                    <a:pt x="61" y="74"/>
                    <a:pt x="61" y="74"/>
                    <a:pt x="61" y="74"/>
                  </a:cubicBezTo>
                  <a:close/>
                  <a:moveTo>
                    <a:pt x="129" y="74"/>
                  </a:moveTo>
                  <a:cubicBezTo>
                    <a:pt x="68" y="74"/>
                    <a:pt x="68" y="74"/>
                    <a:pt x="68" y="74"/>
                  </a:cubicBezTo>
                  <a:cubicBezTo>
                    <a:pt x="69" y="68"/>
                    <a:pt x="71" y="62"/>
                    <a:pt x="74" y="57"/>
                  </a:cubicBezTo>
                  <a:cubicBezTo>
                    <a:pt x="78" y="52"/>
                    <a:pt x="84" y="45"/>
                    <a:pt x="94" y="38"/>
                  </a:cubicBezTo>
                  <a:cubicBezTo>
                    <a:pt x="100" y="34"/>
                    <a:pt x="104" y="30"/>
                    <a:pt x="106" y="28"/>
                  </a:cubicBezTo>
                  <a:cubicBezTo>
                    <a:pt x="107" y="26"/>
                    <a:pt x="108" y="24"/>
                    <a:pt x="108" y="22"/>
                  </a:cubicBezTo>
                  <a:cubicBezTo>
                    <a:pt x="108" y="19"/>
                    <a:pt x="107" y="17"/>
                    <a:pt x="106" y="16"/>
                  </a:cubicBezTo>
                  <a:cubicBezTo>
                    <a:pt x="104" y="14"/>
                    <a:pt x="102" y="13"/>
                    <a:pt x="99" y="13"/>
                  </a:cubicBezTo>
                  <a:cubicBezTo>
                    <a:pt x="97" y="13"/>
                    <a:pt x="95" y="14"/>
                    <a:pt x="93" y="16"/>
                  </a:cubicBezTo>
                  <a:cubicBezTo>
                    <a:pt x="91" y="18"/>
                    <a:pt x="90" y="20"/>
                    <a:pt x="90" y="25"/>
                  </a:cubicBezTo>
                  <a:cubicBezTo>
                    <a:pt x="69" y="23"/>
                    <a:pt x="69" y="23"/>
                    <a:pt x="69" y="23"/>
                  </a:cubicBezTo>
                  <a:cubicBezTo>
                    <a:pt x="70" y="17"/>
                    <a:pt x="72" y="13"/>
                    <a:pt x="74" y="10"/>
                  </a:cubicBezTo>
                  <a:cubicBezTo>
                    <a:pt x="76" y="6"/>
                    <a:pt x="79" y="4"/>
                    <a:pt x="83" y="2"/>
                  </a:cubicBezTo>
                  <a:cubicBezTo>
                    <a:pt x="87" y="0"/>
                    <a:pt x="92" y="0"/>
                    <a:pt x="99" y="0"/>
                  </a:cubicBezTo>
                  <a:cubicBezTo>
                    <a:pt x="106" y="0"/>
                    <a:pt x="112" y="0"/>
                    <a:pt x="115" y="2"/>
                  </a:cubicBezTo>
                  <a:cubicBezTo>
                    <a:pt x="119" y="4"/>
                    <a:pt x="123" y="6"/>
                    <a:pt x="125" y="10"/>
                  </a:cubicBezTo>
                  <a:cubicBezTo>
                    <a:pt x="127" y="13"/>
                    <a:pt x="128" y="17"/>
                    <a:pt x="128" y="21"/>
                  </a:cubicBezTo>
                  <a:cubicBezTo>
                    <a:pt x="128" y="25"/>
                    <a:pt x="127" y="30"/>
                    <a:pt x="124" y="34"/>
                  </a:cubicBezTo>
                  <a:cubicBezTo>
                    <a:pt x="122" y="38"/>
                    <a:pt x="117" y="42"/>
                    <a:pt x="110" y="47"/>
                  </a:cubicBezTo>
                  <a:cubicBezTo>
                    <a:pt x="106" y="50"/>
                    <a:pt x="103" y="52"/>
                    <a:pt x="102" y="53"/>
                  </a:cubicBezTo>
                  <a:cubicBezTo>
                    <a:pt x="101" y="54"/>
                    <a:pt x="99" y="55"/>
                    <a:pt x="97" y="57"/>
                  </a:cubicBezTo>
                  <a:cubicBezTo>
                    <a:pt x="129" y="57"/>
                    <a:pt x="129" y="57"/>
                    <a:pt x="129" y="57"/>
                  </a:cubicBezTo>
                  <a:cubicBezTo>
                    <a:pt x="129" y="74"/>
                    <a:pt x="129" y="74"/>
                    <a:pt x="129" y="74"/>
                  </a:cubicBezTo>
                  <a:close/>
                  <a:moveTo>
                    <a:pt x="137" y="37"/>
                  </a:moveTo>
                  <a:cubicBezTo>
                    <a:pt x="137" y="23"/>
                    <a:pt x="140" y="13"/>
                    <a:pt x="145" y="8"/>
                  </a:cubicBezTo>
                  <a:cubicBezTo>
                    <a:pt x="150" y="2"/>
                    <a:pt x="157" y="0"/>
                    <a:pt x="168" y="0"/>
                  </a:cubicBezTo>
                  <a:cubicBezTo>
                    <a:pt x="173" y="0"/>
                    <a:pt x="177" y="0"/>
                    <a:pt x="180" y="1"/>
                  </a:cubicBezTo>
                  <a:cubicBezTo>
                    <a:pt x="183" y="3"/>
                    <a:pt x="185" y="4"/>
                    <a:pt x="187" y="6"/>
                  </a:cubicBezTo>
                  <a:cubicBezTo>
                    <a:pt x="189" y="8"/>
                    <a:pt x="191" y="10"/>
                    <a:pt x="192" y="12"/>
                  </a:cubicBezTo>
                  <a:cubicBezTo>
                    <a:pt x="193" y="14"/>
                    <a:pt x="194" y="17"/>
                    <a:pt x="195" y="20"/>
                  </a:cubicBezTo>
                  <a:cubicBezTo>
                    <a:pt x="196" y="25"/>
                    <a:pt x="197" y="31"/>
                    <a:pt x="197" y="37"/>
                  </a:cubicBezTo>
                  <a:cubicBezTo>
                    <a:pt x="197" y="50"/>
                    <a:pt x="195" y="60"/>
                    <a:pt x="190" y="66"/>
                  </a:cubicBezTo>
                  <a:cubicBezTo>
                    <a:pt x="186" y="72"/>
                    <a:pt x="178" y="75"/>
                    <a:pt x="167" y="75"/>
                  </a:cubicBezTo>
                  <a:cubicBezTo>
                    <a:pt x="161" y="75"/>
                    <a:pt x="156" y="74"/>
                    <a:pt x="152" y="72"/>
                  </a:cubicBezTo>
                  <a:cubicBezTo>
                    <a:pt x="148" y="70"/>
                    <a:pt x="145" y="67"/>
                    <a:pt x="143" y="63"/>
                  </a:cubicBezTo>
                  <a:cubicBezTo>
                    <a:pt x="141" y="61"/>
                    <a:pt x="140" y="57"/>
                    <a:pt x="139" y="52"/>
                  </a:cubicBezTo>
                  <a:cubicBezTo>
                    <a:pt x="138" y="48"/>
                    <a:pt x="137" y="43"/>
                    <a:pt x="137" y="37"/>
                  </a:cubicBezTo>
                  <a:close/>
                  <a:moveTo>
                    <a:pt x="157" y="37"/>
                  </a:moveTo>
                  <a:cubicBezTo>
                    <a:pt x="157" y="46"/>
                    <a:pt x="158" y="53"/>
                    <a:pt x="160" y="56"/>
                  </a:cubicBezTo>
                  <a:cubicBezTo>
                    <a:pt x="162" y="59"/>
                    <a:pt x="164" y="61"/>
                    <a:pt x="167" y="61"/>
                  </a:cubicBezTo>
                  <a:cubicBezTo>
                    <a:pt x="169" y="61"/>
                    <a:pt x="171" y="60"/>
                    <a:pt x="172" y="59"/>
                  </a:cubicBezTo>
                  <a:cubicBezTo>
                    <a:pt x="174" y="58"/>
                    <a:pt x="175" y="55"/>
                    <a:pt x="176" y="52"/>
                  </a:cubicBezTo>
                  <a:cubicBezTo>
                    <a:pt x="176" y="49"/>
                    <a:pt x="177" y="44"/>
                    <a:pt x="177" y="38"/>
                  </a:cubicBezTo>
                  <a:cubicBezTo>
                    <a:pt x="177" y="28"/>
                    <a:pt x="176" y="21"/>
                    <a:pt x="174" y="18"/>
                  </a:cubicBezTo>
                  <a:cubicBezTo>
                    <a:pt x="173" y="15"/>
                    <a:pt x="170" y="13"/>
                    <a:pt x="167" y="13"/>
                  </a:cubicBezTo>
                  <a:cubicBezTo>
                    <a:pt x="164" y="13"/>
                    <a:pt x="161" y="15"/>
                    <a:pt x="160" y="18"/>
                  </a:cubicBezTo>
                  <a:cubicBezTo>
                    <a:pt x="158" y="22"/>
                    <a:pt x="157" y="28"/>
                    <a:pt x="157" y="37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5" name="Oval 40"/>
            <p:cNvSpPr>
              <a:spLocks noChangeArrowheads="1"/>
            </p:cNvSpPr>
            <p:nvPr/>
          </p:nvSpPr>
          <p:spPr bwMode="auto">
            <a:xfrm>
              <a:off x="6951182" y="2130244"/>
              <a:ext cx="171868" cy="171866"/>
            </a:xfrm>
            <a:prstGeom prst="ellipse">
              <a:avLst/>
            </a:prstGeom>
            <a:solidFill>
              <a:srgbClr val="242F38"/>
            </a:solidFill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6" name="Rectangle 44"/>
            <p:cNvSpPr>
              <a:spLocks noChangeArrowheads="1"/>
            </p:cNvSpPr>
            <p:nvPr/>
          </p:nvSpPr>
          <p:spPr bwMode="auto">
            <a:xfrm>
              <a:off x="7017070" y="1380704"/>
              <a:ext cx="41451" cy="9581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7" name="Rectangle 45"/>
            <p:cNvSpPr>
              <a:spLocks noChangeArrowheads="1"/>
            </p:cNvSpPr>
            <p:nvPr/>
          </p:nvSpPr>
          <p:spPr bwMode="auto">
            <a:xfrm>
              <a:off x="7015711" y="1380704"/>
              <a:ext cx="41451" cy="9581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8" name="Freeform 46"/>
            <p:cNvSpPr>
              <a:spLocks/>
            </p:cNvSpPr>
            <p:nvPr/>
          </p:nvSpPr>
          <p:spPr bwMode="auto">
            <a:xfrm>
              <a:off x="6657603" y="1452054"/>
              <a:ext cx="78824" cy="103287"/>
            </a:xfrm>
            <a:custGeom>
              <a:avLst/>
              <a:gdLst>
                <a:gd name="T0" fmla="*/ 116 w 116"/>
                <a:gd name="T1" fmla="*/ 126 h 152"/>
                <a:gd name="T2" fmla="*/ 62 w 116"/>
                <a:gd name="T3" fmla="*/ 152 h 152"/>
                <a:gd name="T4" fmla="*/ 0 w 116"/>
                <a:gd name="T5" fmla="*/ 26 h 152"/>
                <a:gd name="T6" fmla="*/ 57 w 116"/>
                <a:gd name="T7" fmla="*/ 0 h 152"/>
                <a:gd name="T8" fmla="*/ 116 w 116"/>
                <a:gd name="T9" fmla="*/ 126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152">
                  <a:moveTo>
                    <a:pt x="116" y="126"/>
                  </a:moveTo>
                  <a:lnTo>
                    <a:pt x="62" y="152"/>
                  </a:lnTo>
                  <a:lnTo>
                    <a:pt x="0" y="26"/>
                  </a:lnTo>
                  <a:lnTo>
                    <a:pt x="57" y="0"/>
                  </a:lnTo>
                  <a:lnTo>
                    <a:pt x="116" y="126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79" name="Freeform 47"/>
            <p:cNvSpPr>
              <a:spLocks/>
            </p:cNvSpPr>
            <p:nvPr/>
          </p:nvSpPr>
          <p:spPr bwMode="auto">
            <a:xfrm>
              <a:off x="6374242" y="1672219"/>
              <a:ext cx="99890" cy="92415"/>
            </a:xfrm>
            <a:custGeom>
              <a:avLst/>
              <a:gdLst>
                <a:gd name="T0" fmla="*/ 147 w 147"/>
                <a:gd name="T1" fmla="*/ 88 h 136"/>
                <a:gd name="T2" fmla="*/ 109 w 147"/>
                <a:gd name="T3" fmla="*/ 136 h 136"/>
                <a:gd name="T4" fmla="*/ 0 w 147"/>
                <a:gd name="T5" fmla="*/ 48 h 136"/>
                <a:gd name="T6" fmla="*/ 38 w 147"/>
                <a:gd name="T7" fmla="*/ 0 h 136"/>
                <a:gd name="T8" fmla="*/ 147 w 147"/>
                <a:gd name="T9" fmla="*/ 8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7" h="136">
                  <a:moveTo>
                    <a:pt x="147" y="88"/>
                  </a:moveTo>
                  <a:lnTo>
                    <a:pt x="109" y="136"/>
                  </a:lnTo>
                  <a:lnTo>
                    <a:pt x="0" y="48"/>
                  </a:lnTo>
                  <a:lnTo>
                    <a:pt x="38" y="0"/>
                  </a:lnTo>
                  <a:lnTo>
                    <a:pt x="147" y="8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80" name="Freeform 48"/>
            <p:cNvSpPr>
              <a:spLocks/>
            </p:cNvSpPr>
            <p:nvPr/>
          </p:nvSpPr>
          <p:spPr bwMode="auto">
            <a:xfrm>
              <a:off x="6221350" y="1999749"/>
              <a:ext cx="101249" cy="62516"/>
            </a:xfrm>
            <a:custGeom>
              <a:avLst/>
              <a:gdLst>
                <a:gd name="T0" fmla="*/ 149 w 149"/>
                <a:gd name="T1" fmla="*/ 32 h 92"/>
                <a:gd name="T2" fmla="*/ 136 w 149"/>
                <a:gd name="T3" fmla="*/ 92 h 92"/>
                <a:gd name="T4" fmla="*/ 0 w 149"/>
                <a:gd name="T5" fmla="*/ 60 h 92"/>
                <a:gd name="T6" fmla="*/ 13 w 149"/>
                <a:gd name="T7" fmla="*/ 0 h 92"/>
                <a:gd name="T8" fmla="*/ 149 w 149"/>
                <a:gd name="T9" fmla="*/ 3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92">
                  <a:moveTo>
                    <a:pt x="149" y="32"/>
                  </a:moveTo>
                  <a:lnTo>
                    <a:pt x="136" y="92"/>
                  </a:lnTo>
                  <a:lnTo>
                    <a:pt x="0" y="60"/>
                  </a:lnTo>
                  <a:lnTo>
                    <a:pt x="13" y="0"/>
                  </a:lnTo>
                  <a:lnTo>
                    <a:pt x="149" y="32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81" name="Freeform 49"/>
            <p:cNvSpPr>
              <a:spLocks/>
            </p:cNvSpPr>
            <p:nvPr/>
          </p:nvSpPr>
          <p:spPr bwMode="auto">
            <a:xfrm>
              <a:off x="6218632" y="2346984"/>
              <a:ext cx="101928" cy="61837"/>
            </a:xfrm>
            <a:custGeom>
              <a:avLst/>
              <a:gdLst>
                <a:gd name="T0" fmla="*/ 136 w 150"/>
                <a:gd name="T1" fmla="*/ 0 h 91"/>
                <a:gd name="T2" fmla="*/ 150 w 150"/>
                <a:gd name="T3" fmla="*/ 59 h 91"/>
                <a:gd name="T4" fmla="*/ 14 w 150"/>
                <a:gd name="T5" fmla="*/ 91 h 91"/>
                <a:gd name="T6" fmla="*/ 0 w 150"/>
                <a:gd name="T7" fmla="*/ 31 h 91"/>
                <a:gd name="T8" fmla="*/ 136 w 150"/>
                <a:gd name="T9" fmla="*/ 0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0" h="91">
                  <a:moveTo>
                    <a:pt x="136" y="0"/>
                  </a:moveTo>
                  <a:lnTo>
                    <a:pt x="150" y="59"/>
                  </a:lnTo>
                  <a:lnTo>
                    <a:pt x="14" y="91"/>
                  </a:lnTo>
                  <a:lnTo>
                    <a:pt x="0" y="31"/>
                  </a:lnTo>
                  <a:lnTo>
                    <a:pt x="136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82" name="Freeform 50"/>
            <p:cNvSpPr>
              <a:spLocks/>
            </p:cNvSpPr>
            <p:nvPr/>
          </p:nvSpPr>
          <p:spPr bwMode="auto">
            <a:xfrm>
              <a:off x="6367447" y="2645973"/>
              <a:ext cx="101249" cy="91056"/>
            </a:xfrm>
            <a:custGeom>
              <a:avLst/>
              <a:gdLst>
                <a:gd name="T0" fmla="*/ 111 w 149"/>
                <a:gd name="T1" fmla="*/ 0 h 134"/>
                <a:gd name="T2" fmla="*/ 149 w 149"/>
                <a:gd name="T3" fmla="*/ 48 h 134"/>
                <a:gd name="T4" fmla="*/ 38 w 149"/>
                <a:gd name="T5" fmla="*/ 134 h 134"/>
                <a:gd name="T6" fmla="*/ 0 w 149"/>
                <a:gd name="T7" fmla="*/ 88 h 134"/>
                <a:gd name="T8" fmla="*/ 111 w 149"/>
                <a:gd name="T9" fmla="*/ 0 h 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134">
                  <a:moveTo>
                    <a:pt x="111" y="0"/>
                  </a:moveTo>
                  <a:lnTo>
                    <a:pt x="149" y="48"/>
                  </a:lnTo>
                  <a:lnTo>
                    <a:pt x="38" y="134"/>
                  </a:lnTo>
                  <a:lnTo>
                    <a:pt x="0" y="88"/>
                  </a:lnTo>
                  <a:lnTo>
                    <a:pt x="11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83" name="Freeform 51"/>
            <p:cNvSpPr>
              <a:spLocks/>
            </p:cNvSpPr>
            <p:nvPr/>
          </p:nvSpPr>
          <p:spPr bwMode="auto">
            <a:xfrm>
              <a:off x="7588547" y="2654128"/>
              <a:ext cx="100569" cy="92415"/>
            </a:xfrm>
            <a:custGeom>
              <a:avLst/>
              <a:gdLst>
                <a:gd name="T0" fmla="*/ 0 w 148"/>
                <a:gd name="T1" fmla="*/ 48 h 136"/>
                <a:gd name="T2" fmla="*/ 38 w 148"/>
                <a:gd name="T3" fmla="*/ 0 h 136"/>
                <a:gd name="T4" fmla="*/ 148 w 148"/>
                <a:gd name="T5" fmla="*/ 88 h 136"/>
                <a:gd name="T6" fmla="*/ 110 w 148"/>
                <a:gd name="T7" fmla="*/ 136 h 136"/>
                <a:gd name="T8" fmla="*/ 0 w 148"/>
                <a:gd name="T9" fmla="*/ 4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8" h="136">
                  <a:moveTo>
                    <a:pt x="0" y="48"/>
                  </a:moveTo>
                  <a:lnTo>
                    <a:pt x="38" y="0"/>
                  </a:lnTo>
                  <a:lnTo>
                    <a:pt x="148" y="88"/>
                  </a:lnTo>
                  <a:lnTo>
                    <a:pt x="110" y="136"/>
                  </a:lnTo>
                  <a:lnTo>
                    <a:pt x="0" y="4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84" name="Freeform 52"/>
            <p:cNvSpPr>
              <a:spLocks/>
            </p:cNvSpPr>
            <p:nvPr/>
          </p:nvSpPr>
          <p:spPr bwMode="auto">
            <a:xfrm>
              <a:off x="7740760" y="2357177"/>
              <a:ext cx="101249" cy="61837"/>
            </a:xfrm>
            <a:custGeom>
              <a:avLst/>
              <a:gdLst>
                <a:gd name="T0" fmla="*/ 0 w 149"/>
                <a:gd name="T1" fmla="*/ 59 h 91"/>
                <a:gd name="T2" fmla="*/ 13 w 149"/>
                <a:gd name="T3" fmla="*/ 0 h 91"/>
                <a:gd name="T4" fmla="*/ 149 w 149"/>
                <a:gd name="T5" fmla="*/ 31 h 91"/>
                <a:gd name="T6" fmla="*/ 136 w 149"/>
                <a:gd name="T7" fmla="*/ 91 h 91"/>
                <a:gd name="T8" fmla="*/ 0 w 149"/>
                <a:gd name="T9" fmla="*/ 59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91">
                  <a:moveTo>
                    <a:pt x="0" y="59"/>
                  </a:moveTo>
                  <a:lnTo>
                    <a:pt x="13" y="0"/>
                  </a:lnTo>
                  <a:lnTo>
                    <a:pt x="149" y="31"/>
                  </a:lnTo>
                  <a:lnTo>
                    <a:pt x="136" y="91"/>
                  </a:lnTo>
                  <a:lnTo>
                    <a:pt x="0" y="59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85" name="Freeform 53"/>
            <p:cNvSpPr>
              <a:spLocks/>
            </p:cNvSpPr>
            <p:nvPr/>
          </p:nvSpPr>
          <p:spPr bwMode="auto">
            <a:xfrm>
              <a:off x="7742798" y="2009941"/>
              <a:ext cx="101249" cy="61837"/>
            </a:xfrm>
            <a:custGeom>
              <a:avLst/>
              <a:gdLst>
                <a:gd name="T0" fmla="*/ 13 w 149"/>
                <a:gd name="T1" fmla="*/ 91 h 91"/>
                <a:gd name="T2" fmla="*/ 0 w 149"/>
                <a:gd name="T3" fmla="*/ 32 h 91"/>
                <a:gd name="T4" fmla="*/ 136 w 149"/>
                <a:gd name="T5" fmla="*/ 0 h 91"/>
                <a:gd name="T6" fmla="*/ 149 w 149"/>
                <a:gd name="T7" fmla="*/ 60 h 91"/>
                <a:gd name="T8" fmla="*/ 13 w 149"/>
                <a:gd name="T9" fmla="*/ 91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91">
                  <a:moveTo>
                    <a:pt x="13" y="91"/>
                  </a:moveTo>
                  <a:lnTo>
                    <a:pt x="0" y="32"/>
                  </a:lnTo>
                  <a:lnTo>
                    <a:pt x="136" y="0"/>
                  </a:lnTo>
                  <a:lnTo>
                    <a:pt x="149" y="60"/>
                  </a:lnTo>
                  <a:lnTo>
                    <a:pt x="13" y="9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86" name="Freeform 54"/>
            <p:cNvSpPr>
              <a:spLocks/>
            </p:cNvSpPr>
            <p:nvPr/>
          </p:nvSpPr>
          <p:spPr bwMode="auto">
            <a:xfrm>
              <a:off x="7594663" y="1680373"/>
              <a:ext cx="101249" cy="92415"/>
            </a:xfrm>
            <a:custGeom>
              <a:avLst/>
              <a:gdLst>
                <a:gd name="T0" fmla="*/ 38 w 149"/>
                <a:gd name="T1" fmla="*/ 136 h 136"/>
                <a:gd name="T2" fmla="*/ 0 w 149"/>
                <a:gd name="T3" fmla="*/ 88 h 136"/>
                <a:gd name="T4" fmla="*/ 111 w 149"/>
                <a:gd name="T5" fmla="*/ 0 h 136"/>
                <a:gd name="T6" fmla="*/ 149 w 149"/>
                <a:gd name="T7" fmla="*/ 48 h 136"/>
                <a:gd name="T8" fmla="*/ 38 w 149"/>
                <a:gd name="T9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9" h="136">
                  <a:moveTo>
                    <a:pt x="38" y="136"/>
                  </a:moveTo>
                  <a:lnTo>
                    <a:pt x="0" y="88"/>
                  </a:lnTo>
                  <a:lnTo>
                    <a:pt x="111" y="0"/>
                  </a:lnTo>
                  <a:lnTo>
                    <a:pt x="149" y="48"/>
                  </a:lnTo>
                  <a:lnTo>
                    <a:pt x="38" y="136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87" name="Freeform 55"/>
            <p:cNvSpPr>
              <a:spLocks/>
            </p:cNvSpPr>
            <p:nvPr/>
          </p:nvSpPr>
          <p:spPr bwMode="auto">
            <a:xfrm>
              <a:off x="7335765" y="1456131"/>
              <a:ext cx="78824" cy="103967"/>
            </a:xfrm>
            <a:custGeom>
              <a:avLst/>
              <a:gdLst>
                <a:gd name="T0" fmla="*/ 54 w 116"/>
                <a:gd name="T1" fmla="*/ 153 h 153"/>
                <a:gd name="T2" fmla="*/ 0 w 116"/>
                <a:gd name="T3" fmla="*/ 126 h 153"/>
                <a:gd name="T4" fmla="*/ 61 w 116"/>
                <a:gd name="T5" fmla="*/ 0 h 153"/>
                <a:gd name="T6" fmla="*/ 116 w 116"/>
                <a:gd name="T7" fmla="*/ 27 h 153"/>
                <a:gd name="T8" fmla="*/ 54 w 116"/>
                <a:gd name="T9" fmla="*/ 153 h 1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153">
                  <a:moveTo>
                    <a:pt x="54" y="153"/>
                  </a:moveTo>
                  <a:lnTo>
                    <a:pt x="0" y="126"/>
                  </a:lnTo>
                  <a:lnTo>
                    <a:pt x="61" y="0"/>
                  </a:lnTo>
                  <a:lnTo>
                    <a:pt x="116" y="27"/>
                  </a:lnTo>
                  <a:lnTo>
                    <a:pt x="54" y="153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88" name="Freeform 56"/>
            <p:cNvSpPr>
              <a:spLocks/>
            </p:cNvSpPr>
            <p:nvPr/>
          </p:nvSpPr>
          <p:spPr bwMode="auto">
            <a:xfrm>
              <a:off x="6262801" y="1368472"/>
              <a:ext cx="1539795" cy="774655"/>
            </a:xfrm>
            <a:custGeom>
              <a:avLst/>
              <a:gdLst>
                <a:gd name="T0" fmla="*/ 684 w 1368"/>
                <a:gd name="T1" fmla="*/ 688 h 688"/>
                <a:gd name="T2" fmla="*/ 1368 w 1368"/>
                <a:gd name="T3" fmla="*/ 408 h 688"/>
                <a:gd name="T4" fmla="*/ 684 w 1368"/>
                <a:gd name="T5" fmla="*/ 0 h 688"/>
                <a:gd name="T6" fmla="*/ 0 w 1368"/>
                <a:gd name="T7" fmla="*/ 408 h 688"/>
                <a:gd name="T8" fmla="*/ 684 w 1368"/>
                <a:gd name="T9" fmla="*/ 688 h 6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68" h="688">
                  <a:moveTo>
                    <a:pt x="684" y="688"/>
                  </a:moveTo>
                  <a:cubicBezTo>
                    <a:pt x="951" y="688"/>
                    <a:pt x="1192" y="581"/>
                    <a:pt x="1368" y="408"/>
                  </a:cubicBezTo>
                  <a:cubicBezTo>
                    <a:pt x="1236" y="165"/>
                    <a:pt x="980" y="0"/>
                    <a:pt x="684" y="0"/>
                  </a:cubicBezTo>
                  <a:cubicBezTo>
                    <a:pt x="389" y="0"/>
                    <a:pt x="132" y="165"/>
                    <a:pt x="0" y="408"/>
                  </a:cubicBezTo>
                  <a:cubicBezTo>
                    <a:pt x="176" y="581"/>
                    <a:pt x="418" y="688"/>
                    <a:pt x="684" y="688"/>
                  </a:cubicBezTo>
                  <a:close/>
                </a:path>
              </a:pathLst>
            </a:custGeom>
            <a:solidFill>
              <a:srgbClr val="FFFFFF">
                <a:alpha val="20000"/>
              </a:srgbClr>
            </a:solidFill>
            <a:ln>
              <a:noFill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grpSp>
          <p:nvGrpSpPr>
            <p:cNvPr id="189" name="Group 188"/>
            <p:cNvGrpSpPr/>
            <p:nvPr/>
          </p:nvGrpSpPr>
          <p:grpSpPr>
            <a:xfrm rot="4733632">
              <a:off x="7034187" y="2065919"/>
              <a:ext cx="593222" cy="658917"/>
              <a:chOff x="2125739" y="1655911"/>
              <a:chExt cx="593222" cy="658917"/>
            </a:xfrm>
          </p:grpSpPr>
          <p:sp>
            <p:nvSpPr>
              <p:cNvPr id="190" name="Freeform 42"/>
              <p:cNvSpPr>
                <a:spLocks/>
              </p:cNvSpPr>
              <p:nvPr/>
            </p:nvSpPr>
            <p:spPr bwMode="auto">
              <a:xfrm>
                <a:off x="2127712" y="1672001"/>
                <a:ext cx="589145" cy="642827"/>
              </a:xfrm>
              <a:custGeom>
                <a:avLst/>
                <a:gdLst>
                  <a:gd name="T0" fmla="*/ 867 w 867"/>
                  <a:gd name="T1" fmla="*/ 0 h 946"/>
                  <a:gd name="T2" fmla="*/ 817 w 867"/>
                  <a:gd name="T3" fmla="*/ 91 h 946"/>
                  <a:gd name="T4" fmla="*/ 48 w 867"/>
                  <a:gd name="T5" fmla="*/ 946 h 946"/>
                  <a:gd name="T6" fmla="*/ 0 w 867"/>
                  <a:gd name="T7" fmla="*/ 901 h 946"/>
                  <a:gd name="T8" fmla="*/ 779 w 867"/>
                  <a:gd name="T9" fmla="*/ 57 h 946"/>
                  <a:gd name="T10" fmla="*/ 867 w 867"/>
                  <a:gd name="T11" fmla="*/ 0 h 9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67" h="946">
                    <a:moveTo>
                      <a:pt x="867" y="0"/>
                    </a:moveTo>
                    <a:lnTo>
                      <a:pt x="817" y="91"/>
                    </a:lnTo>
                    <a:lnTo>
                      <a:pt x="48" y="946"/>
                    </a:lnTo>
                    <a:lnTo>
                      <a:pt x="0" y="901"/>
                    </a:lnTo>
                    <a:lnTo>
                      <a:pt x="779" y="57"/>
                    </a:lnTo>
                    <a:lnTo>
                      <a:pt x="867" y="0"/>
                    </a:lnTo>
                    <a:close/>
                  </a:path>
                </a:pathLst>
              </a:custGeom>
              <a:solidFill>
                <a:srgbClr val="000000">
                  <a:alpha val="60000"/>
                </a:srgbClr>
              </a:solidFill>
              <a:ln>
                <a:noFill/>
              </a:ln>
            </p:spPr>
            <p:txBody>
              <a:bodyPr vert="horz" wrap="square" lIns="121920" tIns="60960" rIns="121920" bIns="60960" numCol="1" anchor="t" anchorCtr="0" compatLnSpc="1">
                <a:prstTxWarp prst="textNoShape">
                  <a:avLst/>
                </a:prstTxWarp>
              </a:bodyPr>
              <a:lstStyle/>
              <a:p>
                <a:pPr defTabSz="1219170"/>
                <a:endParaRPr lang="uk-UA" sz="3200">
                  <a:solidFill>
                    <a:srgbClr val="363B41"/>
                  </a:solidFill>
                </a:endParaRPr>
              </a:p>
            </p:txBody>
          </p:sp>
          <p:sp>
            <p:nvSpPr>
              <p:cNvPr id="191" name="Freeform 43"/>
              <p:cNvSpPr>
                <a:spLocks/>
              </p:cNvSpPr>
              <p:nvPr/>
            </p:nvSpPr>
            <p:spPr bwMode="auto">
              <a:xfrm>
                <a:off x="2125739" y="1655911"/>
                <a:ext cx="593222" cy="638750"/>
              </a:xfrm>
              <a:custGeom>
                <a:avLst/>
                <a:gdLst>
                  <a:gd name="T0" fmla="*/ 873 w 873"/>
                  <a:gd name="T1" fmla="*/ 0 h 940"/>
                  <a:gd name="T2" fmla="*/ 822 w 873"/>
                  <a:gd name="T3" fmla="*/ 91 h 940"/>
                  <a:gd name="T4" fmla="*/ 48 w 873"/>
                  <a:gd name="T5" fmla="*/ 940 h 940"/>
                  <a:gd name="T6" fmla="*/ 0 w 873"/>
                  <a:gd name="T7" fmla="*/ 896 h 940"/>
                  <a:gd name="T8" fmla="*/ 784 w 873"/>
                  <a:gd name="T9" fmla="*/ 58 h 940"/>
                  <a:gd name="T10" fmla="*/ 873 w 873"/>
                  <a:gd name="T11" fmla="*/ 0 h 9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873" h="940">
                    <a:moveTo>
                      <a:pt x="873" y="0"/>
                    </a:moveTo>
                    <a:lnTo>
                      <a:pt x="822" y="91"/>
                    </a:lnTo>
                    <a:lnTo>
                      <a:pt x="48" y="940"/>
                    </a:lnTo>
                    <a:lnTo>
                      <a:pt x="0" y="896"/>
                    </a:lnTo>
                    <a:lnTo>
                      <a:pt x="784" y="58"/>
                    </a:lnTo>
                    <a:lnTo>
                      <a:pt x="873" y="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121920" tIns="60960" rIns="121920" bIns="60960" numCol="1" anchor="t" anchorCtr="0" compatLnSpc="1">
                <a:prstTxWarp prst="textNoShape">
                  <a:avLst/>
                </a:prstTxWarp>
              </a:bodyPr>
              <a:lstStyle/>
              <a:p>
                <a:pPr defTabSz="1219170"/>
                <a:endParaRPr lang="uk-UA" sz="3200">
                  <a:solidFill>
                    <a:srgbClr val="363B41"/>
                  </a:solidFill>
                </a:endParaRPr>
              </a:p>
            </p:txBody>
          </p:sp>
        </p:grpSp>
      </p:grpSp>
      <p:sp>
        <p:nvSpPr>
          <p:cNvPr id="193" name="Rounded Rectangle 192"/>
          <p:cNvSpPr/>
          <p:nvPr/>
        </p:nvSpPr>
        <p:spPr>
          <a:xfrm>
            <a:off x="1487488" y="4556188"/>
            <a:ext cx="2691549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Task A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195" name="Rounded Rectangle 194"/>
          <p:cNvSpPr/>
          <p:nvPr/>
        </p:nvSpPr>
        <p:spPr>
          <a:xfrm>
            <a:off x="1487488" y="4980257"/>
            <a:ext cx="2691549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Task B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196" name="Rounded Rectangle 195"/>
          <p:cNvSpPr/>
          <p:nvPr/>
        </p:nvSpPr>
        <p:spPr>
          <a:xfrm>
            <a:off x="1487488" y="5404328"/>
            <a:ext cx="2691549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Task C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197" name="Rounded Rectangle 196"/>
          <p:cNvSpPr/>
          <p:nvPr/>
        </p:nvSpPr>
        <p:spPr>
          <a:xfrm>
            <a:off x="1487488" y="5824265"/>
            <a:ext cx="2691549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Task D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198" name="Rounded Rectangle 197"/>
          <p:cNvSpPr/>
          <p:nvPr/>
        </p:nvSpPr>
        <p:spPr>
          <a:xfrm>
            <a:off x="4347275" y="4556190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A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00" name="Rounded Rectangle 199"/>
          <p:cNvSpPr/>
          <p:nvPr/>
        </p:nvSpPr>
        <p:spPr>
          <a:xfrm>
            <a:off x="6517112" y="4556190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Normal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02" name="Rounded Rectangle 201"/>
          <p:cNvSpPr/>
          <p:nvPr/>
        </p:nvSpPr>
        <p:spPr>
          <a:xfrm>
            <a:off x="8682481" y="4556190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In Progress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04" name="Rounded Rectangle 203"/>
          <p:cNvSpPr/>
          <p:nvPr/>
        </p:nvSpPr>
        <p:spPr>
          <a:xfrm>
            <a:off x="4347275" y="4980259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B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05" name="Rounded Rectangle 204"/>
          <p:cNvSpPr/>
          <p:nvPr/>
        </p:nvSpPr>
        <p:spPr>
          <a:xfrm>
            <a:off x="6517112" y="4980259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High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06" name="Rounded Rectangle 205"/>
          <p:cNvSpPr/>
          <p:nvPr/>
        </p:nvSpPr>
        <p:spPr>
          <a:xfrm>
            <a:off x="8682481" y="4980259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rgbClr val="FFFFFF"/>
                </a:solidFill>
              </a:rPr>
              <a:t>Done</a:t>
            </a:r>
            <a:endParaRPr lang="uk-UA" sz="1400" dirty="0">
              <a:solidFill>
                <a:srgbClr val="FFFFFF"/>
              </a:solidFill>
            </a:endParaRPr>
          </a:p>
        </p:txBody>
      </p:sp>
      <p:sp>
        <p:nvSpPr>
          <p:cNvPr id="207" name="Rounded Rectangle 206"/>
          <p:cNvSpPr/>
          <p:nvPr/>
        </p:nvSpPr>
        <p:spPr>
          <a:xfrm>
            <a:off x="4347275" y="5404330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C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08" name="Rounded Rectangle 207"/>
          <p:cNvSpPr/>
          <p:nvPr/>
        </p:nvSpPr>
        <p:spPr>
          <a:xfrm>
            <a:off x="6517112" y="5404330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Normal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09" name="Rounded Rectangle 208"/>
          <p:cNvSpPr/>
          <p:nvPr/>
        </p:nvSpPr>
        <p:spPr>
          <a:xfrm>
            <a:off x="8682481" y="5404330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In Progress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10" name="Rounded Rectangle 209"/>
          <p:cNvSpPr/>
          <p:nvPr/>
        </p:nvSpPr>
        <p:spPr>
          <a:xfrm>
            <a:off x="4347275" y="5824267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D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11" name="Rounded Rectangle 210"/>
          <p:cNvSpPr/>
          <p:nvPr/>
        </p:nvSpPr>
        <p:spPr>
          <a:xfrm>
            <a:off x="6517112" y="5824267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Low</a:t>
            </a:r>
            <a:endParaRPr lang="uk-UA" sz="1400" dirty="0">
              <a:solidFill>
                <a:schemeClr val="tx1"/>
              </a:solidFill>
            </a:endParaRPr>
          </a:p>
        </p:txBody>
      </p:sp>
      <p:sp>
        <p:nvSpPr>
          <p:cNvPr id="212" name="Rounded Rectangle 211"/>
          <p:cNvSpPr/>
          <p:nvPr/>
        </p:nvSpPr>
        <p:spPr>
          <a:xfrm>
            <a:off x="8682481" y="5824267"/>
            <a:ext cx="2001600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sz="1400" dirty="0">
                <a:solidFill>
                  <a:schemeClr val="tx1"/>
                </a:solidFill>
              </a:rPr>
              <a:t>Not Started</a:t>
            </a:r>
            <a:endParaRPr lang="uk-UA" sz="1400" dirty="0">
              <a:solidFill>
                <a:schemeClr val="tx1"/>
              </a:solidFill>
            </a:endParaRPr>
          </a:p>
        </p:txBody>
      </p:sp>
      <p:grpSp>
        <p:nvGrpSpPr>
          <p:cNvPr id="225" name="Group 224"/>
          <p:cNvGrpSpPr/>
          <p:nvPr/>
        </p:nvGrpSpPr>
        <p:grpSpPr>
          <a:xfrm>
            <a:off x="4347278" y="4029182"/>
            <a:ext cx="2000993" cy="441205"/>
            <a:chOff x="5629697" y="1778988"/>
            <a:chExt cx="224846" cy="224846"/>
          </a:xfrm>
        </p:grpSpPr>
        <p:sp>
          <p:nvSpPr>
            <p:cNvPr id="226" name="Oval 77"/>
            <p:cNvSpPr/>
            <p:nvPr/>
          </p:nvSpPr>
          <p:spPr>
            <a:xfrm>
              <a:off x="5629697" y="1778988"/>
              <a:ext cx="224846" cy="224846"/>
            </a:xfrm>
            <a:prstGeom prst="roundRect">
              <a:avLst/>
            </a:prstGeom>
            <a:gradFill flip="none" rotWithShape="1">
              <a:gsLst>
                <a:gs pos="0">
                  <a:schemeClr val="accent1"/>
                </a:gs>
                <a:gs pos="75000">
                  <a:schemeClr val="accent1">
                    <a:lumMod val="75000"/>
                  </a:schemeClr>
                </a:gs>
              </a:gsLst>
              <a:lin ang="3600000" scaled="0"/>
              <a:tileRect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>
                <a:solidFill>
                  <a:srgbClr val="FFFFFF"/>
                </a:solidFill>
                <a:latin typeface="+mj-lt"/>
              </a:endParaRPr>
            </a:p>
          </p:txBody>
        </p:sp>
        <p:sp>
          <p:nvSpPr>
            <p:cNvPr id="227" name="Oval 113"/>
            <p:cNvSpPr/>
            <p:nvPr/>
          </p:nvSpPr>
          <p:spPr>
            <a:xfrm>
              <a:off x="5636033" y="1805795"/>
              <a:ext cx="212173" cy="171232"/>
            </a:xfrm>
            <a:prstGeom prst="roundRect">
              <a:avLst/>
            </a:prstGeom>
            <a:gradFill flip="none" rotWithShape="1">
              <a:gsLst>
                <a:gs pos="65000">
                  <a:schemeClr val="accent1"/>
                </a:gs>
                <a:gs pos="0">
                  <a:schemeClr val="accent1">
                    <a:lumMod val="75000"/>
                  </a:schemeClr>
                </a:gs>
              </a:gsLst>
              <a:lin ang="3600000" scaled="0"/>
              <a:tileRect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 defTabSz="1219170"/>
              <a:r>
                <a:rPr lang="en-US" dirty="0">
                  <a:solidFill>
                    <a:srgbClr val="FFFFFF"/>
                  </a:solidFill>
                  <a:latin typeface="+mj-lt"/>
                </a:rPr>
                <a:t>Assign to</a:t>
              </a:r>
              <a:endParaRPr lang="uk-UA" dirty="0">
                <a:solidFill>
                  <a:srgbClr val="FFFFFF"/>
                </a:solidFill>
                <a:latin typeface="+mj-lt"/>
              </a:endParaRPr>
            </a:p>
          </p:txBody>
        </p:sp>
      </p:grpSp>
      <p:grpSp>
        <p:nvGrpSpPr>
          <p:cNvPr id="228" name="Group 227"/>
          <p:cNvGrpSpPr/>
          <p:nvPr/>
        </p:nvGrpSpPr>
        <p:grpSpPr>
          <a:xfrm>
            <a:off x="6517722" y="4029182"/>
            <a:ext cx="2000993" cy="441205"/>
            <a:chOff x="5629697" y="1778988"/>
            <a:chExt cx="224846" cy="224846"/>
          </a:xfrm>
        </p:grpSpPr>
        <p:sp>
          <p:nvSpPr>
            <p:cNvPr id="229" name="Oval 77"/>
            <p:cNvSpPr/>
            <p:nvPr/>
          </p:nvSpPr>
          <p:spPr>
            <a:xfrm>
              <a:off x="5629697" y="1778988"/>
              <a:ext cx="224846" cy="224846"/>
            </a:xfrm>
            <a:prstGeom prst="roundRect">
              <a:avLst/>
            </a:prstGeom>
            <a:gradFill flip="none" rotWithShape="1">
              <a:gsLst>
                <a:gs pos="0">
                  <a:schemeClr val="accent2"/>
                </a:gs>
                <a:gs pos="75000">
                  <a:schemeClr val="accent2">
                    <a:lumMod val="75000"/>
                  </a:schemeClr>
                </a:gs>
              </a:gsLst>
              <a:lin ang="3600000" scaled="0"/>
              <a:tileRect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>
                <a:solidFill>
                  <a:srgbClr val="FFFFFF"/>
                </a:solidFill>
                <a:latin typeface="+mj-lt"/>
              </a:endParaRPr>
            </a:p>
          </p:txBody>
        </p:sp>
        <p:sp>
          <p:nvSpPr>
            <p:cNvPr id="230" name="Oval 113"/>
            <p:cNvSpPr/>
            <p:nvPr/>
          </p:nvSpPr>
          <p:spPr>
            <a:xfrm>
              <a:off x="5636033" y="1805795"/>
              <a:ext cx="212173" cy="171232"/>
            </a:xfrm>
            <a:prstGeom prst="roundRect">
              <a:avLst/>
            </a:prstGeom>
            <a:gradFill flip="none" rotWithShape="1">
              <a:gsLst>
                <a:gs pos="65000">
                  <a:schemeClr val="accent2"/>
                </a:gs>
                <a:gs pos="0">
                  <a:schemeClr val="accent2">
                    <a:lumMod val="75000"/>
                  </a:schemeClr>
                </a:gs>
              </a:gsLst>
              <a:lin ang="3600000" scaled="0"/>
              <a:tileRect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 defTabSz="1219170"/>
              <a:r>
                <a:rPr lang="en-US" dirty="0">
                  <a:solidFill>
                    <a:srgbClr val="FFFFFF"/>
                  </a:solidFill>
                  <a:latin typeface="+mj-lt"/>
                </a:rPr>
                <a:t>Priority</a:t>
              </a:r>
              <a:endParaRPr lang="uk-UA" dirty="0">
                <a:solidFill>
                  <a:srgbClr val="FFFFFF"/>
                </a:solidFill>
                <a:latin typeface="+mj-lt"/>
              </a:endParaRPr>
            </a:p>
          </p:txBody>
        </p:sp>
      </p:grpSp>
      <p:grpSp>
        <p:nvGrpSpPr>
          <p:cNvPr id="231" name="Group 230"/>
          <p:cNvGrpSpPr/>
          <p:nvPr/>
        </p:nvGrpSpPr>
        <p:grpSpPr>
          <a:xfrm>
            <a:off x="8683091" y="4029182"/>
            <a:ext cx="2000993" cy="441205"/>
            <a:chOff x="5629697" y="1778988"/>
            <a:chExt cx="224846" cy="224846"/>
          </a:xfrm>
        </p:grpSpPr>
        <p:sp>
          <p:nvSpPr>
            <p:cNvPr id="232" name="Oval 77"/>
            <p:cNvSpPr/>
            <p:nvPr/>
          </p:nvSpPr>
          <p:spPr>
            <a:xfrm>
              <a:off x="5629697" y="1778988"/>
              <a:ext cx="224846" cy="224846"/>
            </a:xfrm>
            <a:prstGeom prst="roundRect">
              <a:avLst/>
            </a:prstGeom>
            <a:gradFill flip="none" rotWithShape="1">
              <a:gsLst>
                <a:gs pos="0">
                  <a:schemeClr val="accent3"/>
                </a:gs>
                <a:gs pos="75000">
                  <a:schemeClr val="accent3">
                    <a:lumMod val="75000"/>
                  </a:schemeClr>
                </a:gs>
              </a:gsLst>
              <a:lin ang="3600000" scaled="0"/>
              <a:tileRect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>
                <a:solidFill>
                  <a:srgbClr val="FFFFFF"/>
                </a:solidFill>
                <a:latin typeface="+mj-lt"/>
              </a:endParaRPr>
            </a:p>
          </p:txBody>
        </p:sp>
        <p:sp>
          <p:nvSpPr>
            <p:cNvPr id="233" name="Oval 113"/>
            <p:cNvSpPr/>
            <p:nvPr/>
          </p:nvSpPr>
          <p:spPr>
            <a:xfrm>
              <a:off x="5636033" y="1805795"/>
              <a:ext cx="212173" cy="171232"/>
            </a:xfrm>
            <a:prstGeom prst="roundRect">
              <a:avLst/>
            </a:prstGeom>
            <a:gradFill flip="none" rotWithShape="1">
              <a:gsLst>
                <a:gs pos="65000">
                  <a:schemeClr val="accent3"/>
                </a:gs>
                <a:gs pos="0">
                  <a:schemeClr val="accent3">
                    <a:lumMod val="75000"/>
                  </a:schemeClr>
                </a:gs>
              </a:gsLst>
              <a:lin ang="3600000" scaled="0"/>
              <a:tileRect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 defTabSz="1219170"/>
              <a:r>
                <a:rPr lang="en-US" dirty="0">
                  <a:solidFill>
                    <a:srgbClr val="FFFFFF"/>
                  </a:solidFill>
                  <a:latin typeface="+mj-lt"/>
                </a:rPr>
                <a:t>Status</a:t>
              </a:r>
              <a:endParaRPr lang="uk-UA" dirty="0">
                <a:solidFill>
                  <a:srgbClr val="FFFFFF"/>
                </a:solidFill>
                <a:latin typeface="+mj-lt"/>
              </a:endParaRPr>
            </a:p>
          </p:txBody>
        </p:sp>
      </p:grpSp>
      <p:sp>
        <p:nvSpPr>
          <p:cNvPr id="234" name="Rounded Rectangle 233"/>
          <p:cNvSpPr/>
          <p:nvPr/>
        </p:nvSpPr>
        <p:spPr>
          <a:xfrm>
            <a:off x="1487488" y="4077492"/>
            <a:ext cx="2691549" cy="370579"/>
          </a:xfrm>
          <a:prstGeom prst="roundRect">
            <a:avLst>
              <a:gd name="adj" fmla="val 1009"/>
            </a:avLst>
          </a:prstGeom>
          <a:solidFill>
            <a:schemeClr val="tx1">
              <a:lumMod val="40000"/>
              <a:lumOff val="60000"/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96000" rIns="144000" bIns="96000" rtlCol="0" anchor="ctr"/>
          <a:lstStyle/>
          <a:p>
            <a:pPr algn="ctr" defTabSz="1219170"/>
            <a:r>
              <a:rPr lang="en-US" b="1" dirty="0">
                <a:solidFill>
                  <a:schemeClr val="tx1"/>
                </a:solidFill>
                <a:latin typeface="+mj-lt"/>
              </a:rPr>
              <a:t>Task </a:t>
            </a:r>
            <a:endParaRPr lang="uk-UA" b="1" dirty="0">
              <a:solidFill>
                <a:schemeClr val="tx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602204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</a:t>
            </a:r>
            <a:r>
              <a:rPr lang="en-US" dirty="0" smtClean="0">
                <a:solidFill>
                  <a:schemeClr val="accent1"/>
                </a:solidFill>
              </a:rPr>
              <a:t>Status</a:t>
            </a:r>
            <a:endParaRPr lang="uk-UA" dirty="0">
              <a:solidFill>
                <a:schemeClr val="accent1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Place your subtitle here</a:t>
            </a:r>
            <a:endParaRPr lang="uk-UA" dirty="0"/>
          </a:p>
        </p:txBody>
      </p:sp>
      <p:grpSp>
        <p:nvGrpSpPr>
          <p:cNvPr id="116" name="Group 115"/>
          <p:cNvGrpSpPr/>
          <p:nvPr/>
        </p:nvGrpSpPr>
        <p:grpSpPr>
          <a:xfrm>
            <a:off x="1444064" y="1825210"/>
            <a:ext cx="1395048" cy="1402277"/>
            <a:chOff x="5629697" y="1778988"/>
            <a:chExt cx="224846" cy="224846"/>
          </a:xfrm>
        </p:grpSpPr>
        <p:sp>
          <p:nvSpPr>
            <p:cNvPr id="117" name="Oval 116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accent1"/>
                </a:gs>
                <a:gs pos="93000">
                  <a:schemeClr val="accent1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18" name="Oval 117"/>
            <p:cNvSpPr/>
            <p:nvPr/>
          </p:nvSpPr>
          <p:spPr>
            <a:xfrm>
              <a:off x="5639520" y="1788811"/>
              <a:ext cx="205200" cy="205200"/>
            </a:xfrm>
            <a:prstGeom prst="ellipse">
              <a:avLst/>
            </a:prstGeom>
            <a:gradFill flip="none" rotWithShape="1">
              <a:gsLst>
                <a:gs pos="100000">
                  <a:schemeClr val="accent1"/>
                </a:gs>
                <a:gs pos="0">
                  <a:schemeClr val="accent1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119" name="Group 118"/>
          <p:cNvGrpSpPr/>
          <p:nvPr/>
        </p:nvGrpSpPr>
        <p:grpSpPr>
          <a:xfrm>
            <a:off x="3912504" y="1832574"/>
            <a:ext cx="1395048" cy="1402277"/>
            <a:chOff x="5629697" y="1778988"/>
            <a:chExt cx="224846" cy="224846"/>
          </a:xfrm>
        </p:grpSpPr>
        <p:sp>
          <p:nvSpPr>
            <p:cNvPr id="120" name="Oval 119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accent2"/>
                </a:gs>
                <a:gs pos="93000">
                  <a:schemeClr val="accent2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21" name="Oval 120"/>
            <p:cNvSpPr/>
            <p:nvPr/>
          </p:nvSpPr>
          <p:spPr>
            <a:xfrm>
              <a:off x="5639520" y="1788811"/>
              <a:ext cx="205200" cy="205200"/>
            </a:xfrm>
            <a:prstGeom prst="ellipse">
              <a:avLst/>
            </a:prstGeom>
            <a:gradFill flip="none" rotWithShape="1">
              <a:gsLst>
                <a:gs pos="100000">
                  <a:schemeClr val="accent2"/>
                </a:gs>
                <a:gs pos="0">
                  <a:schemeClr val="accent2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122" name="Group 121"/>
          <p:cNvGrpSpPr/>
          <p:nvPr/>
        </p:nvGrpSpPr>
        <p:grpSpPr>
          <a:xfrm>
            <a:off x="6380944" y="1833090"/>
            <a:ext cx="1395048" cy="1402277"/>
            <a:chOff x="5629697" y="1778988"/>
            <a:chExt cx="224846" cy="224846"/>
          </a:xfrm>
        </p:grpSpPr>
        <p:sp>
          <p:nvSpPr>
            <p:cNvPr id="123" name="Oval 122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accent3"/>
                </a:gs>
                <a:gs pos="93000">
                  <a:schemeClr val="accent3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24" name="Oval 123"/>
            <p:cNvSpPr/>
            <p:nvPr/>
          </p:nvSpPr>
          <p:spPr>
            <a:xfrm>
              <a:off x="5639520" y="1788811"/>
              <a:ext cx="205200" cy="205200"/>
            </a:xfrm>
            <a:prstGeom prst="ellipse">
              <a:avLst/>
            </a:prstGeom>
            <a:gradFill flip="none" rotWithShape="1">
              <a:gsLst>
                <a:gs pos="100000">
                  <a:schemeClr val="accent3"/>
                </a:gs>
                <a:gs pos="0">
                  <a:schemeClr val="accent3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125" name="Group 124"/>
          <p:cNvGrpSpPr/>
          <p:nvPr/>
        </p:nvGrpSpPr>
        <p:grpSpPr>
          <a:xfrm>
            <a:off x="8849384" y="1825212"/>
            <a:ext cx="1395048" cy="1402277"/>
            <a:chOff x="5629697" y="1778988"/>
            <a:chExt cx="224846" cy="224846"/>
          </a:xfrm>
        </p:grpSpPr>
        <p:sp>
          <p:nvSpPr>
            <p:cNvPr id="126" name="Oval 125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accent4"/>
                </a:gs>
                <a:gs pos="93000">
                  <a:schemeClr val="accent4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27" name="Oval 126"/>
            <p:cNvSpPr/>
            <p:nvPr/>
          </p:nvSpPr>
          <p:spPr>
            <a:xfrm>
              <a:off x="5639520" y="1788811"/>
              <a:ext cx="205200" cy="205200"/>
            </a:xfrm>
            <a:prstGeom prst="ellipse">
              <a:avLst/>
            </a:prstGeom>
            <a:gradFill flip="none" rotWithShape="1">
              <a:gsLst>
                <a:gs pos="100000">
                  <a:schemeClr val="accent4"/>
                </a:gs>
                <a:gs pos="0">
                  <a:schemeClr val="accent4">
                    <a:lumMod val="7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sp>
        <p:nvSpPr>
          <p:cNvPr id="151" name="Freeform 90"/>
          <p:cNvSpPr>
            <a:spLocks noEditPoints="1"/>
          </p:cNvSpPr>
          <p:nvPr/>
        </p:nvSpPr>
        <p:spPr bwMode="auto">
          <a:xfrm>
            <a:off x="4299256" y="2193232"/>
            <a:ext cx="615240" cy="640221"/>
          </a:xfrm>
          <a:custGeom>
            <a:avLst/>
            <a:gdLst>
              <a:gd name="T0" fmla="*/ 74 w 290"/>
              <a:gd name="T1" fmla="*/ 259 h 301"/>
              <a:gd name="T2" fmla="*/ 43 w 290"/>
              <a:gd name="T3" fmla="*/ 258 h 301"/>
              <a:gd name="T4" fmla="*/ 43 w 290"/>
              <a:gd name="T5" fmla="*/ 227 h 301"/>
              <a:gd name="T6" fmla="*/ 74 w 290"/>
              <a:gd name="T7" fmla="*/ 227 h 301"/>
              <a:gd name="T8" fmla="*/ 167 w 290"/>
              <a:gd name="T9" fmla="*/ 279 h 301"/>
              <a:gd name="T10" fmla="*/ 145 w 290"/>
              <a:gd name="T11" fmla="*/ 301 h 301"/>
              <a:gd name="T12" fmla="*/ 123 w 290"/>
              <a:gd name="T13" fmla="*/ 279 h 301"/>
              <a:gd name="T14" fmla="*/ 145 w 290"/>
              <a:gd name="T15" fmla="*/ 256 h 301"/>
              <a:gd name="T16" fmla="*/ 167 w 290"/>
              <a:gd name="T17" fmla="*/ 279 h 301"/>
              <a:gd name="T18" fmla="*/ 38 w 290"/>
              <a:gd name="T19" fmla="*/ 172 h 301"/>
              <a:gd name="T20" fmla="*/ 7 w 290"/>
              <a:gd name="T21" fmla="*/ 172 h 301"/>
              <a:gd name="T22" fmla="*/ 7 w 290"/>
              <a:gd name="T23" fmla="*/ 140 h 301"/>
              <a:gd name="T24" fmla="*/ 38 w 290"/>
              <a:gd name="T25" fmla="*/ 140 h 301"/>
              <a:gd name="T26" fmla="*/ 254 w 290"/>
              <a:gd name="T27" fmla="*/ 243 h 301"/>
              <a:gd name="T28" fmla="*/ 231 w 290"/>
              <a:gd name="T29" fmla="*/ 265 h 301"/>
              <a:gd name="T30" fmla="*/ 209 w 290"/>
              <a:gd name="T31" fmla="*/ 243 h 301"/>
              <a:gd name="T32" fmla="*/ 231 w 290"/>
              <a:gd name="T33" fmla="*/ 221 h 301"/>
              <a:gd name="T34" fmla="*/ 254 w 290"/>
              <a:gd name="T35" fmla="*/ 243 h 301"/>
              <a:gd name="T36" fmla="*/ 78 w 290"/>
              <a:gd name="T37" fmla="*/ 89 h 301"/>
              <a:gd name="T38" fmla="*/ 39 w 290"/>
              <a:gd name="T39" fmla="*/ 89 h 301"/>
              <a:gd name="T40" fmla="*/ 39 w 290"/>
              <a:gd name="T41" fmla="*/ 50 h 301"/>
              <a:gd name="T42" fmla="*/ 78 w 290"/>
              <a:gd name="T43" fmla="*/ 50 h 301"/>
              <a:gd name="T44" fmla="*/ 290 w 290"/>
              <a:gd name="T45" fmla="*/ 156 h 301"/>
              <a:gd name="T46" fmla="*/ 267 w 290"/>
              <a:gd name="T47" fmla="*/ 178 h 301"/>
              <a:gd name="T48" fmla="*/ 245 w 290"/>
              <a:gd name="T49" fmla="*/ 156 h 301"/>
              <a:gd name="T50" fmla="*/ 267 w 290"/>
              <a:gd name="T51" fmla="*/ 134 h 301"/>
              <a:gd name="T52" fmla="*/ 290 w 290"/>
              <a:gd name="T53" fmla="*/ 156 h 301"/>
              <a:gd name="T54" fmla="*/ 169 w 290"/>
              <a:gd name="T55" fmla="*/ 57 h 301"/>
              <a:gd name="T56" fmla="*/ 121 w 290"/>
              <a:gd name="T57" fmla="*/ 57 h 301"/>
              <a:gd name="T58" fmla="*/ 121 w 290"/>
              <a:gd name="T59" fmla="*/ 10 h 301"/>
              <a:gd name="T60" fmla="*/ 169 w 290"/>
              <a:gd name="T61" fmla="*/ 10 h 301"/>
              <a:gd name="T62" fmla="*/ 270 w 290"/>
              <a:gd name="T63" fmla="*/ 70 h 301"/>
              <a:gd name="T64" fmla="*/ 231 w 290"/>
              <a:gd name="T65" fmla="*/ 109 h 301"/>
              <a:gd name="T66" fmla="*/ 192 w 290"/>
              <a:gd name="T67" fmla="*/ 70 h 301"/>
              <a:gd name="T68" fmla="*/ 231 w 290"/>
              <a:gd name="T69" fmla="*/ 31 h 301"/>
              <a:gd name="T70" fmla="*/ 270 w 290"/>
              <a:gd name="T71" fmla="*/ 70 h 3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290" h="301">
                <a:moveTo>
                  <a:pt x="81" y="243"/>
                </a:moveTo>
                <a:cubicBezTo>
                  <a:pt x="81" y="249"/>
                  <a:pt x="78" y="254"/>
                  <a:pt x="74" y="259"/>
                </a:cubicBezTo>
                <a:cubicBezTo>
                  <a:pt x="70" y="263"/>
                  <a:pt x="64" y="265"/>
                  <a:pt x="58" y="265"/>
                </a:cubicBezTo>
                <a:cubicBezTo>
                  <a:pt x="52" y="265"/>
                  <a:pt x="47" y="263"/>
                  <a:pt x="43" y="258"/>
                </a:cubicBezTo>
                <a:cubicBezTo>
                  <a:pt x="38" y="254"/>
                  <a:pt x="36" y="249"/>
                  <a:pt x="36" y="243"/>
                </a:cubicBezTo>
                <a:cubicBezTo>
                  <a:pt x="36" y="237"/>
                  <a:pt x="38" y="231"/>
                  <a:pt x="43" y="227"/>
                </a:cubicBezTo>
                <a:cubicBezTo>
                  <a:pt x="47" y="223"/>
                  <a:pt x="52" y="221"/>
                  <a:pt x="58" y="221"/>
                </a:cubicBezTo>
                <a:cubicBezTo>
                  <a:pt x="64" y="221"/>
                  <a:pt x="70" y="223"/>
                  <a:pt x="74" y="227"/>
                </a:cubicBezTo>
                <a:cubicBezTo>
                  <a:pt x="78" y="231"/>
                  <a:pt x="81" y="237"/>
                  <a:pt x="81" y="243"/>
                </a:cubicBezTo>
                <a:close/>
                <a:moveTo>
                  <a:pt x="167" y="279"/>
                </a:moveTo>
                <a:cubicBezTo>
                  <a:pt x="167" y="285"/>
                  <a:pt x="165" y="290"/>
                  <a:pt x="161" y="294"/>
                </a:cubicBezTo>
                <a:cubicBezTo>
                  <a:pt x="156" y="299"/>
                  <a:pt x="151" y="301"/>
                  <a:pt x="145" y="301"/>
                </a:cubicBezTo>
                <a:cubicBezTo>
                  <a:pt x="139" y="301"/>
                  <a:pt x="133" y="299"/>
                  <a:pt x="129" y="294"/>
                </a:cubicBezTo>
                <a:cubicBezTo>
                  <a:pt x="125" y="290"/>
                  <a:pt x="123" y="285"/>
                  <a:pt x="123" y="279"/>
                </a:cubicBezTo>
                <a:cubicBezTo>
                  <a:pt x="123" y="272"/>
                  <a:pt x="125" y="267"/>
                  <a:pt x="129" y="263"/>
                </a:cubicBezTo>
                <a:cubicBezTo>
                  <a:pt x="133" y="259"/>
                  <a:pt x="139" y="256"/>
                  <a:pt x="145" y="256"/>
                </a:cubicBezTo>
                <a:cubicBezTo>
                  <a:pt x="151" y="256"/>
                  <a:pt x="156" y="259"/>
                  <a:pt x="161" y="263"/>
                </a:cubicBezTo>
                <a:cubicBezTo>
                  <a:pt x="165" y="267"/>
                  <a:pt x="167" y="272"/>
                  <a:pt x="167" y="279"/>
                </a:cubicBezTo>
                <a:close/>
                <a:moveTo>
                  <a:pt x="45" y="156"/>
                </a:moveTo>
                <a:cubicBezTo>
                  <a:pt x="45" y="162"/>
                  <a:pt x="43" y="168"/>
                  <a:pt x="38" y="172"/>
                </a:cubicBezTo>
                <a:cubicBezTo>
                  <a:pt x="34" y="176"/>
                  <a:pt x="29" y="178"/>
                  <a:pt x="22" y="178"/>
                </a:cubicBezTo>
                <a:cubicBezTo>
                  <a:pt x="16" y="178"/>
                  <a:pt x="11" y="176"/>
                  <a:pt x="7" y="172"/>
                </a:cubicBezTo>
                <a:cubicBezTo>
                  <a:pt x="2" y="168"/>
                  <a:pt x="0" y="162"/>
                  <a:pt x="0" y="156"/>
                </a:cubicBezTo>
                <a:cubicBezTo>
                  <a:pt x="0" y="150"/>
                  <a:pt x="2" y="145"/>
                  <a:pt x="7" y="140"/>
                </a:cubicBezTo>
                <a:cubicBezTo>
                  <a:pt x="11" y="136"/>
                  <a:pt x="16" y="134"/>
                  <a:pt x="22" y="134"/>
                </a:cubicBezTo>
                <a:cubicBezTo>
                  <a:pt x="29" y="134"/>
                  <a:pt x="34" y="136"/>
                  <a:pt x="38" y="140"/>
                </a:cubicBezTo>
                <a:cubicBezTo>
                  <a:pt x="43" y="145"/>
                  <a:pt x="45" y="150"/>
                  <a:pt x="45" y="156"/>
                </a:cubicBezTo>
                <a:close/>
                <a:moveTo>
                  <a:pt x="254" y="243"/>
                </a:moveTo>
                <a:cubicBezTo>
                  <a:pt x="254" y="249"/>
                  <a:pt x="252" y="254"/>
                  <a:pt x="247" y="258"/>
                </a:cubicBezTo>
                <a:cubicBezTo>
                  <a:pt x="243" y="263"/>
                  <a:pt x="237" y="265"/>
                  <a:pt x="231" y="265"/>
                </a:cubicBezTo>
                <a:cubicBezTo>
                  <a:pt x="225" y="265"/>
                  <a:pt x="220" y="263"/>
                  <a:pt x="216" y="259"/>
                </a:cubicBezTo>
                <a:cubicBezTo>
                  <a:pt x="211" y="254"/>
                  <a:pt x="209" y="249"/>
                  <a:pt x="209" y="243"/>
                </a:cubicBezTo>
                <a:cubicBezTo>
                  <a:pt x="209" y="237"/>
                  <a:pt x="211" y="231"/>
                  <a:pt x="216" y="227"/>
                </a:cubicBezTo>
                <a:cubicBezTo>
                  <a:pt x="220" y="223"/>
                  <a:pt x="225" y="221"/>
                  <a:pt x="231" y="221"/>
                </a:cubicBezTo>
                <a:cubicBezTo>
                  <a:pt x="238" y="221"/>
                  <a:pt x="243" y="223"/>
                  <a:pt x="247" y="227"/>
                </a:cubicBezTo>
                <a:cubicBezTo>
                  <a:pt x="252" y="231"/>
                  <a:pt x="254" y="237"/>
                  <a:pt x="254" y="243"/>
                </a:cubicBezTo>
                <a:close/>
                <a:moveTo>
                  <a:pt x="86" y="70"/>
                </a:moveTo>
                <a:cubicBezTo>
                  <a:pt x="86" y="77"/>
                  <a:pt x="83" y="84"/>
                  <a:pt x="78" y="89"/>
                </a:cubicBezTo>
                <a:cubicBezTo>
                  <a:pt x="72" y="95"/>
                  <a:pt x="66" y="97"/>
                  <a:pt x="58" y="97"/>
                </a:cubicBezTo>
                <a:cubicBezTo>
                  <a:pt x="51" y="97"/>
                  <a:pt x="44" y="95"/>
                  <a:pt x="39" y="89"/>
                </a:cubicBezTo>
                <a:cubicBezTo>
                  <a:pt x="33" y="84"/>
                  <a:pt x="30" y="77"/>
                  <a:pt x="30" y="70"/>
                </a:cubicBezTo>
                <a:cubicBezTo>
                  <a:pt x="30" y="62"/>
                  <a:pt x="33" y="55"/>
                  <a:pt x="39" y="50"/>
                </a:cubicBezTo>
                <a:cubicBezTo>
                  <a:pt x="44" y="45"/>
                  <a:pt x="51" y="42"/>
                  <a:pt x="58" y="42"/>
                </a:cubicBezTo>
                <a:cubicBezTo>
                  <a:pt x="66" y="42"/>
                  <a:pt x="72" y="45"/>
                  <a:pt x="78" y="50"/>
                </a:cubicBezTo>
                <a:cubicBezTo>
                  <a:pt x="83" y="55"/>
                  <a:pt x="86" y="62"/>
                  <a:pt x="86" y="70"/>
                </a:cubicBezTo>
                <a:close/>
                <a:moveTo>
                  <a:pt x="290" y="156"/>
                </a:moveTo>
                <a:cubicBezTo>
                  <a:pt x="290" y="162"/>
                  <a:pt x="287" y="168"/>
                  <a:pt x="283" y="172"/>
                </a:cubicBezTo>
                <a:cubicBezTo>
                  <a:pt x="279" y="176"/>
                  <a:pt x="273" y="178"/>
                  <a:pt x="267" y="178"/>
                </a:cubicBezTo>
                <a:cubicBezTo>
                  <a:pt x="261" y="178"/>
                  <a:pt x="256" y="176"/>
                  <a:pt x="252" y="172"/>
                </a:cubicBezTo>
                <a:cubicBezTo>
                  <a:pt x="247" y="168"/>
                  <a:pt x="245" y="162"/>
                  <a:pt x="245" y="156"/>
                </a:cubicBezTo>
                <a:cubicBezTo>
                  <a:pt x="245" y="150"/>
                  <a:pt x="247" y="145"/>
                  <a:pt x="252" y="140"/>
                </a:cubicBezTo>
                <a:cubicBezTo>
                  <a:pt x="256" y="136"/>
                  <a:pt x="261" y="134"/>
                  <a:pt x="267" y="134"/>
                </a:cubicBezTo>
                <a:cubicBezTo>
                  <a:pt x="273" y="134"/>
                  <a:pt x="279" y="136"/>
                  <a:pt x="283" y="140"/>
                </a:cubicBezTo>
                <a:cubicBezTo>
                  <a:pt x="287" y="145"/>
                  <a:pt x="290" y="150"/>
                  <a:pt x="290" y="156"/>
                </a:cubicBezTo>
                <a:close/>
                <a:moveTo>
                  <a:pt x="178" y="34"/>
                </a:moveTo>
                <a:cubicBezTo>
                  <a:pt x="178" y="43"/>
                  <a:pt x="175" y="51"/>
                  <a:pt x="169" y="57"/>
                </a:cubicBezTo>
                <a:cubicBezTo>
                  <a:pt x="162" y="64"/>
                  <a:pt x="154" y="67"/>
                  <a:pt x="145" y="67"/>
                </a:cubicBezTo>
                <a:cubicBezTo>
                  <a:pt x="136" y="67"/>
                  <a:pt x="128" y="64"/>
                  <a:pt x="121" y="57"/>
                </a:cubicBezTo>
                <a:cubicBezTo>
                  <a:pt x="115" y="51"/>
                  <a:pt x="111" y="43"/>
                  <a:pt x="111" y="34"/>
                </a:cubicBezTo>
                <a:cubicBezTo>
                  <a:pt x="111" y="25"/>
                  <a:pt x="115" y="17"/>
                  <a:pt x="121" y="10"/>
                </a:cubicBezTo>
                <a:cubicBezTo>
                  <a:pt x="128" y="4"/>
                  <a:pt x="136" y="0"/>
                  <a:pt x="145" y="0"/>
                </a:cubicBezTo>
                <a:cubicBezTo>
                  <a:pt x="154" y="0"/>
                  <a:pt x="162" y="4"/>
                  <a:pt x="169" y="10"/>
                </a:cubicBezTo>
                <a:cubicBezTo>
                  <a:pt x="175" y="17"/>
                  <a:pt x="178" y="25"/>
                  <a:pt x="178" y="34"/>
                </a:cubicBezTo>
                <a:close/>
                <a:moveTo>
                  <a:pt x="270" y="70"/>
                </a:moveTo>
                <a:cubicBezTo>
                  <a:pt x="270" y="80"/>
                  <a:pt x="267" y="90"/>
                  <a:pt x="259" y="97"/>
                </a:cubicBezTo>
                <a:cubicBezTo>
                  <a:pt x="251" y="105"/>
                  <a:pt x="242" y="109"/>
                  <a:pt x="231" y="109"/>
                </a:cubicBezTo>
                <a:cubicBezTo>
                  <a:pt x="221" y="109"/>
                  <a:pt x="211" y="105"/>
                  <a:pt x="204" y="97"/>
                </a:cubicBezTo>
                <a:cubicBezTo>
                  <a:pt x="196" y="90"/>
                  <a:pt x="192" y="80"/>
                  <a:pt x="192" y="70"/>
                </a:cubicBezTo>
                <a:cubicBezTo>
                  <a:pt x="192" y="59"/>
                  <a:pt x="196" y="50"/>
                  <a:pt x="204" y="42"/>
                </a:cubicBezTo>
                <a:cubicBezTo>
                  <a:pt x="211" y="35"/>
                  <a:pt x="221" y="31"/>
                  <a:pt x="231" y="31"/>
                </a:cubicBezTo>
                <a:cubicBezTo>
                  <a:pt x="242" y="31"/>
                  <a:pt x="251" y="35"/>
                  <a:pt x="259" y="42"/>
                </a:cubicBezTo>
                <a:cubicBezTo>
                  <a:pt x="267" y="50"/>
                  <a:pt x="270" y="59"/>
                  <a:pt x="270" y="70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/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pPr defTabSz="1219170"/>
            <a:endParaRPr lang="uk-UA" sz="3200">
              <a:solidFill>
                <a:srgbClr val="363B41"/>
              </a:solidFill>
            </a:endParaRPr>
          </a:p>
        </p:txBody>
      </p:sp>
      <p:sp>
        <p:nvSpPr>
          <p:cNvPr id="152" name="Freeform 70"/>
          <p:cNvSpPr>
            <a:spLocks noEditPoints="1"/>
          </p:cNvSpPr>
          <p:nvPr/>
        </p:nvSpPr>
        <p:spPr bwMode="auto">
          <a:xfrm>
            <a:off x="1831816" y="2173453"/>
            <a:ext cx="619549" cy="679783"/>
          </a:xfrm>
          <a:custGeom>
            <a:avLst/>
            <a:gdLst>
              <a:gd name="T0" fmla="*/ 318 w 1012"/>
              <a:gd name="T1" fmla="*/ 392 h 1110"/>
              <a:gd name="T2" fmla="*/ 411 w 1012"/>
              <a:gd name="T3" fmla="*/ 676 h 1110"/>
              <a:gd name="T4" fmla="*/ 507 w 1012"/>
              <a:gd name="T5" fmla="*/ 699 h 1110"/>
              <a:gd name="T6" fmla="*/ 530 w 1012"/>
              <a:gd name="T7" fmla="*/ 603 h 1110"/>
              <a:gd name="T8" fmla="*/ 318 w 1012"/>
              <a:gd name="T9" fmla="*/ 392 h 1110"/>
              <a:gd name="T10" fmla="*/ 298 w 1012"/>
              <a:gd name="T11" fmla="*/ 140 h 1110"/>
              <a:gd name="T12" fmla="*/ 470 w 1012"/>
              <a:gd name="T13" fmla="*/ 111 h 1110"/>
              <a:gd name="T14" fmla="*/ 642 w 1012"/>
              <a:gd name="T15" fmla="*/ 140 h 1110"/>
              <a:gd name="T16" fmla="*/ 675 w 1012"/>
              <a:gd name="T17" fmla="*/ 104 h 1110"/>
              <a:gd name="T18" fmla="*/ 656 w 1012"/>
              <a:gd name="T19" fmla="*/ 55 h 1110"/>
              <a:gd name="T20" fmla="*/ 609 w 1012"/>
              <a:gd name="T21" fmla="*/ 16 h 1110"/>
              <a:gd name="T22" fmla="*/ 470 w 1012"/>
              <a:gd name="T23" fmla="*/ 0 h 1110"/>
              <a:gd name="T24" fmla="*/ 331 w 1012"/>
              <a:gd name="T25" fmla="*/ 16 h 1110"/>
              <a:gd name="T26" fmla="*/ 284 w 1012"/>
              <a:gd name="T27" fmla="*/ 55 h 1110"/>
              <a:gd name="T28" fmla="*/ 265 w 1012"/>
              <a:gd name="T29" fmla="*/ 104 h 1110"/>
              <a:gd name="T30" fmla="*/ 298 w 1012"/>
              <a:gd name="T31" fmla="*/ 140 h 1110"/>
              <a:gd name="T32" fmla="*/ 999 w 1012"/>
              <a:gd name="T33" fmla="*/ 185 h 1110"/>
              <a:gd name="T34" fmla="*/ 963 w 1012"/>
              <a:gd name="T35" fmla="*/ 146 h 1110"/>
              <a:gd name="T36" fmla="*/ 924 w 1012"/>
              <a:gd name="T37" fmla="*/ 111 h 1110"/>
              <a:gd name="T38" fmla="*/ 873 w 1012"/>
              <a:gd name="T39" fmla="*/ 114 h 1110"/>
              <a:gd name="T40" fmla="*/ 777 w 1012"/>
              <a:gd name="T41" fmla="*/ 209 h 1110"/>
              <a:gd name="T42" fmla="*/ 844 w 1012"/>
              <a:gd name="T43" fmla="*/ 265 h 1110"/>
              <a:gd name="T44" fmla="*/ 900 w 1012"/>
              <a:gd name="T45" fmla="*/ 333 h 1110"/>
              <a:gd name="T46" fmla="*/ 996 w 1012"/>
              <a:gd name="T47" fmla="*/ 237 h 1110"/>
              <a:gd name="T48" fmla="*/ 999 w 1012"/>
              <a:gd name="T49" fmla="*/ 185 h 1110"/>
              <a:gd name="T50" fmla="*/ 470 w 1012"/>
              <a:gd name="T51" fmla="*/ 169 h 1110"/>
              <a:gd name="T52" fmla="*/ 0 w 1012"/>
              <a:gd name="T53" fmla="*/ 639 h 1110"/>
              <a:gd name="T54" fmla="*/ 470 w 1012"/>
              <a:gd name="T55" fmla="*/ 1110 h 1110"/>
              <a:gd name="T56" fmla="*/ 941 w 1012"/>
              <a:gd name="T57" fmla="*/ 639 h 1110"/>
              <a:gd name="T58" fmla="*/ 470 w 1012"/>
              <a:gd name="T59" fmla="*/ 169 h 1110"/>
              <a:gd name="T60" fmla="*/ 470 w 1012"/>
              <a:gd name="T61" fmla="*/ 994 h 1110"/>
              <a:gd name="T62" fmla="*/ 116 w 1012"/>
              <a:gd name="T63" fmla="*/ 639 h 1110"/>
              <a:gd name="T64" fmla="*/ 470 w 1012"/>
              <a:gd name="T65" fmla="*/ 285 h 1110"/>
              <a:gd name="T66" fmla="*/ 825 w 1012"/>
              <a:gd name="T67" fmla="*/ 639 h 1110"/>
              <a:gd name="T68" fmla="*/ 470 w 1012"/>
              <a:gd name="T69" fmla="*/ 994 h 11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1012" h="1110">
                <a:moveTo>
                  <a:pt x="318" y="392"/>
                </a:moveTo>
                <a:cubicBezTo>
                  <a:pt x="292" y="408"/>
                  <a:pt x="387" y="639"/>
                  <a:pt x="411" y="676"/>
                </a:cubicBezTo>
                <a:cubicBezTo>
                  <a:pt x="431" y="709"/>
                  <a:pt x="474" y="719"/>
                  <a:pt x="507" y="699"/>
                </a:cubicBezTo>
                <a:cubicBezTo>
                  <a:pt x="540" y="679"/>
                  <a:pt x="550" y="635"/>
                  <a:pt x="530" y="603"/>
                </a:cubicBezTo>
                <a:cubicBezTo>
                  <a:pt x="507" y="565"/>
                  <a:pt x="344" y="376"/>
                  <a:pt x="318" y="392"/>
                </a:cubicBezTo>
                <a:close/>
                <a:moveTo>
                  <a:pt x="298" y="140"/>
                </a:moveTo>
                <a:cubicBezTo>
                  <a:pt x="352" y="121"/>
                  <a:pt x="410" y="111"/>
                  <a:pt x="470" y="111"/>
                </a:cubicBezTo>
                <a:cubicBezTo>
                  <a:pt x="530" y="111"/>
                  <a:pt x="588" y="121"/>
                  <a:pt x="642" y="140"/>
                </a:cubicBezTo>
                <a:cubicBezTo>
                  <a:pt x="661" y="146"/>
                  <a:pt x="687" y="133"/>
                  <a:pt x="675" y="104"/>
                </a:cubicBezTo>
                <a:cubicBezTo>
                  <a:pt x="667" y="83"/>
                  <a:pt x="659" y="63"/>
                  <a:pt x="656" y="55"/>
                </a:cubicBezTo>
                <a:cubicBezTo>
                  <a:pt x="648" y="35"/>
                  <a:pt x="621" y="19"/>
                  <a:pt x="609" y="16"/>
                </a:cubicBezTo>
                <a:cubicBezTo>
                  <a:pt x="565" y="6"/>
                  <a:pt x="518" y="0"/>
                  <a:pt x="470" y="0"/>
                </a:cubicBezTo>
                <a:cubicBezTo>
                  <a:pt x="422" y="0"/>
                  <a:pt x="376" y="6"/>
                  <a:pt x="331" y="16"/>
                </a:cubicBezTo>
                <a:cubicBezTo>
                  <a:pt x="319" y="19"/>
                  <a:pt x="292" y="35"/>
                  <a:pt x="284" y="55"/>
                </a:cubicBezTo>
                <a:cubicBezTo>
                  <a:pt x="281" y="63"/>
                  <a:pt x="273" y="83"/>
                  <a:pt x="265" y="104"/>
                </a:cubicBezTo>
                <a:cubicBezTo>
                  <a:pt x="254" y="133"/>
                  <a:pt x="279" y="146"/>
                  <a:pt x="298" y="140"/>
                </a:cubicBezTo>
                <a:close/>
                <a:moveTo>
                  <a:pt x="999" y="185"/>
                </a:moveTo>
                <a:cubicBezTo>
                  <a:pt x="988" y="172"/>
                  <a:pt x="976" y="159"/>
                  <a:pt x="963" y="146"/>
                </a:cubicBezTo>
                <a:cubicBezTo>
                  <a:pt x="951" y="134"/>
                  <a:pt x="938" y="122"/>
                  <a:pt x="924" y="111"/>
                </a:cubicBezTo>
                <a:cubicBezTo>
                  <a:pt x="915" y="103"/>
                  <a:pt x="889" y="97"/>
                  <a:pt x="873" y="114"/>
                </a:cubicBezTo>
                <a:cubicBezTo>
                  <a:pt x="856" y="130"/>
                  <a:pt x="777" y="209"/>
                  <a:pt x="777" y="209"/>
                </a:cubicBezTo>
                <a:cubicBezTo>
                  <a:pt x="800" y="226"/>
                  <a:pt x="823" y="244"/>
                  <a:pt x="844" y="265"/>
                </a:cubicBezTo>
                <a:cubicBezTo>
                  <a:pt x="865" y="286"/>
                  <a:pt x="883" y="309"/>
                  <a:pt x="900" y="333"/>
                </a:cubicBezTo>
                <a:cubicBezTo>
                  <a:pt x="900" y="333"/>
                  <a:pt x="979" y="253"/>
                  <a:pt x="996" y="237"/>
                </a:cubicBezTo>
                <a:cubicBezTo>
                  <a:pt x="1012" y="220"/>
                  <a:pt x="1006" y="194"/>
                  <a:pt x="999" y="185"/>
                </a:cubicBezTo>
                <a:close/>
                <a:moveTo>
                  <a:pt x="470" y="169"/>
                </a:moveTo>
                <a:cubicBezTo>
                  <a:pt x="210" y="169"/>
                  <a:pt x="0" y="379"/>
                  <a:pt x="0" y="639"/>
                </a:cubicBezTo>
                <a:cubicBezTo>
                  <a:pt x="0" y="899"/>
                  <a:pt x="210" y="1110"/>
                  <a:pt x="470" y="1110"/>
                </a:cubicBezTo>
                <a:cubicBezTo>
                  <a:pt x="730" y="1110"/>
                  <a:pt x="941" y="899"/>
                  <a:pt x="941" y="639"/>
                </a:cubicBezTo>
                <a:cubicBezTo>
                  <a:pt x="941" y="379"/>
                  <a:pt x="730" y="169"/>
                  <a:pt x="470" y="169"/>
                </a:cubicBezTo>
                <a:close/>
                <a:moveTo>
                  <a:pt x="470" y="994"/>
                </a:moveTo>
                <a:cubicBezTo>
                  <a:pt x="275" y="994"/>
                  <a:pt x="116" y="835"/>
                  <a:pt x="116" y="639"/>
                </a:cubicBezTo>
                <a:cubicBezTo>
                  <a:pt x="116" y="444"/>
                  <a:pt x="274" y="285"/>
                  <a:pt x="470" y="285"/>
                </a:cubicBezTo>
                <a:cubicBezTo>
                  <a:pt x="666" y="285"/>
                  <a:pt x="825" y="444"/>
                  <a:pt x="825" y="639"/>
                </a:cubicBezTo>
                <a:cubicBezTo>
                  <a:pt x="825" y="835"/>
                  <a:pt x="666" y="994"/>
                  <a:pt x="470" y="994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defTabSz="1219170"/>
            <a:endParaRPr lang="uk-UA">
              <a:solidFill>
                <a:srgbClr val="363B41"/>
              </a:solidFill>
            </a:endParaRPr>
          </a:p>
        </p:txBody>
      </p:sp>
      <p:sp>
        <p:nvSpPr>
          <p:cNvPr id="153" name="Freeform 5"/>
          <p:cNvSpPr>
            <a:spLocks/>
          </p:cNvSpPr>
          <p:nvPr/>
        </p:nvSpPr>
        <p:spPr bwMode="auto">
          <a:xfrm>
            <a:off x="6790716" y="2207442"/>
            <a:ext cx="575504" cy="596137"/>
          </a:xfrm>
          <a:custGeom>
            <a:avLst/>
            <a:gdLst>
              <a:gd name="T0" fmla="*/ 608 w 1620"/>
              <a:gd name="T1" fmla="*/ 1675 h 1675"/>
              <a:gd name="T2" fmla="*/ 477 w 1620"/>
              <a:gd name="T3" fmla="*/ 1610 h 1675"/>
              <a:gd name="T4" fmla="*/ 55 w 1620"/>
              <a:gd name="T5" fmla="*/ 1053 h 1675"/>
              <a:gd name="T6" fmla="*/ 87 w 1620"/>
              <a:gd name="T7" fmla="*/ 822 h 1675"/>
              <a:gd name="T8" fmla="*/ 318 w 1620"/>
              <a:gd name="T9" fmla="*/ 854 h 1675"/>
              <a:gd name="T10" fmla="*/ 595 w 1620"/>
              <a:gd name="T11" fmla="*/ 1221 h 1675"/>
              <a:gd name="T12" fmla="*/ 1293 w 1620"/>
              <a:gd name="T13" fmla="*/ 100 h 1675"/>
              <a:gd name="T14" fmla="*/ 1519 w 1620"/>
              <a:gd name="T15" fmla="*/ 48 h 1675"/>
              <a:gd name="T16" fmla="*/ 1572 w 1620"/>
              <a:gd name="T17" fmla="*/ 275 h 1675"/>
              <a:gd name="T18" fmla="*/ 748 w 1620"/>
              <a:gd name="T19" fmla="*/ 1597 h 1675"/>
              <a:gd name="T20" fmla="*/ 616 w 1620"/>
              <a:gd name="T21" fmla="*/ 1675 h 1675"/>
              <a:gd name="T22" fmla="*/ 608 w 1620"/>
              <a:gd name="T23" fmla="*/ 1675 h 16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620" h="1675">
                <a:moveTo>
                  <a:pt x="608" y="1675"/>
                </a:moveTo>
                <a:cubicBezTo>
                  <a:pt x="557" y="1675"/>
                  <a:pt x="508" y="1651"/>
                  <a:pt x="477" y="1610"/>
                </a:cubicBezTo>
                <a:cubicBezTo>
                  <a:pt x="55" y="1053"/>
                  <a:pt x="55" y="1053"/>
                  <a:pt x="55" y="1053"/>
                </a:cubicBezTo>
                <a:cubicBezTo>
                  <a:pt x="0" y="980"/>
                  <a:pt x="15" y="877"/>
                  <a:pt x="87" y="822"/>
                </a:cubicBezTo>
                <a:cubicBezTo>
                  <a:pt x="160" y="767"/>
                  <a:pt x="263" y="782"/>
                  <a:pt x="318" y="854"/>
                </a:cubicBezTo>
                <a:cubicBezTo>
                  <a:pt x="595" y="1221"/>
                  <a:pt x="595" y="1221"/>
                  <a:pt x="595" y="1221"/>
                </a:cubicBezTo>
                <a:cubicBezTo>
                  <a:pt x="1293" y="100"/>
                  <a:pt x="1293" y="100"/>
                  <a:pt x="1293" y="100"/>
                </a:cubicBezTo>
                <a:cubicBezTo>
                  <a:pt x="1341" y="24"/>
                  <a:pt x="1442" y="0"/>
                  <a:pt x="1519" y="48"/>
                </a:cubicBezTo>
                <a:cubicBezTo>
                  <a:pt x="1596" y="96"/>
                  <a:pt x="1620" y="197"/>
                  <a:pt x="1572" y="275"/>
                </a:cubicBezTo>
                <a:cubicBezTo>
                  <a:pt x="748" y="1597"/>
                  <a:pt x="748" y="1597"/>
                  <a:pt x="748" y="1597"/>
                </a:cubicBezTo>
                <a:cubicBezTo>
                  <a:pt x="719" y="1643"/>
                  <a:pt x="670" y="1672"/>
                  <a:pt x="616" y="1675"/>
                </a:cubicBezTo>
                <a:cubicBezTo>
                  <a:pt x="613" y="1675"/>
                  <a:pt x="611" y="1675"/>
                  <a:pt x="608" y="1675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defTabSz="1219170"/>
            <a:endParaRPr lang="uk-UA">
              <a:solidFill>
                <a:srgbClr val="363B41"/>
              </a:solidFill>
            </a:endParaRPr>
          </a:p>
        </p:txBody>
      </p:sp>
      <p:sp>
        <p:nvSpPr>
          <p:cNvPr id="154" name="Freeform 54"/>
          <p:cNvSpPr>
            <a:spLocks/>
          </p:cNvSpPr>
          <p:nvPr/>
        </p:nvSpPr>
        <p:spPr bwMode="auto">
          <a:xfrm>
            <a:off x="9345138" y="2302797"/>
            <a:ext cx="403540" cy="447107"/>
          </a:xfrm>
          <a:custGeom>
            <a:avLst/>
            <a:gdLst>
              <a:gd name="T0" fmla="*/ 1081 w 1137"/>
              <a:gd name="T1" fmla="*/ 1199 h 1254"/>
              <a:gd name="T2" fmla="*/ 881 w 1137"/>
              <a:gd name="T3" fmla="*/ 1199 h 1254"/>
              <a:gd name="T4" fmla="*/ 568 w 1137"/>
              <a:gd name="T5" fmla="*/ 842 h 1254"/>
              <a:gd name="T6" fmla="*/ 255 w 1137"/>
              <a:gd name="T7" fmla="*/ 1199 h 1254"/>
              <a:gd name="T8" fmla="*/ 55 w 1137"/>
              <a:gd name="T9" fmla="*/ 1199 h 1254"/>
              <a:gd name="T10" fmla="*/ 55 w 1137"/>
              <a:gd name="T11" fmla="*/ 999 h 1254"/>
              <a:gd name="T12" fmla="*/ 381 w 1137"/>
              <a:gd name="T13" fmla="*/ 627 h 1254"/>
              <a:gd name="T14" fmla="*/ 55 w 1137"/>
              <a:gd name="T15" fmla="*/ 255 h 1254"/>
              <a:gd name="T16" fmla="*/ 55 w 1137"/>
              <a:gd name="T17" fmla="*/ 55 h 1254"/>
              <a:gd name="T18" fmla="*/ 255 w 1137"/>
              <a:gd name="T19" fmla="*/ 55 h 1254"/>
              <a:gd name="T20" fmla="*/ 568 w 1137"/>
              <a:gd name="T21" fmla="*/ 413 h 1254"/>
              <a:gd name="T22" fmla="*/ 881 w 1137"/>
              <a:gd name="T23" fmla="*/ 55 h 1254"/>
              <a:gd name="T24" fmla="*/ 1081 w 1137"/>
              <a:gd name="T25" fmla="*/ 55 h 1254"/>
              <a:gd name="T26" fmla="*/ 1081 w 1137"/>
              <a:gd name="T27" fmla="*/ 255 h 1254"/>
              <a:gd name="T28" fmla="*/ 756 w 1137"/>
              <a:gd name="T29" fmla="*/ 627 h 1254"/>
              <a:gd name="T30" fmla="*/ 1081 w 1137"/>
              <a:gd name="T31" fmla="*/ 999 h 1254"/>
              <a:gd name="T32" fmla="*/ 1081 w 1137"/>
              <a:gd name="T33" fmla="*/ 1199 h 12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1137" h="1254">
                <a:moveTo>
                  <a:pt x="1081" y="1199"/>
                </a:moveTo>
                <a:cubicBezTo>
                  <a:pt x="1026" y="1254"/>
                  <a:pt x="936" y="1254"/>
                  <a:pt x="881" y="1199"/>
                </a:cubicBezTo>
                <a:cubicBezTo>
                  <a:pt x="568" y="842"/>
                  <a:pt x="568" y="842"/>
                  <a:pt x="568" y="842"/>
                </a:cubicBezTo>
                <a:cubicBezTo>
                  <a:pt x="255" y="1199"/>
                  <a:pt x="255" y="1199"/>
                  <a:pt x="255" y="1199"/>
                </a:cubicBezTo>
                <a:cubicBezTo>
                  <a:pt x="200" y="1254"/>
                  <a:pt x="110" y="1254"/>
                  <a:pt x="55" y="1199"/>
                </a:cubicBezTo>
                <a:cubicBezTo>
                  <a:pt x="0" y="1144"/>
                  <a:pt x="0" y="1054"/>
                  <a:pt x="55" y="999"/>
                </a:cubicBezTo>
                <a:cubicBezTo>
                  <a:pt x="381" y="627"/>
                  <a:pt x="381" y="627"/>
                  <a:pt x="381" y="627"/>
                </a:cubicBezTo>
                <a:cubicBezTo>
                  <a:pt x="55" y="255"/>
                  <a:pt x="55" y="255"/>
                  <a:pt x="55" y="255"/>
                </a:cubicBezTo>
                <a:cubicBezTo>
                  <a:pt x="0" y="200"/>
                  <a:pt x="0" y="110"/>
                  <a:pt x="55" y="55"/>
                </a:cubicBezTo>
                <a:cubicBezTo>
                  <a:pt x="110" y="0"/>
                  <a:pt x="200" y="0"/>
                  <a:pt x="255" y="55"/>
                </a:cubicBezTo>
                <a:cubicBezTo>
                  <a:pt x="568" y="413"/>
                  <a:pt x="568" y="413"/>
                  <a:pt x="568" y="413"/>
                </a:cubicBezTo>
                <a:cubicBezTo>
                  <a:pt x="881" y="55"/>
                  <a:pt x="881" y="55"/>
                  <a:pt x="881" y="55"/>
                </a:cubicBezTo>
                <a:cubicBezTo>
                  <a:pt x="936" y="0"/>
                  <a:pt x="1026" y="0"/>
                  <a:pt x="1081" y="55"/>
                </a:cubicBezTo>
                <a:cubicBezTo>
                  <a:pt x="1137" y="110"/>
                  <a:pt x="1137" y="200"/>
                  <a:pt x="1081" y="255"/>
                </a:cubicBezTo>
                <a:cubicBezTo>
                  <a:pt x="756" y="627"/>
                  <a:pt x="756" y="627"/>
                  <a:pt x="756" y="627"/>
                </a:cubicBezTo>
                <a:cubicBezTo>
                  <a:pt x="1081" y="999"/>
                  <a:pt x="1081" y="999"/>
                  <a:pt x="1081" y="999"/>
                </a:cubicBezTo>
                <a:cubicBezTo>
                  <a:pt x="1137" y="1054"/>
                  <a:pt x="1137" y="1144"/>
                  <a:pt x="1081" y="1199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defTabSz="1219170"/>
            <a:endParaRPr lang="uk-UA">
              <a:solidFill>
                <a:srgbClr val="363B41"/>
              </a:solidFill>
            </a:endParaRPr>
          </a:p>
        </p:txBody>
      </p:sp>
      <p:sp>
        <p:nvSpPr>
          <p:cNvPr id="155" name="TextBox 154"/>
          <p:cNvSpPr txBox="1"/>
          <p:nvPr/>
        </p:nvSpPr>
        <p:spPr>
          <a:xfrm>
            <a:off x="1386416" y="4189593"/>
            <a:ext cx="2019171" cy="1831271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marL="228594" indent="-228594" defTabSz="1219170">
              <a:spcAft>
                <a:spcPts val="600"/>
              </a:spcAft>
              <a:buClr>
                <a:schemeClr val="accent1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Lorem Ipsum has been the industry's 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1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Standard dummy text ever the 1500s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1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When an printer 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1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Printer took a galley of type book.</a:t>
            </a:r>
            <a:endParaRPr lang="uk-UA" sz="1400" dirty="0"/>
          </a:p>
        </p:txBody>
      </p:sp>
      <p:sp>
        <p:nvSpPr>
          <p:cNvPr id="156" name="TextBox 155"/>
          <p:cNvSpPr txBox="1"/>
          <p:nvPr/>
        </p:nvSpPr>
        <p:spPr>
          <a:xfrm>
            <a:off x="1386416" y="3475793"/>
            <a:ext cx="2019171" cy="36933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1219170"/>
            <a:r>
              <a:rPr lang="en-US" b="1" dirty="0">
                <a:solidFill>
                  <a:schemeClr val="accent1"/>
                </a:solidFill>
                <a:latin typeface="+mj-lt"/>
              </a:rPr>
              <a:t>In Process</a:t>
            </a:r>
            <a:endParaRPr lang="uk-UA" b="1" dirty="0">
              <a:solidFill>
                <a:schemeClr val="accent1"/>
              </a:solidFill>
              <a:latin typeface="+mj-lt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1513829" y="3998205"/>
            <a:ext cx="1152128" cy="0"/>
          </a:xfrm>
          <a:prstGeom prst="line">
            <a:avLst/>
          </a:prstGeom>
          <a:ln w="38100" cap="rnd">
            <a:solidFill>
              <a:schemeClr val="tx1">
                <a:lumMod val="60000"/>
                <a:lumOff val="40000"/>
                <a:alpha val="50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7" name="TextBox 156"/>
          <p:cNvSpPr txBox="1"/>
          <p:nvPr/>
        </p:nvSpPr>
        <p:spPr>
          <a:xfrm>
            <a:off x="3877826" y="4189595"/>
            <a:ext cx="2019171" cy="1831271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marL="228594" indent="-228594" defTabSz="1219170">
              <a:spcAft>
                <a:spcPts val="600"/>
              </a:spcAft>
              <a:buClr>
                <a:schemeClr val="accent2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Lorem Ipsum has been the industry's 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2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Standard dummy text ever the 1500s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2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When an printer 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2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Printer took a galley of type book.</a:t>
            </a:r>
            <a:endParaRPr lang="uk-UA" sz="1400" dirty="0"/>
          </a:p>
        </p:txBody>
      </p:sp>
      <p:sp>
        <p:nvSpPr>
          <p:cNvPr id="158" name="TextBox 157"/>
          <p:cNvSpPr txBox="1"/>
          <p:nvPr/>
        </p:nvSpPr>
        <p:spPr>
          <a:xfrm>
            <a:off x="3877826" y="3475793"/>
            <a:ext cx="2019171" cy="36933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1219170"/>
            <a:r>
              <a:rPr lang="en-US" b="1" dirty="0">
                <a:solidFill>
                  <a:schemeClr val="accent2"/>
                </a:solidFill>
                <a:latin typeface="+mj-lt"/>
              </a:rPr>
              <a:t>On Hold</a:t>
            </a:r>
            <a:endParaRPr lang="uk-UA" b="1" dirty="0">
              <a:solidFill>
                <a:schemeClr val="accent2"/>
              </a:solidFill>
              <a:latin typeface="+mj-lt"/>
            </a:endParaRPr>
          </a:p>
        </p:txBody>
      </p:sp>
      <p:cxnSp>
        <p:nvCxnSpPr>
          <p:cNvPr id="159" name="Straight Connector 158"/>
          <p:cNvCxnSpPr/>
          <p:nvPr/>
        </p:nvCxnSpPr>
        <p:spPr>
          <a:xfrm>
            <a:off x="4005237" y="3998205"/>
            <a:ext cx="1152128" cy="0"/>
          </a:xfrm>
          <a:prstGeom prst="line">
            <a:avLst/>
          </a:prstGeom>
          <a:ln w="38100" cap="rnd">
            <a:solidFill>
              <a:schemeClr val="tx1">
                <a:lumMod val="60000"/>
                <a:lumOff val="40000"/>
                <a:alpha val="50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0" name="TextBox 159"/>
          <p:cNvSpPr txBox="1"/>
          <p:nvPr/>
        </p:nvSpPr>
        <p:spPr>
          <a:xfrm>
            <a:off x="6344057" y="4189595"/>
            <a:ext cx="2019171" cy="1831271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marL="228594" indent="-228594" defTabSz="1219170">
              <a:spcAft>
                <a:spcPts val="600"/>
              </a:spcAft>
              <a:buClr>
                <a:schemeClr val="accent3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Lorem Ipsum has been the industry's 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3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Standard dummy text ever the 1500s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3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When an printer 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3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Printer took a galley of type book.</a:t>
            </a:r>
            <a:endParaRPr lang="uk-UA" sz="1400" dirty="0"/>
          </a:p>
        </p:txBody>
      </p:sp>
      <p:sp>
        <p:nvSpPr>
          <p:cNvPr id="161" name="TextBox 160"/>
          <p:cNvSpPr txBox="1"/>
          <p:nvPr/>
        </p:nvSpPr>
        <p:spPr>
          <a:xfrm>
            <a:off x="6344057" y="3475793"/>
            <a:ext cx="2019171" cy="36933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1219170"/>
            <a:r>
              <a:rPr lang="en-US" b="1" dirty="0">
                <a:solidFill>
                  <a:schemeClr val="accent3"/>
                </a:solidFill>
                <a:latin typeface="+mj-lt"/>
              </a:rPr>
              <a:t>Completed</a:t>
            </a:r>
            <a:endParaRPr lang="uk-UA" b="1" dirty="0">
              <a:solidFill>
                <a:schemeClr val="accent3"/>
              </a:solidFill>
              <a:latin typeface="+mj-lt"/>
            </a:endParaRPr>
          </a:p>
        </p:txBody>
      </p:sp>
      <p:cxnSp>
        <p:nvCxnSpPr>
          <p:cNvPr id="162" name="Straight Connector 161"/>
          <p:cNvCxnSpPr/>
          <p:nvPr/>
        </p:nvCxnSpPr>
        <p:spPr>
          <a:xfrm>
            <a:off x="6471468" y="3998205"/>
            <a:ext cx="1152128" cy="0"/>
          </a:xfrm>
          <a:prstGeom prst="line">
            <a:avLst/>
          </a:prstGeom>
          <a:ln w="38100" cap="rnd">
            <a:solidFill>
              <a:schemeClr val="tx1">
                <a:lumMod val="60000"/>
                <a:lumOff val="40000"/>
                <a:alpha val="50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3" name="TextBox 162"/>
          <p:cNvSpPr txBox="1"/>
          <p:nvPr/>
        </p:nvSpPr>
        <p:spPr>
          <a:xfrm>
            <a:off x="8781354" y="4189595"/>
            <a:ext cx="2019171" cy="1831271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marL="228594" indent="-228594" defTabSz="1219170">
              <a:spcAft>
                <a:spcPts val="600"/>
              </a:spcAft>
              <a:buClr>
                <a:schemeClr val="accent4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Lorem Ipsum has been the industry's 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4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Standard dummy text ever the 1500s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4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When an printer </a:t>
            </a:r>
          </a:p>
          <a:p>
            <a:pPr marL="228594" indent="-228594" defTabSz="1219170">
              <a:spcAft>
                <a:spcPts val="600"/>
              </a:spcAft>
              <a:buClr>
                <a:schemeClr val="accent4"/>
              </a:buClr>
              <a:buFont typeface="Wingdings" panose="05000000000000000000" pitchFamily="2" charset="2"/>
              <a:buChar char="ü"/>
            </a:pPr>
            <a:r>
              <a:rPr lang="en-US" sz="1400" dirty="0"/>
              <a:t>Printer took a galley of type book.</a:t>
            </a:r>
            <a:endParaRPr lang="uk-UA" sz="1400" dirty="0"/>
          </a:p>
        </p:txBody>
      </p:sp>
      <p:sp>
        <p:nvSpPr>
          <p:cNvPr id="164" name="TextBox 163"/>
          <p:cNvSpPr txBox="1"/>
          <p:nvPr/>
        </p:nvSpPr>
        <p:spPr>
          <a:xfrm>
            <a:off x="8781354" y="3475793"/>
            <a:ext cx="2019171" cy="369332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1219170"/>
            <a:r>
              <a:rPr lang="en-US" b="1" dirty="0">
                <a:solidFill>
                  <a:schemeClr val="accent4"/>
                </a:solidFill>
                <a:latin typeface="+mj-lt"/>
              </a:rPr>
              <a:t>Not Started</a:t>
            </a:r>
            <a:endParaRPr lang="uk-UA" b="1" dirty="0">
              <a:solidFill>
                <a:schemeClr val="accent4"/>
              </a:solidFill>
              <a:latin typeface="+mj-lt"/>
            </a:endParaRPr>
          </a:p>
        </p:txBody>
      </p:sp>
      <p:cxnSp>
        <p:nvCxnSpPr>
          <p:cNvPr id="165" name="Straight Connector 164"/>
          <p:cNvCxnSpPr/>
          <p:nvPr/>
        </p:nvCxnSpPr>
        <p:spPr>
          <a:xfrm>
            <a:off x="8908765" y="3998205"/>
            <a:ext cx="1152128" cy="0"/>
          </a:xfrm>
          <a:prstGeom prst="line">
            <a:avLst/>
          </a:prstGeom>
          <a:ln w="38100" cap="rnd">
            <a:solidFill>
              <a:schemeClr val="tx1">
                <a:lumMod val="60000"/>
                <a:lumOff val="40000"/>
                <a:alpha val="50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640179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0" name="Group 159"/>
          <p:cNvGrpSpPr/>
          <p:nvPr/>
        </p:nvGrpSpPr>
        <p:grpSpPr>
          <a:xfrm>
            <a:off x="6377432" y="1604088"/>
            <a:ext cx="684141" cy="684141"/>
            <a:chOff x="5629697" y="1778988"/>
            <a:chExt cx="224846" cy="224846"/>
          </a:xfrm>
        </p:grpSpPr>
        <p:sp>
          <p:nvSpPr>
            <p:cNvPr id="161" name="Oval 160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bg1"/>
                </a:gs>
                <a:gs pos="93000">
                  <a:schemeClr val="bg1">
                    <a:lumMod val="8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6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62" name="Oval 161"/>
            <p:cNvSpPr/>
            <p:nvPr/>
          </p:nvSpPr>
          <p:spPr>
            <a:xfrm>
              <a:off x="5632037" y="1781328"/>
              <a:ext cx="220166" cy="220166"/>
            </a:xfrm>
            <a:prstGeom prst="ellipse">
              <a:avLst/>
            </a:prstGeom>
            <a:gradFill flip="none" rotWithShape="1">
              <a:gsLst>
                <a:gs pos="54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86" name="Group 85"/>
          <p:cNvGrpSpPr/>
          <p:nvPr/>
        </p:nvGrpSpPr>
        <p:grpSpPr>
          <a:xfrm>
            <a:off x="6377432" y="2471766"/>
            <a:ext cx="684141" cy="684141"/>
            <a:chOff x="5629697" y="1778988"/>
            <a:chExt cx="224846" cy="224846"/>
          </a:xfrm>
        </p:grpSpPr>
        <p:sp>
          <p:nvSpPr>
            <p:cNvPr id="163" name="Oval 162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bg1"/>
                </a:gs>
                <a:gs pos="93000">
                  <a:schemeClr val="bg1">
                    <a:lumMod val="8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6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64" name="Oval 163"/>
            <p:cNvSpPr/>
            <p:nvPr/>
          </p:nvSpPr>
          <p:spPr>
            <a:xfrm>
              <a:off x="5632037" y="1781328"/>
              <a:ext cx="220166" cy="220166"/>
            </a:xfrm>
            <a:prstGeom prst="ellipse">
              <a:avLst/>
            </a:prstGeom>
            <a:gradFill flip="none" rotWithShape="1">
              <a:gsLst>
                <a:gs pos="54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165" name="Group 164"/>
          <p:cNvGrpSpPr/>
          <p:nvPr/>
        </p:nvGrpSpPr>
        <p:grpSpPr>
          <a:xfrm>
            <a:off x="6377432" y="3337348"/>
            <a:ext cx="684141" cy="684141"/>
            <a:chOff x="5629697" y="1778988"/>
            <a:chExt cx="224846" cy="224846"/>
          </a:xfrm>
        </p:grpSpPr>
        <p:sp>
          <p:nvSpPr>
            <p:cNvPr id="166" name="Oval 165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bg1"/>
                </a:gs>
                <a:gs pos="93000">
                  <a:schemeClr val="bg1">
                    <a:lumMod val="8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6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67" name="Oval 166"/>
            <p:cNvSpPr/>
            <p:nvPr/>
          </p:nvSpPr>
          <p:spPr>
            <a:xfrm>
              <a:off x="5632037" y="1781328"/>
              <a:ext cx="220166" cy="220166"/>
            </a:xfrm>
            <a:prstGeom prst="ellipse">
              <a:avLst/>
            </a:prstGeom>
            <a:gradFill flip="none" rotWithShape="1">
              <a:gsLst>
                <a:gs pos="54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168" name="Group 167"/>
          <p:cNvGrpSpPr/>
          <p:nvPr/>
        </p:nvGrpSpPr>
        <p:grpSpPr>
          <a:xfrm>
            <a:off x="6377432" y="4203588"/>
            <a:ext cx="684141" cy="684141"/>
            <a:chOff x="5629697" y="1778988"/>
            <a:chExt cx="224846" cy="224846"/>
          </a:xfrm>
        </p:grpSpPr>
        <p:sp>
          <p:nvSpPr>
            <p:cNvPr id="169" name="Oval 168"/>
            <p:cNvSpPr/>
            <p:nvPr/>
          </p:nvSpPr>
          <p:spPr>
            <a:xfrm>
              <a:off x="5629697" y="1778988"/>
              <a:ext cx="224846" cy="224846"/>
            </a:xfrm>
            <a:prstGeom prst="ellipse">
              <a:avLst/>
            </a:prstGeom>
            <a:gradFill flip="none" rotWithShape="1">
              <a:gsLst>
                <a:gs pos="0">
                  <a:schemeClr val="bg1"/>
                </a:gs>
                <a:gs pos="93000">
                  <a:schemeClr val="bg1">
                    <a:lumMod val="8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700" dir="2700000" algn="tl" rotWithShape="0">
                <a:prstClr val="black">
                  <a:alpha val="36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70" name="Oval 169"/>
            <p:cNvSpPr/>
            <p:nvPr/>
          </p:nvSpPr>
          <p:spPr>
            <a:xfrm>
              <a:off x="5632037" y="1781328"/>
              <a:ext cx="220166" cy="220166"/>
            </a:xfrm>
            <a:prstGeom prst="ellipse">
              <a:avLst/>
            </a:prstGeom>
            <a:gradFill flip="none" rotWithShape="1">
              <a:gsLst>
                <a:gs pos="54000">
                  <a:schemeClr val="bg1"/>
                </a:gs>
                <a:gs pos="0">
                  <a:schemeClr val="bg1">
                    <a:lumMod val="85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</a:t>
            </a:r>
            <a:r>
              <a:rPr lang="en-US" dirty="0" smtClean="0">
                <a:solidFill>
                  <a:schemeClr val="accent1"/>
                </a:solidFill>
              </a:rPr>
              <a:t>Status</a:t>
            </a:r>
            <a:endParaRPr lang="uk-UA" dirty="0">
              <a:solidFill>
                <a:schemeClr val="accent1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Place your subtitle here</a:t>
            </a:r>
            <a:endParaRPr lang="uk-UA" dirty="0"/>
          </a:p>
        </p:txBody>
      </p:sp>
      <p:grpSp>
        <p:nvGrpSpPr>
          <p:cNvPr id="82" name="Group 81"/>
          <p:cNvGrpSpPr/>
          <p:nvPr/>
        </p:nvGrpSpPr>
        <p:grpSpPr>
          <a:xfrm rot="16200000">
            <a:off x="-45908" y="2989085"/>
            <a:ext cx="2971912" cy="192000"/>
            <a:chOff x="2555764" y="2067694"/>
            <a:chExt cx="2245195" cy="54001"/>
          </a:xfrm>
        </p:grpSpPr>
        <p:sp>
          <p:nvSpPr>
            <p:cNvPr id="83" name="Rounded Rectangle 82"/>
            <p:cNvSpPr/>
            <p:nvPr/>
          </p:nvSpPr>
          <p:spPr>
            <a:xfrm>
              <a:off x="2555776" y="2067695"/>
              <a:ext cx="2245183" cy="54000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40000"/>
                <a:lumOff val="60000"/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84" name="Rounded Rectangle 83"/>
            <p:cNvSpPr/>
            <p:nvPr/>
          </p:nvSpPr>
          <p:spPr>
            <a:xfrm>
              <a:off x="2555764" y="2067694"/>
              <a:ext cx="1183728" cy="54000"/>
            </a:xfrm>
            <a:prstGeom prst="roundRect">
              <a:avLst>
                <a:gd name="adj" fmla="val 50000"/>
              </a:avLst>
            </a:prstGeom>
            <a:pattFill prst="dkUpDiag">
              <a:fgClr>
                <a:schemeClr val="accent1"/>
              </a:fgClr>
              <a:bgClr>
                <a:schemeClr val="accent1">
                  <a:lumMod val="75000"/>
                </a:schemeClr>
              </a:bgClr>
            </a:pattFill>
            <a:ln>
              <a:noFill/>
            </a:ln>
            <a:effectLst>
              <a:outerShdw blurRad="25400" dist="12700" algn="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1199419" y="2681986"/>
            <a:ext cx="446061" cy="446061"/>
            <a:chOff x="7113185" y="1948624"/>
            <a:chExt cx="224846" cy="224846"/>
          </a:xfrm>
        </p:grpSpPr>
        <p:grpSp>
          <p:nvGrpSpPr>
            <p:cNvPr id="88" name="Group 87"/>
            <p:cNvGrpSpPr/>
            <p:nvPr/>
          </p:nvGrpSpPr>
          <p:grpSpPr>
            <a:xfrm>
              <a:off x="7113185" y="1948624"/>
              <a:ext cx="224846" cy="224846"/>
              <a:chOff x="5629697" y="1778988"/>
              <a:chExt cx="224846" cy="224846"/>
            </a:xfrm>
          </p:grpSpPr>
          <p:sp>
            <p:nvSpPr>
              <p:cNvPr id="89" name="Oval 88"/>
              <p:cNvSpPr/>
              <p:nvPr/>
            </p:nvSpPr>
            <p:spPr>
              <a:xfrm>
                <a:off x="5629697" y="1778988"/>
                <a:ext cx="224846" cy="22484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1"/>
                  </a:gs>
                  <a:gs pos="93000">
                    <a:schemeClr val="accent1">
                      <a:lumMod val="75000"/>
                    </a:schemeClr>
                  </a:gs>
                </a:gsLst>
                <a:path path="circle">
                  <a:fillToRect r="100000" b="100000"/>
                </a:path>
                <a:tileRect l="-100000" t="-100000"/>
              </a:gradFill>
              <a:ln>
                <a:noFill/>
              </a:ln>
              <a:effectLst>
                <a:outerShdw blurRad="38100" dist="12700" dir="2700000" algn="tl" rotWithShape="0">
                  <a:prstClr val="black">
                    <a:alpha val="3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1219170"/>
                <a:endParaRPr lang="uk-UA" sz="3200">
                  <a:solidFill>
                    <a:srgbClr val="FFFFFF"/>
                  </a:solidFill>
                </a:endParaRPr>
              </a:p>
            </p:txBody>
          </p:sp>
          <p:sp>
            <p:nvSpPr>
              <p:cNvPr id="90" name="Oval 89"/>
              <p:cNvSpPr/>
              <p:nvPr/>
            </p:nvSpPr>
            <p:spPr>
              <a:xfrm>
                <a:off x="5639520" y="1788811"/>
                <a:ext cx="205200" cy="205200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accent1"/>
                  </a:gs>
                  <a:gs pos="0">
                    <a:schemeClr val="accent1">
                      <a:lumMod val="75000"/>
                    </a:schemeClr>
                  </a:gs>
                </a:gsLst>
                <a:path path="circle">
                  <a:fillToRect r="100000" b="100000"/>
                </a:path>
                <a:tileRect l="-100000" t="-100000"/>
              </a:gradFill>
              <a:ln>
                <a:noFill/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1219170"/>
                <a:endParaRPr lang="uk-UA" sz="3200">
                  <a:solidFill>
                    <a:srgbClr val="FFFFFF"/>
                  </a:solidFill>
                </a:endParaRPr>
              </a:p>
            </p:txBody>
          </p:sp>
        </p:grpSp>
        <p:sp>
          <p:nvSpPr>
            <p:cNvPr id="87" name="Freeform 337"/>
            <p:cNvSpPr>
              <a:spLocks/>
            </p:cNvSpPr>
            <p:nvPr/>
          </p:nvSpPr>
          <p:spPr bwMode="auto">
            <a:xfrm>
              <a:off x="7133438" y="1977746"/>
              <a:ext cx="166602" cy="166602"/>
            </a:xfrm>
            <a:custGeom>
              <a:avLst/>
              <a:gdLst>
                <a:gd name="T0" fmla="*/ 48 w 53"/>
                <a:gd name="T1" fmla="*/ 2 h 53"/>
                <a:gd name="T2" fmla="*/ 37 w 53"/>
                <a:gd name="T3" fmla="*/ 5 h 53"/>
                <a:gd name="T4" fmla="*/ 23 w 53"/>
                <a:gd name="T5" fmla="*/ 32 h 53"/>
                <a:gd name="T6" fmla="*/ 14 w 53"/>
                <a:gd name="T7" fmla="*/ 23 h 53"/>
                <a:gd name="T8" fmla="*/ 3 w 53"/>
                <a:gd name="T9" fmla="*/ 23 h 53"/>
                <a:gd name="T10" fmla="*/ 3 w 53"/>
                <a:gd name="T11" fmla="*/ 35 h 53"/>
                <a:gd name="T12" fmla="*/ 19 w 53"/>
                <a:gd name="T13" fmla="*/ 51 h 53"/>
                <a:gd name="T14" fmla="*/ 25 w 53"/>
                <a:gd name="T15" fmla="*/ 53 h 53"/>
                <a:gd name="T16" fmla="*/ 26 w 53"/>
                <a:gd name="T17" fmla="*/ 53 h 53"/>
                <a:gd name="T18" fmla="*/ 31 w 53"/>
                <a:gd name="T19" fmla="*/ 49 h 53"/>
                <a:gd name="T20" fmla="*/ 51 w 53"/>
                <a:gd name="T21" fmla="*/ 13 h 53"/>
                <a:gd name="T22" fmla="*/ 48 w 53"/>
                <a:gd name="T23" fmla="*/ 2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3" h="53">
                  <a:moveTo>
                    <a:pt x="48" y="2"/>
                  </a:moveTo>
                  <a:cubicBezTo>
                    <a:pt x="44" y="0"/>
                    <a:pt x="39" y="1"/>
                    <a:pt x="37" y="5"/>
                  </a:cubicBezTo>
                  <a:cubicBezTo>
                    <a:pt x="23" y="32"/>
                    <a:pt x="23" y="32"/>
                    <a:pt x="23" y="32"/>
                  </a:cubicBezTo>
                  <a:cubicBezTo>
                    <a:pt x="14" y="23"/>
                    <a:pt x="14" y="23"/>
                    <a:pt x="14" y="23"/>
                  </a:cubicBezTo>
                  <a:cubicBezTo>
                    <a:pt x="11" y="20"/>
                    <a:pt x="7" y="20"/>
                    <a:pt x="3" y="23"/>
                  </a:cubicBezTo>
                  <a:cubicBezTo>
                    <a:pt x="0" y="26"/>
                    <a:pt x="0" y="32"/>
                    <a:pt x="3" y="35"/>
                  </a:cubicBezTo>
                  <a:cubicBezTo>
                    <a:pt x="19" y="51"/>
                    <a:pt x="19" y="51"/>
                    <a:pt x="19" y="51"/>
                  </a:cubicBezTo>
                  <a:cubicBezTo>
                    <a:pt x="20" y="52"/>
                    <a:pt x="22" y="53"/>
                    <a:pt x="25" y="53"/>
                  </a:cubicBezTo>
                  <a:cubicBezTo>
                    <a:pt x="26" y="53"/>
                    <a:pt x="26" y="53"/>
                    <a:pt x="26" y="53"/>
                  </a:cubicBezTo>
                  <a:cubicBezTo>
                    <a:pt x="28" y="53"/>
                    <a:pt x="30" y="51"/>
                    <a:pt x="31" y="49"/>
                  </a:cubicBezTo>
                  <a:cubicBezTo>
                    <a:pt x="51" y="13"/>
                    <a:pt x="51" y="13"/>
                    <a:pt x="51" y="13"/>
                  </a:cubicBezTo>
                  <a:cubicBezTo>
                    <a:pt x="53" y="9"/>
                    <a:pt x="51" y="4"/>
                    <a:pt x="48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1351">
                <a:solidFill>
                  <a:srgbClr val="363B41"/>
                </a:solidFill>
              </a:endParaRPr>
            </a:p>
          </p:txBody>
        </p:sp>
      </p:grpSp>
      <p:sp>
        <p:nvSpPr>
          <p:cNvPr id="91" name="TextBox 90"/>
          <p:cNvSpPr txBox="1"/>
          <p:nvPr/>
        </p:nvSpPr>
        <p:spPr>
          <a:xfrm>
            <a:off x="961569" y="4726723"/>
            <a:ext cx="921760" cy="338554"/>
          </a:xfrm>
          <a:prstGeom prst="rect">
            <a:avLst/>
          </a:prstGeom>
          <a:noFill/>
        </p:spPr>
        <p:txBody>
          <a:bodyPr wrap="square" lIns="0" rIns="0" rtlCol="0" anchor="ctr">
            <a:spAutoFit/>
          </a:bodyPr>
          <a:lstStyle/>
          <a:p>
            <a:pPr algn="ctr" defTabSz="1219170"/>
            <a:r>
              <a:rPr lang="en-US" sz="1600" b="1" dirty="0"/>
              <a:t>Initiation</a:t>
            </a:r>
            <a:endParaRPr lang="uk-UA" sz="1600" b="1" dirty="0"/>
          </a:p>
        </p:txBody>
      </p:sp>
      <p:grpSp>
        <p:nvGrpSpPr>
          <p:cNvPr id="92" name="Group 91"/>
          <p:cNvGrpSpPr/>
          <p:nvPr/>
        </p:nvGrpSpPr>
        <p:grpSpPr>
          <a:xfrm rot="16200000">
            <a:off x="1024637" y="2983844"/>
            <a:ext cx="2971913" cy="192000"/>
            <a:chOff x="2555763" y="2067694"/>
            <a:chExt cx="2245196" cy="54001"/>
          </a:xfrm>
        </p:grpSpPr>
        <p:sp>
          <p:nvSpPr>
            <p:cNvPr id="93" name="Rounded Rectangle 92"/>
            <p:cNvSpPr/>
            <p:nvPr/>
          </p:nvSpPr>
          <p:spPr>
            <a:xfrm>
              <a:off x="2555776" y="2067695"/>
              <a:ext cx="2245183" cy="54000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40000"/>
                <a:lumOff val="60000"/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94" name="Rounded Rectangle 93"/>
            <p:cNvSpPr/>
            <p:nvPr/>
          </p:nvSpPr>
          <p:spPr>
            <a:xfrm>
              <a:off x="2555763" y="2067694"/>
              <a:ext cx="1015354" cy="54000"/>
            </a:xfrm>
            <a:prstGeom prst="roundRect">
              <a:avLst>
                <a:gd name="adj" fmla="val 50000"/>
              </a:avLst>
            </a:prstGeom>
            <a:pattFill prst="dkUpDiag">
              <a:fgClr>
                <a:schemeClr val="accent2"/>
              </a:fgClr>
              <a:bgClr>
                <a:schemeClr val="accent2">
                  <a:lumMod val="75000"/>
                </a:schemeClr>
              </a:bgClr>
            </a:pattFill>
            <a:ln>
              <a:noFill/>
            </a:ln>
            <a:effectLst>
              <a:outerShdw blurRad="25400" dist="12700" algn="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95" name="Group 94"/>
          <p:cNvGrpSpPr/>
          <p:nvPr/>
        </p:nvGrpSpPr>
        <p:grpSpPr>
          <a:xfrm>
            <a:off x="2287561" y="2919645"/>
            <a:ext cx="446061" cy="446061"/>
            <a:chOff x="7113185" y="1948624"/>
            <a:chExt cx="224846" cy="224846"/>
          </a:xfrm>
        </p:grpSpPr>
        <p:grpSp>
          <p:nvGrpSpPr>
            <p:cNvPr id="96" name="Group 95"/>
            <p:cNvGrpSpPr/>
            <p:nvPr/>
          </p:nvGrpSpPr>
          <p:grpSpPr>
            <a:xfrm>
              <a:off x="7113185" y="1948624"/>
              <a:ext cx="224846" cy="224846"/>
              <a:chOff x="5629697" y="1778988"/>
              <a:chExt cx="224846" cy="224846"/>
            </a:xfrm>
          </p:grpSpPr>
          <p:sp>
            <p:nvSpPr>
              <p:cNvPr id="98" name="Oval 97"/>
              <p:cNvSpPr/>
              <p:nvPr/>
            </p:nvSpPr>
            <p:spPr>
              <a:xfrm>
                <a:off x="5629697" y="1778988"/>
                <a:ext cx="224846" cy="22484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2"/>
                  </a:gs>
                  <a:gs pos="93000">
                    <a:schemeClr val="accent2">
                      <a:lumMod val="75000"/>
                    </a:schemeClr>
                  </a:gs>
                </a:gsLst>
                <a:path path="circle">
                  <a:fillToRect r="100000" b="100000"/>
                </a:path>
                <a:tileRect l="-100000" t="-100000"/>
              </a:gradFill>
              <a:ln>
                <a:noFill/>
              </a:ln>
              <a:effectLst>
                <a:outerShdw blurRad="38100" dist="12700" dir="2700000" algn="tl" rotWithShape="0">
                  <a:prstClr val="black">
                    <a:alpha val="3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1219170"/>
                <a:endParaRPr lang="uk-UA" sz="3200">
                  <a:solidFill>
                    <a:srgbClr val="FFFFFF"/>
                  </a:solidFill>
                </a:endParaRPr>
              </a:p>
            </p:txBody>
          </p:sp>
          <p:sp>
            <p:nvSpPr>
              <p:cNvPr id="99" name="Oval 98"/>
              <p:cNvSpPr/>
              <p:nvPr/>
            </p:nvSpPr>
            <p:spPr>
              <a:xfrm>
                <a:off x="5639520" y="1788811"/>
                <a:ext cx="205200" cy="205200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accent2"/>
                  </a:gs>
                  <a:gs pos="0">
                    <a:schemeClr val="accent2">
                      <a:lumMod val="75000"/>
                    </a:schemeClr>
                  </a:gs>
                </a:gsLst>
                <a:path path="circle">
                  <a:fillToRect r="100000" b="100000"/>
                </a:path>
                <a:tileRect l="-100000" t="-100000"/>
              </a:gradFill>
              <a:ln>
                <a:noFill/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1219170"/>
                <a:endParaRPr lang="uk-UA" sz="3200">
                  <a:solidFill>
                    <a:srgbClr val="FFFFFF"/>
                  </a:solidFill>
                </a:endParaRPr>
              </a:p>
            </p:txBody>
          </p:sp>
        </p:grpSp>
        <p:sp>
          <p:nvSpPr>
            <p:cNvPr id="97" name="Freeform 337"/>
            <p:cNvSpPr>
              <a:spLocks/>
            </p:cNvSpPr>
            <p:nvPr/>
          </p:nvSpPr>
          <p:spPr bwMode="auto">
            <a:xfrm>
              <a:off x="7133438" y="1977746"/>
              <a:ext cx="166602" cy="166602"/>
            </a:xfrm>
            <a:custGeom>
              <a:avLst/>
              <a:gdLst>
                <a:gd name="T0" fmla="*/ 48 w 53"/>
                <a:gd name="T1" fmla="*/ 2 h 53"/>
                <a:gd name="T2" fmla="*/ 37 w 53"/>
                <a:gd name="T3" fmla="*/ 5 h 53"/>
                <a:gd name="T4" fmla="*/ 23 w 53"/>
                <a:gd name="T5" fmla="*/ 32 h 53"/>
                <a:gd name="T6" fmla="*/ 14 w 53"/>
                <a:gd name="T7" fmla="*/ 23 h 53"/>
                <a:gd name="T8" fmla="*/ 3 w 53"/>
                <a:gd name="T9" fmla="*/ 23 h 53"/>
                <a:gd name="T10" fmla="*/ 3 w 53"/>
                <a:gd name="T11" fmla="*/ 35 h 53"/>
                <a:gd name="T12" fmla="*/ 19 w 53"/>
                <a:gd name="T13" fmla="*/ 51 h 53"/>
                <a:gd name="T14" fmla="*/ 25 w 53"/>
                <a:gd name="T15" fmla="*/ 53 h 53"/>
                <a:gd name="T16" fmla="*/ 26 w 53"/>
                <a:gd name="T17" fmla="*/ 53 h 53"/>
                <a:gd name="T18" fmla="*/ 31 w 53"/>
                <a:gd name="T19" fmla="*/ 49 h 53"/>
                <a:gd name="T20" fmla="*/ 51 w 53"/>
                <a:gd name="T21" fmla="*/ 13 h 53"/>
                <a:gd name="T22" fmla="*/ 48 w 53"/>
                <a:gd name="T23" fmla="*/ 2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3" h="53">
                  <a:moveTo>
                    <a:pt x="48" y="2"/>
                  </a:moveTo>
                  <a:cubicBezTo>
                    <a:pt x="44" y="0"/>
                    <a:pt x="39" y="1"/>
                    <a:pt x="37" y="5"/>
                  </a:cubicBezTo>
                  <a:cubicBezTo>
                    <a:pt x="23" y="32"/>
                    <a:pt x="23" y="32"/>
                    <a:pt x="23" y="32"/>
                  </a:cubicBezTo>
                  <a:cubicBezTo>
                    <a:pt x="14" y="23"/>
                    <a:pt x="14" y="23"/>
                    <a:pt x="14" y="23"/>
                  </a:cubicBezTo>
                  <a:cubicBezTo>
                    <a:pt x="11" y="20"/>
                    <a:pt x="7" y="20"/>
                    <a:pt x="3" y="23"/>
                  </a:cubicBezTo>
                  <a:cubicBezTo>
                    <a:pt x="0" y="26"/>
                    <a:pt x="0" y="32"/>
                    <a:pt x="3" y="35"/>
                  </a:cubicBezTo>
                  <a:cubicBezTo>
                    <a:pt x="19" y="51"/>
                    <a:pt x="19" y="51"/>
                    <a:pt x="19" y="51"/>
                  </a:cubicBezTo>
                  <a:cubicBezTo>
                    <a:pt x="20" y="52"/>
                    <a:pt x="22" y="53"/>
                    <a:pt x="25" y="53"/>
                  </a:cubicBezTo>
                  <a:cubicBezTo>
                    <a:pt x="26" y="53"/>
                    <a:pt x="26" y="53"/>
                    <a:pt x="26" y="53"/>
                  </a:cubicBezTo>
                  <a:cubicBezTo>
                    <a:pt x="28" y="53"/>
                    <a:pt x="30" y="51"/>
                    <a:pt x="31" y="49"/>
                  </a:cubicBezTo>
                  <a:cubicBezTo>
                    <a:pt x="51" y="13"/>
                    <a:pt x="51" y="13"/>
                    <a:pt x="51" y="13"/>
                  </a:cubicBezTo>
                  <a:cubicBezTo>
                    <a:pt x="53" y="9"/>
                    <a:pt x="51" y="4"/>
                    <a:pt x="48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1351">
                <a:solidFill>
                  <a:srgbClr val="363B41"/>
                </a:solidFill>
              </a:endParaRPr>
            </a:p>
          </p:txBody>
        </p:sp>
      </p:grpSp>
      <p:sp>
        <p:nvSpPr>
          <p:cNvPr id="100" name="TextBox 99"/>
          <p:cNvSpPr txBox="1"/>
          <p:nvPr/>
        </p:nvSpPr>
        <p:spPr>
          <a:xfrm>
            <a:off x="2032113" y="4721482"/>
            <a:ext cx="921760" cy="338554"/>
          </a:xfrm>
          <a:prstGeom prst="rect">
            <a:avLst/>
          </a:prstGeom>
          <a:noFill/>
        </p:spPr>
        <p:txBody>
          <a:bodyPr wrap="square" lIns="0" rIns="0" rtlCol="0" anchor="ctr">
            <a:spAutoFit/>
          </a:bodyPr>
          <a:lstStyle/>
          <a:p>
            <a:pPr algn="ctr" defTabSz="1219170"/>
            <a:r>
              <a:rPr lang="en-US" sz="1600" b="1" dirty="0"/>
              <a:t>Planning</a:t>
            </a:r>
            <a:endParaRPr lang="uk-UA" sz="1600" b="1" dirty="0"/>
          </a:p>
        </p:txBody>
      </p:sp>
      <p:grpSp>
        <p:nvGrpSpPr>
          <p:cNvPr id="101" name="Group 100"/>
          <p:cNvGrpSpPr/>
          <p:nvPr/>
        </p:nvGrpSpPr>
        <p:grpSpPr>
          <a:xfrm rot="16200000">
            <a:off x="2092400" y="2983844"/>
            <a:ext cx="2971912" cy="192000"/>
            <a:chOff x="2555764" y="2067694"/>
            <a:chExt cx="2245195" cy="54001"/>
          </a:xfrm>
        </p:grpSpPr>
        <p:sp>
          <p:nvSpPr>
            <p:cNvPr id="102" name="Rounded Rectangle 101"/>
            <p:cNvSpPr/>
            <p:nvPr/>
          </p:nvSpPr>
          <p:spPr>
            <a:xfrm>
              <a:off x="2555776" y="2067695"/>
              <a:ext cx="2245183" cy="54000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40000"/>
                <a:lumOff val="60000"/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03" name="Rounded Rectangle 102"/>
            <p:cNvSpPr/>
            <p:nvPr/>
          </p:nvSpPr>
          <p:spPr>
            <a:xfrm>
              <a:off x="2555764" y="2067694"/>
              <a:ext cx="821408" cy="54000"/>
            </a:xfrm>
            <a:prstGeom prst="roundRect">
              <a:avLst>
                <a:gd name="adj" fmla="val 50000"/>
              </a:avLst>
            </a:prstGeom>
            <a:pattFill prst="dkUpDiag">
              <a:fgClr>
                <a:schemeClr val="accent3"/>
              </a:fgClr>
              <a:bgClr>
                <a:schemeClr val="accent3">
                  <a:lumMod val="75000"/>
                </a:schemeClr>
              </a:bgClr>
            </a:pattFill>
            <a:ln>
              <a:noFill/>
            </a:ln>
            <a:effectLst>
              <a:outerShdw blurRad="25400" dist="12700" algn="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104" name="Group 103"/>
          <p:cNvGrpSpPr/>
          <p:nvPr/>
        </p:nvGrpSpPr>
        <p:grpSpPr>
          <a:xfrm>
            <a:off x="3355325" y="3111226"/>
            <a:ext cx="446061" cy="446061"/>
            <a:chOff x="7113185" y="1948624"/>
            <a:chExt cx="224846" cy="224846"/>
          </a:xfrm>
        </p:grpSpPr>
        <p:grpSp>
          <p:nvGrpSpPr>
            <p:cNvPr id="105" name="Group 104"/>
            <p:cNvGrpSpPr/>
            <p:nvPr/>
          </p:nvGrpSpPr>
          <p:grpSpPr>
            <a:xfrm>
              <a:off x="7113185" y="1948624"/>
              <a:ext cx="224846" cy="224846"/>
              <a:chOff x="5629697" y="1778988"/>
              <a:chExt cx="224846" cy="224846"/>
            </a:xfrm>
          </p:grpSpPr>
          <p:sp>
            <p:nvSpPr>
              <p:cNvPr id="107" name="Oval 106"/>
              <p:cNvSpPr/>
              <p:nvPr/>
            </p:nvSpPr>
            <p:spPr>
              <a:xfrm>
                <a:off x="5629697" y="1778988"/>
                <a:ext cx="224846" cy="22484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3"/>
                  </a:gs>
                  <a:gs pos="93000">
                    <a:schemeClr val="accent3">
                      <a:lumMod val="75000"/>
                    </a:schemeClr>
                  </a:gs>
                </a:gsLst>
                <a:path path="circle">
                  <a:fillToRect r="100000" b="100000"/>
                </a:path>
                <a:tileRect l="-100000" t="-100000"/>
              </a:gradFill>
              <a:ln>
                <a:noFill/>
              </a:ln>
              <a:effectLst>
                <a:outerShdw blurRad="38100" dist="12700" dir="2700000" algn="tl" rotWithShape="0">
                  <a:prstClr val="black">
                    <a:alpha val="3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1219170"/>
                <a:endParaRPr lang="uk-UA" sz="3200">
                  <a:solidFill>
                    <a:srgbClr val="FFFFFF"/>
                  </a:solidFill>
                </a:endParaRPr>
              </a:p>
            </p:txBody>
          </p:sp>
          <p:sp>
            <p:nvSpPr>
              <p:cNvPr id="108" name="Oval 107"/>
              <p:cNvSpPr/>
              <p:nvPr/>
            </p:nvSpPr>
            <p:spPr>
              <a:xfrm>
                <a:off x="5639520" y="1788811"/>
                <a:ext cx="205200" cy="205200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accent3"/>
                  </a:gs>
                  <a:gs pos="0">
                    <a:schemeClr val="accent3">
                      <a:lumMod val="75000"/>
                    </a:schemeClr>
                  </a:gs>
                </a:gsLst>
                <a:path path="circle">
                  <a:fillToRect r="100000" b="100000"/>
                </a:path>
                <a:tileRect l="-100000" t="-100000"/>
              </a:gradFill>
              <a:ln>
                <a:noFill/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1219170"/>
                <a:endParaRPr lang="uk-UA" sz="3200">
                  <a:solidFill>
                    <a:srgbClr val="FFFFFF"/>
                  </a:solidFill>
                </a:endParaRPr>
              </a:p>
            </p:txBody>
          </p:sp>
        </p:grpSp>
        <p:sp>
          <p:nvSpPr>
            <p:cNvPr id="106" name="Freeform 337"/>
            <p:cNvSpPr>
              <a:spLocks/>
            </p:cNvSpPr>
            <p:nvPr/>
          </p:nvSpPr>
          <p:spPr bwMode="auto">
            <a:xfrm>
              <a:off x="7133438" y="1977746"/>
              <a:ext cx="166602" cy="166602"/>
            </a:xfrm>
            <a:custGeom>
              <a:avLst/>
              <a:gdLst>
                <a:gd name="T0" fmla="*/ 48 w 53"/>
                <a:gd name="T1" fmla="*/ 2 h 53"/>
                <a:gd name="T2" fmla="*/ 37 w 53"/>
                <a:gd name="T3" fmla="*/ 5 h 53"/>
                <a:gd name="T4" fmla="*/ 23 w 53"/>
                <a:gd name="T5" fmla="*/ 32 h 53"/>
                <a:gd name="T6" fmla="*/ 14 w 53"/>
                <a:gd name="T7" fmla="*/ 23 h 53"/>
                <a:gd name="T8" fmla="*/ 3 w 53"/>
                <a:gd name="T9" fmla="*/ 23 h 53"/>
                <a:gd name="T10" fmla="*/ 3 w 53"/>
                <a:gd name="T11" fmla="*/ 35 h 53"/>
                <a:gd name="T12" fmla="*/ 19 w 53"/>
                <a:gd name="T13" fmla="*/ 51 h 53"/>
                <a:gd name="T14" fmla="*/ 25 w 53"/>
                <a:gd name="T15" fmla="*/ 53 h 53"/>
                <a:gd name="T16" fmla="*/ 26 w 53"/>
                <a:gd name="T17" fmla="*/ 53 h 53"/>
                <a:gd name="T18" fmla="*/ 31 w 53"/>
                <a:gd name="T19" fmla="*/ 49 h 53"/>
                <a:gd name="T20" fmla="*/ 51 w 53"/>
                <a:gd name="T21" fmla="*/ 13 h 53"/>
                <a:gd name="T22" fmla="*/ 48 w 53"/>
                <a:gd name="T23" fmla="*/ 2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3" h="53">
                  <a:moveTo>
                    <a:pt x="48" y="2"/>
                  </a:moveTo>
                  <a:cubicBezTo>
                    <a:pt x="44" y="0"/>
                    <a:pt x="39" y="1"/>
                    <a:pt x="37" y="5"/>
                  </a:cubicBezTo>
                  <a:cubicBezTo>
                    <a:pt x="23" y="32"/>
                    <a:pt x="23" y="32"/>
                    <a:pt x="23" y="32"/>
                  </a:cubicBezTo>
                  <a:cubicBezTo>
                    <a:pt x="14" y="23"/>
                    <a:pt x="14" y="23"/>
                    <a:pt x="14" y="23"/>
                  </a:cubicBezTo>
                  <a:cubicBezTo>
                    <a:pt x="11" y="20"/>
                    <a:pt x="7" y="20"/>
                    <a:pt x="3" y="23"/>
                  </a:cubicBezTo>
                  <a:cubicBezTo>
                    <a:pt x="0" y="26"/>
                    <a:pt x="0" y="32"/>
                    <a:pt x="3" y="35"/>
                  </a:cubicBezTo>
                  <a:cubicBezTo>
                    <a:pt x="19" y="51"/>
                    <a:pt x="19" y="51"/>
                    <a:pt x="19" y="51"/>
                  </a:cubicBezTo>
                  <a:cubicBezTo>
                    <a:pt x="20" y="52"/>
                    <a:pt x="22" y="53"/>
                    <a:pt x="25" y="53"/>
                  </a:cubicBezTo>
                  <a:cubicBezTo>
                    <a:pt x="26" y="53"/>
                    <a:pt x="26" y="53"/>
                    <a:pt x="26" y="53"/>
                  </a:cubicBezTo>
                  <a:cubicBezTo>
                    <a:pt x="28" y="53"/>
                    <a:pt x="30" y="51"/>
                    <a:pt x="31" y="49"/>
                  </a:cubicBezTo>
                  <a:cubicBezTo>
                    <a:pt x="51" y="13"/>
                    <a:pt x="51" y="13"/>
                    <a:pt x="51" y="13"/>
                  </a:cubicBezTo>
                  <a:cubicBezTo>
                    <a:pt x="53" y="9"/>
                    <a:pt x="51" y="4"/>
                    <a:pt x="48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1351">
                <a:solidFill>
                  <a:srgbClr val="363B41"/>
                </a:solidFill>
              </a:endParaRPr>
            </a:p>
          </p:txBody>
        </p:sp>
      </p:grpSp>
      <p:sp>
        <p:nvSpPr>
          <p:cNvPr id="109" name="TextBox 108"/>
          <p:cNvSpPr txBox="1"/>
          <p:nvPr/>
        </p:nvSpPr>
        <p:spPr>
          <a:xfrm>
            <a:off x="3099877" y="4721482"/>
            <a:ext cx="921760" cy="338554"/>
          </a:xfrm>
          <a:prstGeom prst="rect">
            <a:avLst/>
          </a:prstGeom>
          <a:noFill/>
        </p:spPr>
        <p:txBody>
          <a:bodyPr wrap="square" lIns="0" rIns="0" rtlCol="0" anchor="ctr">
            <a:spAutoFit/>
          </a:bodyPr>
          <a:lstStyle/>
          <a:p>
            <a:pPr algn="ctr" defTabSz="1219170"/>
            <a:r>
              <a:rPr lang="en-US" sz="1600" b="1" dirty="0"/>
              <a:t>Execution</a:t>
            </a:r>
            <a:endParaRPr lang="uk-UA" sz="1600" b="1" dirty="0"/>
          </a:p>
        </p:txBody>
      </p:sp>
      <p:grpSp>
        <p:nvGrpSpPr>
          <p:cNvPr id="110" name="Group 109"/>
          <p:cNvGrpSpPr/>
          <p:nvPr/>
        </p:nvGrpSpPr>
        <p:grpSpPr>
          <a:xfrm rot="16200000">
            <a:off x="3160160" y="2983844"/>
            <a:ext cx="2971912" cy="192000"/>
            <a:chOff x="2555764" y="2067694"/>
            <a:chExt cx="2245195" cy="54001"/>
          </a:xfrm>
        </p:grpSpPr>
        <p:sp>
          <p:nvSpPr>
            <p:cNvPr id="111" name="Rounded Rectangle 110"/>
            <p:cNvSpPr/>
            <p:nvPr/>
          </p:nvSpPr>
          <p:spPr>
            <a:xfrm>
              <a:off x="2555776" y="2067695"/>
              <a:ext cx="2245183" cy="54000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40000"/>
                <a:lumOff val="60000"/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  <p:sp>
          <p:nvSpPr>
            <p:cNvPr id="112" name="Rounded Rectangle 111"/>
            <p:cNvSpPr/>
            <p:nvPr/>
          </p:nvSpPr>
          <p:spPr>
            <a:xfrm>
              <a:off x="2555764" y="2067694"/>
              <a:ext cx="574986" cy="54000"/>
            </a:xfrm>
            <a:prstGeom prst="roundRect">
              <a:avLst>
                <a:gd name="adj" fmla="val 50000"/>
              </a:avLst>
            </a:prstGeom>
            <a:pattFill prst="dkUpDiag">
              <a:fgClr>
                <a:schemeClr val="accent4"/>
              </a:fgClr>
              <a:bgClr>
                <a:schemeClr val="accent4">
                  <a:lumMod val="75000"/>
                </a:schemeClr>
              </a:bgClr>
            </a:pattFill>
            <a:ln>
              <a:noFill/>
            </a:ln>
            <a:effectLst>
              <a:outerShdw blurRad="25400" dist="12700" algn="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defTabSz="1219170"/>
              <a:endParaRPr lang="uk-UA" sz="3200">
                <a:solidFill>
                  <a:srgbClr val="FFFFFF"/>
                </a:solidFill>
              </a:endParaRPr>
            </a:p>
          </p:txBody>
        </p:sp>
      </p:grpSp>
      <p:grpSp>
        <p:nvGrpSpPr>
          <p:cNvPr id="113" name="Group 112"/>
          <p:cNvGrpSpPr/>
          <p:nvPr/>
        </p:nvGrpSpPr>
        <p:grpSpPr>
          <a:xfrm>
            <a:off x="4423085" y="3499514"/>
            <a:ext cx="446061" cy="446061"/>
            <a:chOff x="7113185" y="1948624"/>
            <a:chExt cx="224846" cy="224846"/>
          </a:xfrm>
        </p:grpSpPr>
        <p:grpSp>
          <p:nvGrpSpPr>
            <p:cNvPr id="114" name="Group 113"/>
            <p:cNvGrpSpPr/>
            <p:nvPr/>
          </p:nvGrpSpPr>
          <p:grpSpPr>
            <a:xfrm>
              <a:off x="7113185" y="1948624"/>
              <a:ext cx="224846" cy="224846"/>
              <a:chOff x="5629697" y="1778988"/>
              <a:chExt cx="224846" cy="224846"/>
            </a:xfrm>
          </p:grpSpPr>
          <p:sp>
            <p:nvSpPr>
              <p:cNvPr id="116" name="Oval 115"/>
              <p:cNvSpPr/>
              <p:nvPr/>
            </p:nvSpPr>
            <p:spPr>
              <a:xfrm>
                <a:off x="5629697" y="1778988"/>
                <a:ext cx="224846" cy="224846"/>
              </a:xfrm>
              <a:prstGeom prst="ellipse">
                <a:avLst/>
              </a:prstGeom>
              <a:gradFill flip="none" rotWithShape="1">
                <a:gsLst>
                  <a:gs pos="0">
                    <a:schemeClr val="accent4"/>
                  </a:gs>
                  <a:gs pos="93000">
                    <a:schemeClr val="accent4">
                      <a:lumMod val="75000"/>
                    </a:schemeClr>
                  </a:gs>
                </a:gsLst>
                <a:path path="circle">
                  <a:fillToRect r="100000" b="100000"/>
                </a:path>
                <a:tileRect l="-100000" t="-100000"/>
              </a:gradFill>
              <a:ln>
                <a:noFill/>
              </a:ln>
              <a:effectLst>
                <a:outerShdw blurRad="38100" dist="12700" dir="2700000" algn="tl" rotWithShape="0">
                  <a:prstClr val="black">
                    <a:alpha val="3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1219170"/>
                <a:endParaRPr lang="uk-UA" sz="3200">
                  <a:solidFill>
                    <a:srgbClr val="FFFFFF"/>
                  </a:solidFill>
                </a:endParaRPr>
              </a:p>
            </p:txBody>
          </p:sp>
          <p:sp>
            <p:nvSpPr>
              <p:cNvPr id="117" name="Oval 116"/>
              <p:cNvSpPr/>
              <p:nvPr/>
            </p:nvSpPr>
            <p:spPr>
              <a:xfrm>
                <a:off x="5639520" y="1788811"/>
                <a:ext cx="205200" cy="205200"/>
              </a:xfrm>
              <a:prstGeom prst="ellipse">
                <a:avLst/>
              </a:prstGeom>
              <a:gradFill flip="none" rotWithShape="1">
                <a:gsLst>
                  <a:gs pos="100000">
                    <a:schemeClr val="accent4"/>
                  </a:gs>
                  <a:gs pos="0">
                    <a:schemeClr val="accent4">
                      <a:lumMod val="75000"/>
                    </a:schemeClr>
                  </a:gs>
                </a:gsLst>
                <a:path path="circle">
                  <a:fillToRect r="100000" b="100000"/>
                </a:path>
                <a:tileRect l="-100000" t="-100000"/>
              </a:gradFill>
              <a:ln>
                <a:noFill/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1219170"/>
                <a:endParaRPr lang="uk-UA" sz="3200">
                  <a:solidFill>
                    <a:srgbClr val="FFFFFF"/>
                  </a:solidFill>
                </a:endParaRPr>
              </a:p>
            </p:txBody>
          </p:sp>
        </p:grpSp>
        <p:sp>
          <p:nvSpPr>
            <p:cNvPr id="115" name="Freeform 337"/>
            <p:cNvSpPr>
              <a:spLocks/>
            </p:cNvSpPr>
            <p:nvPr/>
          </p:nvSpPr>
          <p:spPr bwMode="auto">
            <a:xfrm>
              <a:off x="7133438" y="1977746"/>
              <a:ext cx="166602" cy="166602"/>
            </a:xfrm>
            <a:custGeom>
              <a:avLst/>
              <a:gdLst>
                <a:gd name="T0" fmla="*/ 48 w 53"/>
                <a:gd name="T1" fmla="*/ 2 h 53"/>
                <a:gd name="T2" fmla="*/ 37 w 53"/>
                <a:gd name="T3" fmla="*/ 5 h 53"/>
                <a:gd name="T4" fmla="*/ 23 w 53"/>
                <a:gd name="T5" fmla="*/ 32 h 53"/>
                <a:gd name="T6" fmla="*/ 14 w 53"/>
                <a:gd name="T7" fmla="*/ 23 h 53"/>
                <a:gd name="T8" fmla="*/ 3 w 53"/>
                <a:gd name="T9" fmla="*/ 23 h 53"/>
                <a:gd name="T10" fmla="*/ 3 w 53"/>
                <a:gd name="T11" fmla="*/ 35 h 53"/>
                <a:gd name="T12" fmla="*/ 19 w 53"/>
                <a:gd name="T13" fmla="*/ 51 h 53"/>
                <a:gd name="T14" fmla="*/ 25 w 53"/>
                <a:gd name="T15" fmla="*/ 53 h 53"/>
                <a:gd name="T16" fmla="*/ 26 w 53"/>
                <a:gd name="T17" fmla="*/ 53 h 53"/>
                <a:gd name="T18" fmla="*/ 31 w 53"/>
                <a:gd name="T19" fmla="*/ 49 h 53"/>
                <a:gd name="T20" fmla="*/ 51 w 53"/>
                <a:gd name="T21" fmla="*/ 13 h 53"/>
                <a:gd name="T22" fmla="*/ 48 w 53"/>
                <a:gd name="T23" fmla="*/ 2 h 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3" h="53">
                  <a:moveTo>
                    <a:pt x="48" y="2"/>
                  </a:moveTo>
                  <a:cubicBezTo>
                    <a:pt x="44" y="0"/>
                    <a:pt x="39" y="1"/>
                    <a:pt x="37" y="5"/>
                  </a:cubicBezTo>
                  <a:cubicBezTo>
                    <a:pt x="23" y="32"/>
                    <a:pt x="23" y="32"/>
                    <a:pt x="23" y="32"/>
                  </a:cubicBezTo>
                  <a:cubicBezTo>
                    <a:pt x="14" y="23"/>
                    <a:pt x="14" y="23"/>
                    <a:pt x="14" y="23"/>
                  </a:cubicBezTo>
                  <a:cubicBezTo>
                    <a:pt x="11" y="20"/>
                    <a:pt x="7" y="20"/>
                    <a:pt x="3" y="23"/>
                  </a:cubicBezTo>
                  <a:cubicBezTo>
                    <a:pt x="0" y="26"/>
                    <a:pt x="0" y="32"/>
                    <a:pt x="3" y="35"/>
                  </a:cubicBezTo>
                  <a:cubicBezTo>
                    <a:pt x="19" y="51"/>
                    <a:pt x="19" y="51"/>
                    <a:pt x="19" y="51"/>
                  </a:cubicBezTo>
                  <a:cubicBezTo>
                    <a:pt x="20" y="52"/>
                    <a:pt x="22" y="53"/>
                    <a:pt x="25" y="53"/>
                  </a:cubicBezTo>
                  <a:cubicBezTo>
                    <a:pt x="26" y="53"/>
                    <a:pt x="26" y="53"/>
                    <a:pt x="26" y="53"/>
                  </a:cubicBezTo>
                  <a:cubicBezTo>
                    <a:pt x="28" y="53"/>
                    <a:pt x="30" y="51"/>
                    <a:pt x="31" y="49"/>
                  </a:cubicBezTo>
                  <a:cubicBezTo>
                    <a:pt x="51" y="13"/>
                    <a:pt x="51" y="13"/>
                    <a:pt x="51" y="13"/>
                  </a:cubicBezTo>
                  <a:cubicBezTo>
                    <a:pt x="53" y="9"/>
                    <a:pt x="51" y="4"/>
                    <a:pt x="48" y="2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1351">
                <a:solidFill>
                  <a:srgbClr val="363B41"/>
                </a:solidFill>
              </a:endParaRPr>
            </a:p>
          </p:txBody>
        </p:sp>
      </p:grpSp>
      <p:sp>
        <p:nvSpPr>
          <p:cNvPr id="118" name="TextBox 117"/>
          <p:cNvSpPr txBox="1"/>
          <p:nvPr/>
        </p:nvSpPr>
        <p:spPr>
          <a:xfrm>
            <a:off x="4167637" y="4721482"/>
            <a:ext cx="921760" cy="338554"/>
          </a:xfrm>
          <a:prstGeom prst="rect">
            <a:avLst/>
          </a:prstGeom>
          <a:noFill/>
        </p:spPr>
        <p:txBody>
          <a:bodyPr wrap="square" lIns="0" rIns="0" rtlCol="0" anchor="ctr">
            <a:spAutoFit/>
          </a:bodyPr>
          <a:lstStyle/>
          <a:p>
            <a:pPr algn="ctr" defTabSz="1219170"/>
            <a:r>
              <a:rPr lang="en-US" sz="1600" b="1" dirty="0"/>
              <a:t>Closure</a:t>
            </a:r>
            <a:endParaRPr lang="uk-UA" sz="1600" b="1" dirty="0"/>
          </a:p>
        </p:txBody>
      </p:sp>
      <p:grpSp>
        <p:nvGrpSpPr>
          <p:cNvPr id="131" name="Group 130"/>
          <p:cNvGrpSpPr/>
          <p:nvPr/>
        </p:nvGrpSpPr>
        <p:grpSpPr>
          <a:xfrm>
            <a:off x="6547141" y="4311741"/>
            <a:ext cx="328451" cy="437933"/>
            <a:chOff x="999136" y="2964110"/>
            <a:chExt cx="361950" cy="482600"/>
          </a:xfrm>
          <a:solidFill>
            <a:schemeClr val="accent4"/>
          </a:solidFill>
        </p:grpSpPr>
        <p:sp>
          <p:nvSpPr>
            <p:cNvPr id="132" name="Freeform 85"/>
            <p:cNvSpPr>
              <a:spLocks noEditPoints="1"/>
            </p:cNvSpPr>
            <p:nvPr/>
          </p:nvSpPr>
          <p:spPr bwMode="auto">
            <a:xfrm>
              <a:off x="999136" y="2964110"/>
              <a:ext cx="361950" cy="482600"/>
            </a:xfrm>
            <a:custGeom>
              <a:avLst/>
              <a:gdLst>
                <a:gd name="T0" fmla="*/ 84 w 96"/>
                <a:gd name="T1" fmla="*/ 52 h 128"/>
                <a:gd name="T2" fmla="*/ 84 w 96"/>
                <a:gd name="T3" fmla="*/ 36 h 128"/>
                <a:gd name="T4" fmla="*/ 48 w 96"/>
                <a:gd name="T5" fmla="*/ 0 h 128"/>
                <a:gd name="T6" fmla="*/ 12 w 96"/>
                <a:gd name="T7" fmla="*/ 36 h 128"/>
                <a:gd name="T8" fmla="*/ 12 w 96"/>
                <a:gd name="T9" fmla="*/ 52 h 128"/>
                <a:gd name="T10" fmla="*/ 0 w 96"/>
                <a:gd name="T11" fmla="*/ 64 h 128"/>
                <a:gd name="T12" fmla="*/ 0 w 96"/>
                <a:gd name="T13" fmla="*/ 76 h 128"/>
                <a:gd name="T14" fmla="*/ 0 w 96"/>
                <a:gd name="T15" fmla="*/ 80 h 128"/>
                <a:gd name="T16" fmla="*/ 0 w 96"/>
                <a:gd name="T17" fmla="*/ 88 h 128"/>
                <a:gd name="T18" fmla="*/ 0 w 96"/>
                <a:gd name="T19" fmla="*/ 92 h 128"/>
                <a:gd name="T20" fmla="*/ 36 w 96"/>
                <a:gd name="T21" fmla="*/ 128 h 128"/>
                <a:gd name="T22" fmla="*/ 60 w 96"/>
                <a:gd name="T23" fmla="*/ 128 h 128"/>
                <a:gd name="T24" fmla="*/ 96 w 96"/>
                <a:gd name="T25" fmla="*/ 92 h 128"/>
                <a:gd name="T26" fmla="*/ 96 w 96"/>
                <a:gd name="T27" fmla="*/ 88 h 128"/>
                <a:gd name="T28" fmla="*/ 96 w 96"/>
                <a:gd name="T29" fmla="*/ 80 h 128"/>
                <a:gd name="T30" fmla="*/ 96 w 96"/>
                <a:gd name="T31" fmla="*/ 76 h 128"/>
                <a:gd name="T32" fmla="*/ 96 w 96"/>
                <a:gd name="T33" fmla="*/ 64 h 128"/>
                <a:gd name="T34" fmla="*/ 84 w 96"/>
                <a:gd name="T35" fmla="*/ 52 h 128"/>
                <a:gd name="T36" fmla="*/ 20 w 96"/>
                <a:gd name="T37" fmla="*/ 36 h 128"/>
                <a:gd name="T38" fmla="*/ 48 w 96"/>
                <a:gd name="T39" fmla="*/ 8 h 128"/>
                <a:gd name="T40" fmla="*/ 76 w 96"/>
                <a:gd name="T41" fmla="*/ 36 h 128"/>
                <a:gd name="T42" fmla="*/ 76 w 96"/>
                <a:gd name="T43" fmla="*/ 52 h 128"/>
                <a:gd name="T44" fmla="*/ 68 w 96"/>
                <a:gd name="T45" fmla="*/ 52 h 128"/>
                <a:gd name="T46" fmla="*/ 68 w 96"/>
                <a:gd name="T47" fmla="*/ 36 h 128"/>
                <a:gd name="T48" fmla="*/ 48 w 96"/>
                <a:gd name="T49" fmla="*/ 16 h 128"/>
                <a:gd name="T50" fmla="*/ 28 w 96"/>
                <a:gd name="T51" fmla="*/ 36 h 128"/>
                <a:gd name="T52" fmla="*/ 28 w 96"/>
                <a:gd name="T53" fmla="*/ 52 h 128"/>
                <a:gd name="T54" fmla="*/ 20 w 96"/>
                <a:gd name="T55" fmla="*/ 52 h 128"/>
                <a:gd name="T56" fmla="*/ 20 w 96"/>
                <a:gd name="T57" fmla="*/ 36 h 128"/>
                <a:gd name="T58" fmla="*/ 64 w 96"/>
                <a:gd name="T59" fmla="*/ 36 h 128"/>
                <a:gd name="T60" fmla="*/ 64 w 96"/>
                <a:gd name="T61" fmla="*/ 36 h 128"/>
                <a:gd name="T62" fmla="*/ 64 w 96"/>
                <a:gd name="T63" fmla="*/ 52 h 128"/>
                <a:gd name="T64" fmla="*/ 32 w 96"/>
                <a:gd name="T65" fmla="*/ 52 h 128"/>
                <a:gd name="T66" fmla="*/ 32 w 96"/>
                <a:gd name="T67" fmla="*/ 36 h 128"/>
                <a:gd name="T68" fmla="*/ 32 w 96"/>
                <a:gd name="T69" fmla="*/ 36 h 128"/>
                <a:gd name="T70" fmla="*/ 48 w 96"/>
                <a:gd name="T71" fmla="*/ 20 h 128"/>
                <a:gd name="T72" fmla="*/ 64 w 96"/>
                <a:gd name="T73" fmla="*/ 36 h 128"/>
                <a:gd name="T74" fmla="*/ 88 w 96"/>
                <a:gd name="T75" fmla="*/ 76 h 128"/>
                <a:gd name="T76" fmla="*/ 88 w 96"/>
                <a:gd name="T77" fmla="*/ 80 h 128"/>
                <a:gd name="T78" fmla="*/ 88 w 96"/>
                <a:gd name="T79" fmla="*/ 88 h 128"/>
                <a:gd name="T80" fmla="*/ 88 w 96"/>
                <a:gd name="T81" fmla="*/ 92 h 128"/>
                <a:gd name="T82" fmla="*/ 60 w 96"/>
                <a:gd name="T83" fmla="*/ 120 h 128"/>
                <a:gd name="T84" fmla="*/ 36 w 96"/>
                <a:gd name="T85" fmla="*/ 120 h 128"/>
                <a:gd name="T86" fmla="*/ 8 w 96"/>
                <a:gd name="T87" fmla="*/ 92 h 128"/>
                <a:gd name="T88" fmla="*/ 8 w 96"/>
                <a:gd name="T89" fmla="*/ 88 h 128"/>
                <a:gd name="T90" fmla="*/ 8 w 96"/>
                <a:gd name="T91" fmla="*/ 80 h 128"/>
                <a:gd name="T92" fmla="*/ 8 w 96"/>
                <a:gd name="T93" fmla="*/ 76 h 128"/>
                <a:gd name="T94" fmla="*/ 8 w 96"/>
                <a:gd name="T95" fmla="*/ 64 h 128"/>
                <a:gd name="T96" fmla="*/ 12 w 96"/>
                <a:gd name="T97" fmla="*/ 60 h 128"/>
                <a:gd name="T98" fmla="*/ 20 w 96"/>
                <a:gd name="T99" fmla="*/ 60 h 128"/>
                <a:gd name="T100" fmla="*/ 76 w 96"/>
                <a:gd name="T101" fmla="*/ 60 h 128"/>
                <a:gd name="T102" fmla="*/ 84 w 96"/>
                <a:gd name="T103" fmla="*/ 60 h 128"/>
                <a:gd name="T104" fmla="*/ 88 w 96"/>
                <a:gd name="T105" fmla="*/ 64 h 128"/>
                <a:gd name="T106" fmla="*/ 88 w 96"/>
                <a:gd name="T107" fmla="*/ 76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6" h="128">
                  <a:moveTo>
                    <a:pt x="84" y="52"/>
                  </a:moveTo>
                  <a:cubicBezTo>
                    <a:pt x="84" y="36"/>
                    <a:pt x="84" y="36"/>
                    <a:pt x="84" y="36"/>
                  </a:cubicBezTo>
                  <a:cubicBezTo>
                    <a:pt x="84" y="16"/>
                    <a:pt x="68" y="0"/>
                    <a:pt x="48" y="0"/>
                  </a:cubicBezTo>
                  <a:cubicBezTo>
                    <a:pt x="28" y="0"/>
                    <a:pt x="12" y="16"/>
                    <a:pt x="12" y="36"/>
                  </a:cubicBezTo>
                  <a:cubicBezTo>
                    <a:pt x="12" y="52"/>
                    <a:pt x="12" y="52"/>
                    <a:pt x="12" y="52"/>
                  </a:cubicBezTo>
                  <a:cubicBezTo>
                    <a:pt x="6" y="52"/>
                    <a:pt x="0" y="57"/>
                    <a:pt x="0" y="64"/>
                  </a:cubicBezTo>
                  <a:cubicBezTo>
                    <a:pt x="0" y="76"/>
                    <a:pt x="0" y="76"/>
                    <a:pt x="0" y="76"/>
                  </a:cubicBezTo>
                  <a:cubicBezTo>
                    <a:pt x="0" y="80"/>
                    <a:pt x="0" y="80"/>
                    <a:pt x="0" y="80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0" y="92"/>
                    <a:pt x="0" y="92"/>
                    <a:pt x="0" y="92"/>
                  </a:cubicBezTo>
                  <a:cubicBezTo>
                    <a:pt x="0" y="112"/>
                    <a:pt x="16" y="128"/>
                    <a:pt x="36" y="128"/>
                  </a:cubicBezTo>
                  <a:cubicBezTo>
                    <a:pt x="60" y="128"/>
                    <a:pt x="60" y="128"/>
                    <a:pt x="60" y="128"/>
                  </a:cubicBezTo>
                  <a:cubicBezTo>
                    <a:pt x="80" y="128"/>
                    <a:pt x="96" y="112"/>
                    <a:pt x="96" y="92"/>
                  </a:cubicBezTo>
                  <a:cubicBezTo>
                    <a:pt x="96" y="88"/>
                    <a:pt x="96" y="88"/>
                    <a:pt x="96" y="88"/>
                  </a:cubicBezTo>
                  <a:cubicBezTo>
                    <a:pt x="96" y="80"/>
                    <a:pt x="96" y="80"/>
                    <a:pt x="96" y="80"/>
                  </a:cubicBezTo>
                  <a:cubicBezTo>
                    <a:pt x="96" y="76"/>
                    <a:pt x="96" y="76"/>
                    <a:pt x="96" y="76"/>
                  </a:cubicBezTo>
                  <a:cubicBezTo>
                    <a:pt x="96" y="64"/>
                    <a:pt x="96" y="64"/>
                    <a:pt x="96" y="64"/>
                  </a:cubicBezTo>
                  <a:cubicBezTo>
                    <a:pt x="96" y="57"/>
                    <a:pt x="91" y="52"/>
                    <a:pt x="84" y="52"/>
                  </a:cubicBezTo>
                  <a:close/>
                  <a:moveTo>
                    <a:pt x="20" y="36"/>
                  </a:moveTo>
                  <a:cubicBezTo>
                    <a:pt x="20" y="20"/>
                    <a:pt x="33" y="8"/>
                    <a:pt x="48" y="8"/>
                  </a:cubicBezTo>
                  <a:cubicBezTo>
                    <a:pt x="64" y="8"/>
                    <a:pt x="76" y="20"/>
                    <a:pt x="76" y="36"/>
                  </a:cubicBezTo>
                  <a:cubicBezTo>
                    <a:pt x="76" y="52"/>
                    <a:pt x="76" y="52"/>
                    <a:pt x="76" y="52"/>
                  </a:cubicBezTo>
                  <a:cubicBezTo>
                    <a:pt x="68" y="52"/>
                    <a:pt x="68" y="52"/>
                    <a:pt x="68" y="52"/>
                  </a:cubicBezTo>
                  <a:cubicBezTo>
                    <a:pt x="68" y="36"/>
                    <a:pt x="68" y="36"/>
                    <a:pt x="68" y="36"/>
                  </a:cubicBezTo>
                  <a:cubicBezTo>
                    <a:pt x="68" y="25"/>
                    <a:pt x="59" y="16"/>
                    <a:pt x="48" y="16"/>
                  </a:cubicBezTo>
                  <a:cubicBezTo>
                    <a:pt x="37" y="16"/>
                    <a:pt x="28" y="25"/>
                    <a:pt x="28" y="36"/>
                  </a:cubicBezTo>
                  <a:cubicBezTo>
                    <a:pt x="28" y="52"/>
                    <a:pt x="28" y="52"/>
                    <a:pt x="28" y="52"/>
                  </a:cubicBezTo>
                  <a:cubicBezTo>
                    <a:pt x="20" y="52"/>
                    <a:pt x="20" y="52"/>
                    <a:pt x="20" y="52"/>
                  </a:cubicBezTo>
                  <a:lnTo>
                    <a:pt x="20" y="36"/>
                  </a:lnTo>
                  <a:close/>
                  <a:moveTo>
                    <a:pt x="64" y="36"/>
                  </a:moveTo>
                  <a:cubicBezTo>
                    <a:pt x="64" y="36"/>
                    <a:pt x="64" y="36"/>
                    <a:pt x="64" y="36"/>
                  </a:cubicBezTo>
                  <a:cubicBezTo>
                    <a:pt x="64" y="52"/>
                    <a:pt x="64" y="52"/>
                    <a:pt x="64" y="52"/>
                  </a:cubicBezTo>
                  <a:cubicBezTo>
                    <a:pt x="32" y="52"/>
                    <a:pt x="32" y="52"/>
                    <a:pt x="32" y="52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2" y="27"/>
                    <a:pt x="39" y="20"/>
                    <a:pt x="48" y="20"/>
                  </a:cubicBezTo>
                  <a:cubicBezTo>
                    <a:pt x="57" y="20"/>
                    <a:pt x="64" y="27"/>
                    <a:pt x="64" y="36"/>
                  </a:cubicBezTo>
                  <a:close/>
                  <a:moveTo>
                    <a:pt x="88" y="76"/>
                  </a:moveTo>
                  <a:cubicBezTo>
                    <a:pt x="88" y="80"/>
                    <a:pt x="88" y="80"/>
                    <a:pt x="88" y="80"/>
                  </a:cubicBezTo>
                  <a:cubicBezTo>
                    <a:pt x="88" y="88"/>
                    <a:pt x="88" y="88"/>
                    <a:pt x="88" y="88"/>
                  </a:cubicBezTo>
                  <a:cubicBezTo>
                    <a:pt x="88" y="92"/>
                    <a:pt x="88" y="92"/>
                    <a:pt x="88" y="92"/>
                  </a:cubicBezTo>
                  <a:cubicBezTo>
                    <a:pt x="88" y="107"/>
                    <a:pt x="76" y="120"/>
                    <a:pt x="60" y="120"/>
                  </a:cubicBezTo>
                  <a:cubicBezTo>
                    <a:pt x="36" y="120"/>
                    <a:pt x="36" y="120"/>
                    <a:pt x="36" y="120"/>
                  </a:cubicBezTo>
                  <a:cubicBezTo>
                    <a:pt x="21" y="120"/>
                    <a:pt x="8" y="107"/>
                    <a:pt x="8" y="92"/>
                  </a:cubicBezTo>
                  <a:cubicBezTo>
                    <a:pt x="8" y="88"/>
                    <a:pt x="8" y="88"/>
                    <a:pt x="8" y="88"/>
                  </a:cubicBezTo>
                  <a:cubicBezTo>
                    <a:pt x="8" y="80"/>
                    <a:pt x="8" y="80"/>
                    <a:pt x="8" y="80"/>
                  </a:cubicBezTo>
                  <a:cubicBezTo>
                    <a:pt x="8" y="76"/>
                    <a:pt x="8" y="76"/>
                    <a:pt x="8" y="76"/>
                  </a:cubicBezTo>
                  <a:cubicBezTo>
                    <a:pt x="8" y="64"/>
                    <a:pt x="8" y="64"/>
                    <a:pt x="8" y="64"/>
                  </a:cubicBezTo>
                  <a:cubicBezTo>
                    <a:pt x="8" y="62"/>
                    <a:pt x="10" y="60"/>
                    <a:pt x="12" y="60"/>
                  </a:cubicBezTo>
                  <a:cubicBezTo>
                    <a:pt x="15" y="60"/>
                    <a:pt x="17" y="60"/>
                    <a:pt x="20" y="60"/>
                  </a:cubicBezTo>
                  <a:cubicBezTo>
                    <a:pt x="76" y="60"/>
                    <a:pt x="76" y="60"/>
                    <a:pt x="76" y="60"/>
                  </a:cubicBezTo>
                  <a:cubicBezTo>
                    <a:pt x="79" y="60"/>
                    <a:pt x="81" y="60"/>
                    <a:pt x="84" y="60"/>
                  </a:cubicBezTo>
                  <a:cubicBezTo>
                    <a:pt x="86" y="60"/>
                    <a:pt x="88" y="62"/>
                    <a:pt x="88" y="64"/>
                  </a:cubicBezTo>
                  <a:lnTo>
                    <a:pt x="88" y="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3" name="Freeform 86"/>
            <p:cNvSpPr>
              <a:spLocks/>
            </p:cNvSpPr>
            <p:nvPr/>
          </p:nvSpPr>
          <p:spPr bwMode="auto">
            <a:xfrm>
              <a:off x="1149948" y="3249860"/>
              <a:ext cx="60325" cy="90487"/>
            </a:xfrm>
            <a:custGeom>
              <a:avLst/>
              <a:gdLst>
                <a:gd name="T0" fmla="*/ 8 w 16"/>
                <a:gd name="T1" fmla="*/ 0 h 24"/>
                <a:gd name="T2" fmla="*/ 0 w 16"/>
                <a:gd name="T3" fmla="*/ 8 h 24"/>
                <a:gd name="T4" fmla="*/ 3 w 16"/>
                <a:gd name="T5" fmla="*/ 18 h 24"/>
                <a:gd name="T6" fmla="*/ 8 w 16"/>
                <a:gd name="T7" fmla="*/ 24 h 24"/>
                <a:gd name="T8" fmla="*/ 14 w 16"/>
                <a:gd name="T9" fmla="*/ 19 h 24"/>
                <a:gd name="T10" fmla="*/ 16 w 16"/>
                <a:gd name="T11" fmla="*/ 8 h 24"/>
                <a:gd name="T12" fmla="*/ 8 w 16"/>
                <a:gd name="T13" fmla="*/ 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24">
                  <a:moveTo>
                    <a:pt x="8" y="0"/>
                  </a:moveTo>
                  <a:cubicBezTo>
                    <a:pt x="4" y="0"/>
                    <a:pt x="0" y="3"/>
                    <a:pt x="0" y="8"/>
                  </a:cubicBezTo>
                  <a:cubicBezTo>
                    <a:pt x="0" y="10"/>
                    <a:pt x="1" y="15"/>
                    <a:pt x="3" y="18"/>
                  </a:cubicBezTo>
                  <a:cubicBezTo>
                    <a:pt x="4" y="21"/>
                    <a:pt x="5" y="24"/>
                    <a:pt x="8" y="24"/>
                  </a:cubicBezTo>
                  <a:cubicBezTo>
                    <a:pt x="11" y="24"/>
                    <a:pt x="12" y="21"/>
                    <a:pt x="14" y="19"/>
                  </a:cubicBezTo>
                  <a:cubicBezTo>
                    <a:pt x="15" y="15"/>
                    <a:pt x="16" y="10"/>
                    <a:pt x="16" y="8"/>
                  </a:cubicBezTo>
                  <a:cubicBezTo>
                    <a:pt x="16" y="3"/>
                    <a:pt x="13" y="0"/>
                    <a:pt x="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</p:grpSp>
      <p:grpSp>
        <p:nvGrpSpPr>
          <p:cNvPr id="134" name="Group 133"/>
          <p:cNvGrpSpPr/>
          <p:nvPr/>
        </p:nvGrpSpPr>
        <p:grpSpPr>
          <a:xfrm>
            <a:off x="6456674" y="3464742"/>
            <a:ext cx="436493" cy="437933"/>
            <a:chOff x="2824761" y="2964110"/>
            <a:chExt cx="481013" cy="482600"/>
          </a:xfrm>
          <a:solidFill>
            <a:schemeClr val="accent3"/>
          </a:solidFill>
        </p:grpSpPr>
        <p:sp>
          <p:nvSpPr>
            <p:cNvPr id="135" name="Freeform 91"/>
            <p:cNvSpPr>
              <a:spLocks noEditPoints="1"/>
            </p:cNvSpPr>
            <p:nvPr/>
          </p:nvSpPr>
          <p:spPr bwMode="auto">
            <a:xfrm>
              <a:off x="2824761" y="3008560"/>
              <a:ext cx="439738" cy="438150"/>
            </a:xfrm>
            <a:custGeom>
              <a:avLst/>
              <a:gdLst>
                <a:gd name="T0" fmla="*/ 83 w 117"/>
                <a:gd name="T1" fmla="*/ 3 h 116"/>
                <a:gd name="T2" fmla="*/ 76 w 117"/>
                <a:gd name="T3" fmla="*/ 0 h 116"/>
                <a:gd name="T4" fmla="*/ 69 w 117"/>
                <a:gd name="T5" fmla="*/ 3 h 116"/>
                <a:gd name="T6" fmla="*/ 63 w 117"/>
                <a:gd name="T7" fmla="*/ 8 h 116"/>
                <a:gd name="T8" fmla="*/ 60 w 117"/>
                <a:gd name="T9" fmla="*/ 15 h 116"/>
                <a:gd name="T10" fmla="*/ 62 w 117"/>
                <a:gd name="T11" fmla="*/ 21 h 116"/>
                <a:gd name="T12" fmla="*/ 8 w 117"/>
                <a:gd name="T13" fmla="*/ 42 h 116"/>
                <a:gd name="T14" fmla="*/ 1 w 117"/>
                <a:gd name="T15" fmla="*/ 51 h 116"/>
                <a:gd name="T16" fmla="*/ 4 w 117"/>
                <a:gd name="T17" fmla="*/ 62 h 116"/>
                <a:gd name="T18" fmla="*/ 55 w 117"/>
                <a:gd name="T19" fmla="*/ 112 h 116"/>
                <a:gd name="T20" fmla="*/ 63 w 117"/>
                <a:gd name="T21" fmla="*/ 116 h 116"/>
                <a:gd name="T22" fmla="*/ 63 w 117"/>
                <a:gd name="T23" fmla="*/ 116 h 116"/>
                <a:gd name="T24" fmla="*/ 66 w 117"/>
                <a:gd name="T25" fmla="*/ 116 h 116"/>
                <a:gd name="T26" fmla="*/ 75 w 117"/>
                <a:gd name="T27" fmla="*/ 108 h 116"/>
                <a:gd name="T28" fmla="*/ 96 w 117"/>
                <a:gd name="T29" fmla="*/ 55 h 116"/>
                <a:gd name="T30" fmla="*/ 101 w 117"/>
                <a:gd name="T31" fmla="*/ 56 h 116"/>
                <a:gd name="T32" fmla="*/ 108 w 117"/>
                <a:gd name="T33" fmla="*/ 53 h 116"/>
                <a:gd name="T34" fmla="*/ 114 w 117"/>
                <a:gd name="T35" fmla="*/ 48 h 116"/>
                <a:gd name="T36" fmla="*/ 117 w 117"/>
                <a:gd name="T37" fmla="*/ 41 h 116"/>
                <a:gd name="T38" fmla="*/ 114 w 117"/>
                <a:gd name="T39" fmla="*/ 34 h 116"/>
                <a:gd name="T40" fmla="*/ 83 w 117"/>
                <a:gd name="T41" fmla="*/ 3 h 116"/>
                <a:gd name="T42" fmla="*/ 67 w 117"/>
                <a:gd name="T43" fmla="*/ 105 h 116"/>
                <a:gd name="T44" fmla="*/ 64 w 117"/>
                <a:gd name="T45" fmla="*/ 108 h 116"/>
                <a:gd name="T46" fmla="*/ 63 w 117"/>
                <a:gd name="T47" fmla="*/ 108 h 116"/>
                <a:gd name="T48" fmla="*/ 61 w 117"/>
                <a:gd name="T49" fmla="*/ 107 h 116"/>
                <a:gd name="T50" fmla="*/ 10 w 117"/>
                <a:gd name="T51" fmla="*/ 56 h 116"/>
                <a:gd name="T52" fmla="*/ 9 w 117"/>
                <a:gd name="T53" fmla="*/ 53 h 116"/>
                <a:gd name="T54" fmla="*/ 11 w 117"/>
                <a:gd name="T55" fmla="*/ 50 h 116"/>
                <a:gd name="T56" fmla="*/ 36 w 117"/>
                <a:gd name="T57" fmla="*/ 40 h 116"/>
                <a:gd name="T58" fmla="*/ 86 w 117"/>
                <a:gd name="T59" fmla="*/ 58 h 116"/>
                <a:gd name="T60" fmla="*/ 67 w 117"/>
                <a:gd name="T61" fmla="*/ 105 h 116"/>
                <a:gd name="T62" fmla="*/ 108 w 117"/>
                <a:gd name="T63" fmla="*/ 42 h 116"/>
                <a:gd name="T64" fmla="*/ 103 w 117"/>
                <a:gd name="T65" fmla="*/ 48 h 116"/>
                <a:gd name="T66" fmla="*/ 100 w 117"/>
                <a:gd name="T67" fmla="*/ 48 h 116"/>
                <a:gd name="T68" fmla="*/ 93 w 117"/>
                <a:gd name="T69" fmla="*/ 41 h 116"/>
                <a:gd name="T70" fmla="*/ 87 w 117"/>
                <a:gd name="T71" fmla="*/ 55 h 116"/>
                <a:gd name="T72" fmla="*/ 88 w 117"/>
                <a:gd name="T73" fmla="*/ 54 h 116"/>
                <a:gd name="T74" fmla="*/ 52 w 117"/>
                <a:gd name="T75" fmla="*/ 39 h 116"/>
                <a:gd name="T76" fmla="*/ 42 w 117"/>
                <a:gd name="T77" fmla="*/ 37 h 116"/>
                <a:gd name="T78" fmla="*/ 76 w 117"/>
                <a:gd name="T79" fmla="*/ 24 h 116"/>
                <a:gd name="T80" fmla="*/ 69 w 117"/>
                <a:gd name="T81" fmla="*/ 17 h 116"/>
                <a:gd name="T82" fmla="*/ 69 w 117"/>
                <a:gd name="T83" fmla="*/ 14 h 116"/>
                <a:gd name="T84" fmla="*/ 75 w 117"/>
                <a:gd name="T85" fmla="*/ 8 h 116"/>
                <a:gd name="T86" fmla="*/ 78 w 117"/>
                <a:gd name="T87" fmla="*/ 8 h 116"/>
                <a:gd name="T88" fmla="*/ 108 w 117"/>
                <a:gd name="T89" fmla="*/ 39 h 116"/>
                <a:gd name="T90" fmla="*/ 108 w 117"/>
                <a:gd name="T91" fmla="*/ 42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17" h="116">
                  <a:moveTo>
                    <a:pt x="83" y="3"/>
                  </a:moveTo>
                  <a:cubicBezTo>
                    <a:pt x="81" y="1"/>
                    <a:pt x="79" y="0"/>
                    <a:pt x="76" y="0"/>
                  </a:cubicBezTo>
                  <a:cubicBezTo>
                    <a:pt x="73" y="0"/>
                    <a:pt x="71" y="1"/>
                    <a:pt x="69" y="3"/>
                  </a:cubicBezTo>
                  <a:cubicBezTo>
                    <a:pt x="63" y="8"/>
                    <a:pt x="63" y="8"/>
                    <a:pt x="63" y="8"/>
                  </a:cubicBezTo>
                  <a:cubicBezTo>
                    <a:pt x="62" y="10"/>
                    <a:pt x="60" y="13"/>
                    <a:pt x="60" y="15"/>
                  </a:cubicBezTo>
                  <a:cubicBezTo>
                    <a:pt x="60" y="17"/>
                    <a:pt x="61" y="19"/>
                    <a:pt x="62" y="21"/>
                  </a:cubicBezTo>
                  <a:cubicBezTo>
                    <a:pt x="8" y="42"/>
                    <a:pt x="8" y="42"/>
                    <a:pt x="8" y="42"/>
                  </a:cubicBezTo>
                  <a:cubicBezTo>
                    <a:pt x="4" y="44"/>
                    <a:pt x="1" y="47"/>
                    <a:pt x="1" y="51"/>
                  </a:cubicBezTo>
                  <a:cubicBezTo>
                    <a:pt x="0" y="55"/>
                    <a:pt x="1" y="59"/>
                    <a:pt x="4" y="62"/>
                  </a:cubicBezTo>
                  <a:cubicBezTo>
                    <a:pt x="55" y="112"/>
                    <a:pt x="55" y="112"/>
                    <a:pt x="55" y="112"/>
                  </a:cubicBezTo>
                  <a:cubicBezTo>
                    <a:pt x="57" y="114"/>
                    <a:pt x="60" y="116"/>
                    <a:pt x="63" y="116"/>
                  </a:cubicBezTo>
                  <a:cubicBezTo>
                    <a:pt x="63" y="116"/>
                    <a:pt x="63" y="116"/>
                    <a:pt x="63" y="116"/>
                  </a:cubicBezTo>
                  <a:cubicBezTo>
                    <a:pt x="64" y="116"/>
                    <a:pt x="65" y="116"/>
                    <a:pt x="66" y="116"/>
                  </a:cubicBezTo>
                  <a:cubicBezTo>
                    <a:pt x="70" y="115"/>
                    <a:pt x="73" y="112"/>
                    <a:pt x="75" y="108"/>
                  </a:cubicBezTo>
                  <a:cubicBezTo>
                    <a:pt x="96" y="55"/>
                    <a:pt x="96" y="55"/>
                    <a:pt x="96" y="55"/>
                  </a:cubicBezTo>
                  <a:cubicBezTo>
                    <a:pt x="98" y="56"/>
                    <a:pt x="99" y="56"/>
                    <a:pt x="101" y="56"/>
                  </a:cubicBezTo>
                  <a:cubicBezTo>
                    <a:pt x="104" y="56"/>
                    <a:pt x="107" y="55"/>
                    <a:pt x="108" y="53"/>
                  </a:cubicBezTo>
                  <a:cubicBezTo>
                    <a:pt x="114" y="48"/>
                    <a:pt x="114" y="48"/>
                    <a:pt x="114" y="48"/>
                  </a:cubicBezTo>
                  <a:cubicBezTo>
                    <a:pt x="116" y="46"/>
                    <a:pt x="117" y="43"/>
                    <a:pt x="117" y="41"/>
                  </a:cubicBezTo>
                  <a:cubicBezTo>
                    <a:pt x="117" y="38"/>
                    <a:pt x="116" y="36"/>
                    <a:pt x="114" y="34"/>
                  </a:cubicBezTo>
                  <a:lnTo>
                    <a:pt x="83" y="3"/>
                  </a:lnTo>
                  <a:close/>
                  <a:moveTo>
                    <a:pt x="67" y="105"/>
                  </a:moveTo>
                  <a:cubicBezTo>
                    <a:pt x="67" y="107"/>
                    <a:pt x="66" y="107"/>
                    <a:pt x="64" y="108"/>
                  </a:cubicBezTo>
                  <a:cubicBezTo>
                    <a:pt x="64" y="108"/>
                    <a:pt x="64" y="108"/>
                    <a:pt x="63" y="108"/>
                  </a:cubicBezTo>
                  <a:cubicBezTo>
                    <a:pt x="62" y="108"/>
                    <a:pt x="61" y="107"/>
                    <a:pt x="61" y="107"/>
                  </a:cubicBezTo>
                  <a:cubicBezTo>
                    <a:pt x="10" y="56"/>
                    <a:pt x="10" y="56"/>
                    <a:pt x="10" y="56"/>
                  </a:cubicBezTo>
                  <a:cubicBezTo>
                    <a:pt x="9" y="55"/>
                    <a:pt x="8" y="54"/>
                    <a:pt x="9" y="53"/>
                  </a:cubicBezTo>
                  <a:cubicBezTo>
                    <a:pt x="9" y="51"/>
                    <a:pt x="10" y="50"/>
                    <a:pt x="11" y="5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52" y="45"/>
                    <a:pt x="69" y="40"/>
                    <a:pt x="86" y="58"/>
                  </a:cubicBezTo>
                  <a:lnTo>
                    <a:pt x="67" y="105"/>
                  </a:lnTo>
                  <a:close/>
                  <a:moveTo>
                    <a:pt x="108" y="42"/>
                  </a:moveTo>
                  <a:cubicBezTo>
                    <a:pt x="103" y="48"/>
                    <a:pt x="103" y="48"/>
                    <a:pt x="103" y="48"/>
                  </a:cubicBezTo>
                  <a:cubicBezTo>
                    <a:pt x="102" y="49"/>
                    <a:pt x="101" y="49"/>
                    <a:pt x="100" y="48"/>
                  </a:cubicBezTo>
                  <a:cubicBezTo>
                    <a:pt x="93" y="41"/>
                    <a:pt x="93" y="41"/>
                    <a:pt x="93" y="41"/>
                  </a:cubicBezTo>
                  <a:cubicBezTo>
                    <a:pt x="87" y="55"/>
                    <a:pt x="87" y="55"/>
                    <a:pt x="87" y="55"/>
                  </a:cubicBezTo>
                  <a:cubicBezTo>
                    <a:pt x="88" y="54"/>
                    <a:pt x="88" y="54"/>
                    <a:pt x="88" y="54"/>
                  </a:cubicBezTo>
                  <a:cubicBezTo>
                    <a:pt x="76" y="42"/>
                    <a:pt x="63" y="40"/>
                    <a:pt x="52" y="39"/>
                  </a:cubicBezTo>
                  <a:cubicBezTo>
                    <a:pt x="49" y="39"/>
                    <a:pt x="45" y="38"/>
                    <a:pt x="42" y="37"/>
                  </a:cubicBezTo>
                  <a:cubicBezTo>
                    <a:pt x="76" y="24"/>
                    <a:pt x="76" y="24"/>
                    <a:pt x="76" y="24"/>
                  </a:cubicBezTo>
                  <a:cubicBezTo>
                    <a:pt x="69" y="17"/>
                    <a:pt x="69" y="17"/>
                    <a:pt x="69" y="17"/>
                  </a:cubicBezTo>
                  <a:cubicBezTo>
                    <a:pt x="68" y="16"/>
                    <a:pt x="68" y="15"/>
                    <a:pt x="69" y="14"/>
                  </a:cubicBezTo>
                  <a:cubicBezTo>
                    <a:pt x="75" y="8"/>
                    <a:pt x="75" y="8"/>
                    <a:pt x="75" y="8"/>
                  </a:cubicBezTo>
                  <a:cubicBezTo>
                    <a:pt x="75" y="8"/>
                    <a:pt x="77" y="8"/>
                    <a:pt x="78" y="8"/>
                  </a:cubicBezTo>
                  <a:cubicBezTo>
                    <a:pt x="108" y="39"/>
                    <a:pt x="108" y="39"/>
                    <a:pt x="108" y="39"/>
                  </a:cubicBezTo>
                  <a:cubicBezTo>
                    <a:pt x="109" y="40"/>
                    <a:pt x="109" y="41"/>
                    <a:pt x="108" y="4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6" name="Freeform 92"/>
            <p:cNvSpPr>
              <a:spLocks noEditPoints="1"/>
            </p:cNvSpPr>
            <p:nvPr/>
          </p:nvSpPr>
          <p:spPr bwMode="auto">
            <a:xfrm>
              <a:off x="3035898" y="3205410"/>
              <a:ext cx="74613" cy="74612"/>
            </a:xfrm>
            <a:custGeom>
              <a:avLst/>
              <a:gdLst>
                <a:gd name="T0" fmla="*/ 10 w 20"/>
                <a:gd name="T1" fmla="*/ 20 h 20"/>
                <a:gd name="T2" fmla="*/ 20 w 20"/>
                <a:gd name="T3" fmla="*/ 10 h 20"/>
                <a:gd name="T4" fmla="*/ 10 w 20"/>
                <a:gd name="T5" fmla="*/ 0 h 20"/>
                <a:gd name="T6" fmla="*/ 0 w 20"/>
                <a:gd name="T7" fmla="*/ 10 h 20"/>
                <a:gd name="T8" fmla="*/ 10 w 20"/>
                <a:gd name="T9" fmla="*/ 20 h 20"/>
                <a:gd name="T10" fmla="*/ 10 w 20"/>
                <a:gd name="T11" fmla="*/ 4 h 20"/>
                <a:gd name="T12" fmla="*/ 16 w 20"/>
                <a:gd name="T13" fmla="*/ 10 h 20"/>
                <a:gd name="T14" fmla="*/ 10 w 20"/>
                <a:gd name="T15" fmla="*/ 16 h 20"/>
                <a:gd name="T16" fmla="*/ 4 w 20"/>
                <a:gd name="T17" fmla="*/ 10 h 20"/>
                <a:gd name="T18" fmla="*/ 10 w 20"/>
                <a:gd name="T19" fmla="*/ 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20"/>
                  </a:moveTo>
                  <a:cubicBezTo>
                    <a:pt x="16" y="20"/>
                    <a:pt x="20" y="15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15"/>
                    <a:pt x="5" y="20"/>
                    <a:pt x="10" y="20"/>
                  </a:cubicBezTo>
                  <a:close/>
                  <a:moveTo>
                    <a:pt x="10" y="4"/>
                  </a:moveTo>
                  <a:cubicBezTo>
                    <a:pt x="14" y="4"/>
                    <a:pt x="16" y="6"/>
                    <a:pt x="16" y="10"/>
                  </a:cubicBezTo>
                  <a:cubicBezTo>
                    <a:pt x="16" y="13"/>
                    <a:pt x="14" y="16"/>
                    <a:pt x="10" y="16"/>
                  </a:cubicBezTo>
                  <a:cubicBezTo>
                    <a:pt x="7" y="16"/>
                    <a:pt x="4" y="13"/>
                    <a:pt x="4" y="10"/>
                  </a:cubicBezTo>
                  <a:cubicBezTo>
                    <a:pt x="4" y="6"/>
                    <a:pt x="7" y="4"/>
                    <a:pt x="1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7" name="Freeform 93"/>
            <p:cNvSpPr>
              <a:spLocks noEditPoints="1"/>
            </p:cNvSpPr>
            <p:nvPr/>
          </p:nvSpPr>
          <p:spPr bwMode="auto">
            <a:xfrm>
              <a:off x="3231161" y="2964110"/>
              <a:ext cx="74613" cy="74612"/>
            </a:xfrm>
            <a:custGeom>
              <a:avLst/>
              <a:gdLst>
                <a:gd name="T0" fmla="*/ 10 w 20"/>
                <a:gd name="T1" fmla="*/ 0 h 20"/>
                <a:gd name="T2" fmla="*/ 0 w 20"/>
                <a:gd name="T3" fmla="*/ 10 h 20"/>
                <a:gd name="T4" fmla="*/ 10 w 20"/>
                <a:gd name="T5" fmla="*/ 20 h 20"/>
                <a:gd name="T6" fmla="*/ 20 w 20"/>
                <a:gd name="T7" fmla="*/ 10 h 20"/>
                <a:gd name="T8" fmla="*/ 10 w 20"/>
                <a:gd name="T9" fmla="*/ 0 h 20"/>
                <a:gd name="T10" fmla="*/ 10 w 20"/>
                <a:gd name="T11" fmla="*/ 16 h 20"/>
                <a:gd name="T12" fmla="*/ 4 w 20"/>
                <a:gd name="T13" fmla="*/ 10 h 20"/>
                <a:gd name="T14" fmla="*/ 10 w 20"/>
                <a:gd name="T15" fmla="*/ 4 h 20"/>
                <a:gd name="T16" fmla="*/ 16 w 20"/>
                <a:gd name="T17" fmla="*/ 10 h 20"/>
                <a:gd name="T18" fmla="*/ 10 w 20"/>
                <a:gd name="T19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0" h="20">
                  <a:moveTo>
                    <a:pt x="10" y="0"/>
                  </a:moveTo>
                  <a:cubicBezTo>
                    <a:pt x="5" y="0"/>
                    <a:pt x="0" y="4"/>
                    <a:pt x="0" y="10"/>
                  </a:cubicBezTo>
                  <a:cubicBezTo>
                    <a:pt x="0" y="15"/>
                    <a:pt x="5" y="20"/>
                    <a:pt x="10" y="20"/>
                  </a:cubicBezTo>
                  <a:cubicBezTo>
                    <a:pt x="16" y="20"/>
                    <a:pt x="20" y="15"/>
                    <a:pt x="20" y="10"/>
                  </a:cubicBezTo>
                  <a:cubicBezTo>
                    <a:pt x="20" y="4"/>
                    <a:pt x="16" y="0"/>
                    <a:pt x="10" y="0"/>
                  </a:cubicBezTo>
                  <a:close/>
                  <a:moveTo>
                    <a:pt x="10" y="16"/>
                  </a:moveTo>
                  <a:cubicBezTo>
                    <a:pt x="7" y="16"/>
                    <a:pt x="4" y="13"/>
                    <a:pt x="4" y="10"/>
                  </a:cubicBezTo>
                  <a:cubicBezTo>
                    <a:pt x="4" y="6"/>
                    <a:pt x="7" y="4"/>
                    <a:pt x="10" y="4"/>
                  </a:cubicBezTo>
                  <a:cubicBezTo>
                    <a:pt x="14" y="4"/>
                    <a:pt x="16" y="6"/>
                    <a:pt x="16" y="10"/>
                  </a:cubicBezTo>
                  <a:cubicBezTo>
                    <a:pt x="16" y="13"/>
                    <a:pt x="14" y="16"/>
                    <a:pt x="10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8" name="Freeform 94"/>
            <p:cNvSpPr>
              <a:spLocks noEditPoints="1"/>
            </p:cNvSpPr>
            <p:nvPr/>
          </p:nvSpPr>
          <p:spPr bwMode="auto">
            <a:xfrm>
              <a:off x="2945411" y="3189535"/>
              <a:ext cx="60325" cy="60325"/>
            </a:xfrm>
            <a:custGeom>
              <a:avLst/>
              <a:gdLst>
                <a:gd name="T0" fmla="*/ 0 w 16"/>
                <a:gd name="T1" fmla="*/ 8 h 16"/>
                <a:gd name="T2" fmla="*/ 8 w 16"/>
                <a:gd name="T3" fmla="*/ 16 h 16"/>
                <a:gd name="T4" fmla="*/ 16 w 16"/>
                <a:gd name="T5" fmla="*/ 8 h 16"/>
                <a:gd name="T6" fmla="*/ 8 w 16"/>
                <a:gd name="T7" fmla="*/ 0 h 16"/>
                <a:gd name="T8" fmla="*/ 0 w 16"/>
                <a:gd name="T9" fmla="*/ 8 h 16"/>
                <a:gd name="T10" fmla="*/ 8 w 16"/>
                <a:gd name="T11" fmla="*/ 4 h 16"/>
                <a:gd name="T12" fmla="*/ 12 w 16"/>
                <a:gd name="T13" fmla="*/ 8 h 16"/>
                <a:gd name="T14" fmla="*/ 8 w 16"/>
                <a:gd name="T15" fmla="*/ 12 h 16"/>
                <a:gd name="T16" fmla="*/ 4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0" y="8"/>
                  </a:moveTo>
                  <a:cubicBezTo>
                    <a:pt x="0" y="12"/>
                    <a:pt x="4" y="16"/>
                    <a:pt x="8" y="16"/>
                  </a:cubicBezTo>
                  <a:cubicBezTo>
                    <a:pt x="13" y="16"/>
                    <a:pt x="16" y="12"/>
                    <a:pt x="16" y="8"/>
                  </a:cubicBezTo>
                  <a:cubicBezTo>
                    <a:pt x="16" y="3"/>
                    <a:pt x="13" y="0"/>
                    <a:pt x="8" y="0"/>
                  </a:cubicBezTo>
                  <a:cubicBezTo>
                    <a:pt x="4" y="0"/>
                    <a:pt x="0" y="3"/>
                    <a:pt x="0" y="8"/>
                  </a:cubicBezTo>
                  <a:close/>
                  <a:moveTo>
                    <a:pt x="8" y="4"/>
                  </a:moveTo>
                  <a:cubicBezTo>
                    <a:pt x="11" y="4"/>
                    <a:pt x="12" y="6"/>
                    <a:pt x="12" y="8"/>
                  </a:cubicBezTo>
                  <a:cubicBezTo>
                    <a:pt x="12" y="10"/>
                    <a:pt x="11" y="12"/>
                    <a:pt x="8" y="12"/>
                  </a:cubicBezTo>
                  <a:cubicBezTo>
                    <a:pt x="6" y="12"/>
                    <a:pt x="4" y="10"/>
                    <a:pt x="4" y="8"/>
                  </a:cubicBezTo>
                  <a:cubicBezTo>
                    <a:pt x="4" y="6"/>
                    <a:pt x="6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39" name="Oval 95"/>
            <p:cNvSpPr>
              <a:spLocks noChangeArrowheads="1"/>
            </p:cNvSpPr>
            <p:nvPr/>
          </p:nvSpPr>
          <p:spPr bwMode="auto">
            <a:xfrm>
              <a:off x="3005736" y="3295898"/>
              <a:ext cx="30163" cy="30162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0" name="Oval 96"/>
            <p:cNvSpPr>
              <a:spLocks noChangeArrowheads="1"/>
            </p:cNvSpPr>
            <p:nvPr/>
          </p:nvSpPr>
          <p:spPr bwMode="auto">
            <a:xfrm>
              <a:off x="3245448" y="3068885"/>
              <a:ext cx="30163" cy="30162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</p:grpSp>
      <p:grpSp>
        <p:nvGrpSpPr>
          <p:cNvPr id="141" name="Group 140"/>
          <p:cNvGrpSpPr/>
          <p:nvPr/>
        </p:nvGrpSpPr>
        <p:grpSpPr>
          <a:xfrm>
            <a:off x="6529531" y="2617240"/>
            <a:ext cx="383632" cy="383632"/>
            <a:chOff x="3467698" y="3762623"/>
            <a:chExt cx="481013" cy="481012"/>
          </a:xfrm>
          <a:solidFill>
            <a:schemeClr val="accent2"/>
          </a:solidFill>
        </p:grpSpPr>
        <p:sp>
          <p:nvSpPr>
            <p:cNvPr id="142" name="Freeform 132"/>
            <p:cNvSpPr>
              <a:spLocks noEditPoints="1"/>
            </p:cNvSpPr>
            <p:nvPr/>
          </p:nvSpPr>
          <p:spPr bwMode="auto">
            <a:xfrm>
              <a:off x="3467698" y="3762623"/>
              <a:ext cx="481013" cy="481012"/>
            </a:xfrm>
            <a:custGeom>
              <a:avLst/>
              <a:gdLst>
                <a:gd name="T0" fmla="*/ 118 w 128"/>
                <a:gd name="T1" fmla="*/ 12 h 128"/>
                <a:gd name="T2" fmla="*/ 100 w 128"/>
                <a:gd name="T3" fmla="*/ 12 h 128"/>
                <a:gd name="T4" fmla="*/ 100 w 128"/>
                <a:gd name="T5" fmla="*/ 4 h 128"/>
                <a:gd name="T6" fmla="*/ 96 w 128"/>
                <a:gd name="T7" fmla="*/ 0 h 128"/>
                <a:gd name="T8" fmla="*/ 92 w 128"/>
                <a:gd name="T9" fmla="*/ 4 h 128"/>
                <a:gd name="T10" fmla="*/ 92 w 128"/>
                <a:gd name="T11" fmla="*/ 12 h 128"/>
                <a:gd name="T12" fmla="*/ 68 w 128"/>
                <a:gd name="T13" fmla="*/ 12 h 128"/>
                <a:gd name="T14" fmla="*/ 68 w 128"/>
                <a:gd name="T15" fmla="*/ 4 h 128"/>
                <a:gd name="T16" fmla="*/ 64 w 128"/>
                <a:gd name="T17" fmla="*/ 0 h 128"/>
                <a:gd name="T18" fmla="*/ 60 w 128"/>
                <a:gd name="T19" fmla="*/ 4 h 128"/>
                <a:gd name="T20" fmla="*/ 60 w 128"/>
                <a:gd name="T21" fmla="*/ 12 h 128"/>
                <a:gd name="T22" fmla="*/ 36 w 128"/>
                <a:gd name="T23" fmla="*/ 12 h 128"/>
                <a:gd name="T24" fmla="*/ 36 w 128"/>
                <a:gd name="T25" fmla="*/ 4 h 128"/>
                <a:gd name="T26" fmla="*/ 32 w 128"/>
                <a:gd name="T27" fmla="*/ 0 h 128"/>
                <a:gd name="T28" fmla="*/ 28 w 128"/>
                <a:gd name="T29" fmla="*/ 4 h 128"/>
                <a:gd name="T30" fmla="*/ 28 w 128"/>
                <a:gd name="T31" fmla="*/ 12 h 128"/>
                <a:gd name="T32" fmla="*/ 11 w 128"/>
                <a:gd name="T33" fmla="*/ 12 h 128"/>
                <a:gd name="T34" fmla="*/ 0 w 128"/>
                <a:gd name="T35" fmla="*/ 22 h 128"/>
                <a:gd name="T36" fmla="*/ 0 w 128"/>
                <a:gd name="T37" fmla="*/ 117 h 128"/>
                <a:gd name="T38" fmla="*/ 11 w 128"/>
                <a:gd name="T39" fmla="*/ 128 h 128"/>
                <a:gd name="T40" fmla="*/ 118 w 128"/>
                <a:gd name="T41" fmla="*/ 128 h 128"/>
                <a:gd name="T42" fmla="*/ 128 w 128"/>
                <a:gd name="T43" fmla="*/ 117 h 128"/>
                <a:gd name="T44" fmla="*/ 128 w 128"/>
                <a:gd name="T45" fmla="*/ 22 h 128"/>
                <a:gd name="T46" fmla="*/ 118 w 128"/>
                <a:gd name="T47" fmla="*/ 12 h 128"/>
                <a:gd name="T48" fmla="*/ 120 w 128"/>
                <a:gd name="T49" fmla="*/ 117 h 128"/>
                <a:gd name="T50" fmla="*/ 118 w 128"/>
                <a:gd name="T51" fmla="*/ 120 h 128"/>
                <a:gd name="T52" fmla="*/ 11 w 128"/>
                <a:gd name="T53" fmla="*/ 120 h 128"/>
                <a:gd name="T54" fmla="*/ 8 w 128"/>
                <a:gd name="T55" fmla="*/ 117 h 128"/>
                <a:gd name="T56" fmla="*/ 8 w 128"/>
                <a:gd name="T57" fmla="*/ 22 h 128"/>
                <a:gd name="T58" fmla="*/ 11 w 128"/>
                <a:gd name="T59" fmla="*/ 20 h 128"/>
                <a:gd name="T60" fmla="*/ 28 w 128"/>
                <a:gd name="T61" fmla="*/ 20 h 128"/>
                <a:gd name="T62" fmla="*/ 28 w 128"/>
                <a:gd name="T63" fmla="*/ 28 h 128"/>
                <a:gd name="T64" fmla="*/ 32 w 128"/>
                <a:gd name="T65" fmla="*/ 32 h 128"/>
                <a:gd name="T66" fmla="*/ 36 w 128"/>
                <a:gd name="T67" fmla="*/ 28 h 128"/>
                <a:gd name="T68" fmla="*/ 36 w 128"/>
                <a:gd name="T69" fmla="*/ 20 h 128"/>
                <a:gd name="T70" fmla="*/ 60 w 128"/>
                <a:gd name="T71" fmla="*/ 20 h 128"/>
                <a:gd name="T72" fmla="*/ 60 w 128"/>
                <a:gd name="T73" fmla="*/ 28 h 128"/>
                <a:gd name="T74" fmla="*/ 64 w 128"/>
                <a:gd name="T75" fmla="*/ 32 h 128"/>
                <a:gd name="T76" fmla="*/ 68 w 128"/>
                <a:gd name="T77" fmla="*/ 28 h 128"/>
                <a:gd name="T78" fmla="*/ 68 w 128"/>
                <a:gd name="T79" fmla="*/ 20 h 128"/>
                <a:gd name="T80" fmla="*/ 92 w 128"/>
                <a:gd name="T81" fmla="*/ 20 h 128"/>
                <a:gd name="T82" fmla="*/ 92 w 128"/>
                <a:gd name="T83" fmla="*/ 28 h 128"/>
                <a:gd name="T84" fmla="*/ 96 w 128"/>
                <a:gd name="T85" fmla="*/ 32 h 128"/>
                <a:gd name="T86" fmla="*/ 100 w 128"/>
                <a:gd name="T87" fmla="*/ 28 h 128"/>
                <a:gd name="T88" fmla="*/ 100 w 128"/>
                <a:gd name="T89" fmla="*/ 20 h 128"/>
                <a:gd name="T90" fmla="*/ 118 w 128"/>
                <a:gd name="T91" fmla="*/ 20 h 128"/>
                <a:gd name="T92" fmla="*/ 120 w 128"/>
                <a:gd name="T93" fmla="*/ 22 h 128"/>
                <a:gd name="T94" fmla="*/ 120 w 128"/>
                <a:gd name="T95" fmla="*/ 117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28" h="128">
                  <a:moveTo>
                    <a:pt x="118" y="12"/>
                  </a:moveTo>
                  <a:cubicBezTo>
                    <a:pt x="100" y="12"/>
                    <a:pt x="100" y="12"/>
                    <a:pt x="100" y="12"/>
                  </a:cubicBezTo>
                  <a:cubicBezTo>
                    <a:pt x="100" y="4"/>
                    <a:pt x="100" y="4"/>
                    <a:pt x="100" y="4"/>
                  </a:cubicBezTo>
                  <a:cubicBezTo>
                    <a:pt x="100" y="2"/>
                    <a:pt x="99" y="0"/>
                    <a:pt x="96" y="0"/>
                  </a:cubicBezTo>
                  <a:cubicBezTo>
                    <a:pt x="94" y="0"/>
                    <a:pt x="92" y="2"/>
                    <a:pt x="92" y="4"/>
                  </a:cubicBezTo>
                  <a:cubicBezTo>
                    <a:pt x="92" y="12"/>
                    <a:pt x="92" y="12"/>
                    <a:pt x="92" y="12"/>
                  </a:cubicBezTo>
                  <a:cubicBezTo>
                    <a:pt x="68" y="12"/>
                    <a:pt x="68" y="12"/>
                    <a:pt x="68" y="12"/>
                  </a:cubicBezTo>
                  <a:cubicBezTo>
                    <a:pt x="68" y="4"/>
                    <a:pt x="68" y="4"/>
                    <a:pt x="68" y="4"/>
                  </a:cubicBezTo>
                  <a:cubicBezTo>
                    <a:pt x="68" y="2"/>
                    <a:pt x="67" y="0"/>
                    <a:pt x="64" y="0"/>
                  </a:cubicBezTo>
                  <a:cubicBezTo>
                    <a:pt x="62" y="0"/>
                    <a:pt x="60" y="2"/>
                    <a:pt x="60" y="4"/>
                  </a:cubicBezTo>
                  <a:cubicBezTo>
                    <a:pt x="60" y="12"/>
                    <a:pt x="60" y="12"/>
                    <a:pt x="60" y="12"/>
                  </a:cubicBezTo>
                  <a:cubicBezTo>
                    <a:pt x="36" y="12"/>
                    <a:pt x="36" y="12"/>
                    <a:pt x="36" y="12"/>
                  </a:cubicBezTo>
                  <a:cubicBezTo>
                    <a:pt x="36" y="4"/>
                    <a:pt x="36" y="4"/>
                    <a:pt x="36" y="4"/>
                  </a:cubicBezTo>
                  <a:cubicBezTo>
                    <a:pt x="36" y="2"/>
                    <a:pt x="35" y="0"/>
                    <a:pt x="32" y="0"/>
                  </a:cubicBezTo>
                  <a:cubicBezTo>
                    <a:pt x="30" y="0"/>
                    <a:pt x="28" y="2"/>
                    <a:pt x="28" y="4"/>
                  </a:cubicBezTo>
                  <a:cubicBezTo>
                    <a:pt x="28" y="12"/>
                    <a:pt x="28" y="12"/>
                    <a:pt x="28" y="12"/>
                  </a:cubicBezTo>
                  <a:cubicBezTo>
                    <a:pt x="11" y="12"/>
                    <a:pt x="11" y="12"/>
                    <a:pt x="11" y="12"/>
                  </a:cubicBezTo>
                  <a:cubicBezTo>
                    <a:pt x="5" y="12"/>
                    <a:pt x="0" y="17"/>
                    <a:pt x="0" y="22"/>
                  </a:cubicBezTo>
                  <a:cubicBezTo>
                    <a:pt x="0" y="117"/>
                    <a:pt x="0" y="117"/>
                    <a:pt x="0" y="117"/>
                  </a:cubicBezTo>
                  <a:cubicBezTo>
                    <a:pt x="0" y="123"/>
                    <a:pt x="5" y="128"/>
                    <a:pt x="11" y="128"/>
                  </a:cubicBezTo>
                  <a:cubicBezTo>
                    <a:pt x="118" y="128"/>
                    <a:pt x="118" y="128"/>
                    <a:pt x="118" y="128"/>
                  </a:cubicBezTo>
                  <a:cubicBezTo>
                    <a:pt x="124" y="128"/>
                    <a:pt x="128" y="123"/>
                    <a:pt x="128" y="117"/>
                  </a:cubicBezTo>
                  <a:cubicBezTo>
                    <a:pt x="128" y="22"/>
                    <a:pt x="128" y="22"/>
                    <a:pt x="128" y="22"/>
                  </a:cubicBezTo>
                  <a:cubicBezTo>
                    <a:pt x="128" y="17"/>
                    <a:pt x="124" y="12"/>
                    <a:pt x="118" y="12"/>
                  </a:cubicBezTo>
                  <a:close/>
                  <a:moveTo>
                    <a:pt x="120" y="117"/>
                  </a:moveTo>
                  <a:cubicBezTo>
                    <a:pt x="120" y="119"/>
                    <a:pt x="119" y="120"/>
                    <a:pt x="118" y="120"/>
                  </a:cubicBezTo>
                  <a:cubicBezTo>
                    <a:pt x="11" y="120"/>
                    <a:pt x="11" y="120"/>
                    <a:pt x="11" y="120"/>
                  </a:cubicBezTo>
                  <a:cubicBezTo>
                    <a:pt x="9" y="120"/>
                    <a:pt x="8" y="119"/>
                    <a:pt x="8" y="117"/>
                  </a:cubicBezTo>
                  <a:cubicBezTo>
                    <a:pt x="8" y="22"/>
                    <a:pt x="8" y="22"/>
                    <a:pt x="8" y="22"/>
                  </a:cubicBezTo>
                  <a:cubicBezTo>
                    <a:pt x="8" y="21"/>
                    <a:pt x="9" y="20"/>
                    <a:pt x="11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8" y="28"/>
                    <a:pt x="28" y="28"/>
                    <a:pt x="28" y="28"/>
                  </a:cubicBezTo>
                  <a:cubicBezTo>
                    <a:pt x="28" y="30"/>
                    <a:pt x="30" y="32"/>
                    <a:pt x="32" y="32"/>
                  </a:cubicBezTo>
                  <a:cubicBezTo>
                    <a:pt x="35" y="32"/>
                    <a:pt x="36" y="30"/>
                    <a:pt x="36" y="28"/>
                  </a:cubicBezTo>
                  <a:cubicBezTo>
                    <a:pt x="36" y="20"/>
                    <a:pt x="36" y="20"/>
                    <a:pt x="36" y="20"/>
                  </a:cubicBezTo>
                  <a:cubicBezTo>
                    <a:pt x="60" y="20"/>
                    <a:pt x="60" y="20"/>
                    <a:pt x="60" y="20"/>
                  </a:cubicBezTo>
                  <a:cubicBezTo>
                    <a:pt x="60" y="28"/>
                    <a:pt x="60" y="28"/>
                    <a:pt x="60" y="28"/>
                  </a:cubicBezTo>
                  <a:cubicBezTo>
                    <a:pt x="60" y="30"/>
                    <a:pt x="62" y="32"/>
                    <a:pt x="64" y="32"/>
                  </a:cubicBezTo>
                  <a:cubicBezTo>
                    <a:pt x="67" y="32"/>
                    <a:pt x="68" y="30"/>
                    <a:pt x="68" y="28"/>
                  </a:cubicBezTo>
                  <a:cubicBezTo>
                    <a:pt x="68" y="20"/>
                    <a:pt x="68" y="20"/>
                    <a:pt x="68" y="20"/>
                  </a:cubicBezTo>
                  <a:cubicBezTo>
                    <a:pt x="92" y="20"/>
                    <a:pt x="92" y="20"/>
                    <a:pt x="92" y="20"/>
                  </a:cubicBezTo>
                  <a:cubicBezTo>
                    <a:pt x="92" y="28"/>
                    <a:pt x="92" y="28"/>
                    <a:pt x="92" y="28"/>
                  </a:cubicBezTo>
                  <a:cubicBezTo>
                    <a:pt x="92" y="30"/>
                    <a:pt x="94" y="32"/>
                    <a:pt x="96" y="32"/>
                  </a:cubicBezTo>
                  <a:cubicBezTo>
                    <a:pt x="99" y="32"/>
                    <a:pt x="100" y="30"/>
                    <a:pt x="100" y="28"/>
                  </a:cubicBezTo>
                  <a:cubicBezTo>
                    <a:pt x="100" y="20"/>
                    <a:pt x="100" y="20"/>
                    <a:pt x="100" y="20"/>
                  </a:cubicBezTo>
                  <a:cubicBezTo>
                    <a:pt x="118" y="20"/>
                    <a:pt x="118" y="20"/>
                    <a:pt x="118" y="20"/>
                  </a:cubicBezTo>
                  <a:cubicBezTo>
                    <a:pt x="119" y="20"/>
                    <a:pt x="120" y="21"/>
                    <a:pt x="120" y="22"/>
                  </a:cubicBezTo>
                  <a:lnTo>
                    <a:pt x="120" y="11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3" name="Rectangle 133"/>
            <p:cNvSpPr>
              <a:spLocks noChangeArrowheads="1"/>
            </p:cNvSpPr>
            <p:nvPr/>
          </p:nvSpPr>
          <p:spPr bwMode="auto">
            <a:xfrm>
              <a:off x="3572473" y="3943598"/>
              <a:ext cx="60325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4" name="Rectangle 134"/>
            <p:cNvSpPr>
              <a:spLocks noChangeArrowheads="1"/>
            </p:cNvSpPr>
            <p:nvPr/>
          </p:nvSpPr>
          <p:spPr bwMode="auto">
            <a:xfrm>
              <a:off x="3572473" y="4018210"/>
              <a:ext cx="60325" cy="460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5" name="Rectangle 135"/>
            <p:cNvSpPr>
              <a:spLocks noChangeArrowheads="1"/>
            </p:cNvSpPr>
            <p:nvPr/>
          </p:nvSpPr>
          <p:spPr bwMode="auto">
            <a:xfrm>
              <a:off x="3572473" y="4094410"/>
              <a:ext cx="60325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6" name="Rectangle 136"/>
            <p:cNvSpPr>
              <a:spLocks noChangeArrowheads="1"/>
            </p:cNvSpPr>
            <p:nvPr/>
          </p:nvSpPr>
          <p:spPr bwMode="auto">
            <a:xfrm>
              <a:off x="3677248" y="4094410"/>
              <a:ext cx="60325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7" name="Rectangle 137"/>
            <p:cNvSpPr>
              <a:spLocks noChangeArrowheads="1"/>
            </p:cNvSpPr>
            <p:nvPr/>
          </p:nvSpPr>
          <p:spPr bwMode="auto">
            <a:xfrm>
              <a:off x="3677248" y="4018210"/>
              <a:ext cx="60325" cy="460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8" name="Rectangle 138"/>
            <p:cNvSpPr>
              <a:spLocks noChangeArrowheads="1"/>
            </p:cNvSpPr>
            <p:nvPr/>
          </p:nvSpPr>
          <p:spPr bwMode="auto">
            <a:xfrm>
              <a:off x="3677248" y="3943598"/>
              <a:ext cx="60325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49" name="Rectangle 139"/>
            <p:cNvSpPr>
              <a:spLocks noChangeArrowheads="1"/>
            </p:cNvSpPr>
            <p:nvPr/>
          </p:nvSpPr>
          <p:spPr bwMode="auto">
            <a:xfrm>
              <a:off x="3783611" y="4094410"/>
              <a:ext cx="58738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0" name="Rectangle 140"/>
            <p:cNvSpPr>
              <a:spLocks noChangeArrowheads="1"/>
            </p:cNvSpPr>
            <p:nvPr/>
          </p:nvSpPr>
          <p:spPr bwMode="auto">
            <a:xfrm>
              <a:off x="3783611" y="4018210"/>
              <a:ext cx="58738" cy="4603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1" name="Rectangle 141"/>
            <p:cNvSpPr>
              <a:spLocks noChangeArrowheads="1"/>
            </p:cNvSpPr>
            <p:nvPr/>
          </p:nvSpPr>
          <p:spPr bwMode="auto">
            <a:xfrm>
              <a:off x="3783611" y="3943598"/>
              <a:ext cx="58738" cy="44450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</p:grpSp>
      <p:grpSp>
        <p:nvGrpSpPr>
          <p:cNvPr id="152" name="Group 151"/>
          <p:cNvGrpSpPr/>
          <p:nvPr/>
        </p:nvGrpSpPr>
        <p:grpSpPr>
          <a:xfrm>
            <a:off x="6563277" y="1721374"/>
            <a:ext cx="299639" cy="436493"/>
            <a:chOff x="4174136" y="3762623"/>
            <a:chExt cx="330200" cy="481012"/>
          </a:xfrm>
          <a:solidFill>
            <a:schemeClr val="accent1"/>
          </a:solidFill>
        </p:grpSpPr>
        <p:sp>
          <p:nvSpPr>
            <p:cNvPr id="153" name="Freeform 142"/>
            <p:cNvSpPr>
              <a:spLocks noEditPoints="1"/>
            </p:cNvSpPr>
            <p:nvPr/>
          </p:nvSpPr>
          <p:spPr bwMode="auto">
            <a:xfrm>
              <a:off x="4174136" y="3762623"/>
              <a:ext cx="330200" cy="481012"/>
            </a:xfrm>
            <a:custGeom>
              <a:avLst/>
              <a:gdLst>
                <a:gd name="T0" fmla="*/ 44 w 88"/>
                <a:gd name="T1" fmla="*/ 0 h 128"/>
                <a:gd name="T2" fmla="*/ 0 w 88"/>
                <a:gd name="T3" fmla="*/ 44 h 128"/>
                <a:gd name="T4" fmla="*/ 20 w 88"/>
                <a:gd name="T5" fmla="*/ 92 h 128"/>
                <a:gd name="T6" fmla="*/ 44 w 88"/>
                <a:gd name="T7" fmla="*/ 128 h 128"/>
                <a:gd name="T8" fmla="*/ 68 w 88"/>
                <a:gd name="T9" fmla="*/ 92 h 128"/>
                <a:gd name="T10" fmla="*/ 88 w 88"/>
                <a:gd name="T11" fmla="*/ 44 h 128"/>
                <a:gd name="T12" fmla="*/ 44 w 88"/>
                <a:gd name="T13" fmla="*/ 0 h 128"/>
                <a:gd name="T14" fmla="*/ 55 w 88"/>
                <a:gd name="T15" fmla="*/ 109 h 128"/>
                <a:gd name="T16" fmla="*/ 35 w 88"/>
                <a:gd name="T17" fmla="*/ 111 h 128"/>
                <a:gd name="T18" fmla="*/ 32 w 88"/>
                <a:gd name="T19" fmla="*/ 103 h 128"/>
                <a:gd name="T20" fmla="*/ 32 w 88"/>
                <a:gd name="T21" fmla="*/ 103 h 128"/>
                <a:gd name="T22" fmla="*/ 57 w 88"/>
                <a:gd name="T23" fmla="*/ 100 h 128"/>
                <a:gd name="T24" fmla="*/ 56 w 88"/>
                <a:gd name="T25" fmla="*/ 104 h 128"/>
                <a:gd name="T26" fmla="*/ 55 w 88"/>
                <a:gd name="T27" fmla="*/ 109 h 128"/>
                <a:gd name="T28" fmla="*/ 31 w 88"/>
                <a:gd name="T29" fmla="*/ 99 h 128"/>
                <a:gd name="T30" fmla="*/ 29 w 88"/>
                <a:gd name="T31" fmla="*/ 92 h 128"/>
                <a:gd name="T32" fmla="*/ 60 w 88"/>
                <a:gd name="T33" fmla="*/ 92 h 128"/>
                <a:gd name="T34" fmla="*/ 58 w 88"/>
                <a:gd name="T35" fmla="*/ 96 h 128"/>
                <a:gd name="T36" fmla="*/ 31 w 88"/>
                <a:gd name="T37" fmla="*/ 99 h 128"/>
                <a:gd name="T38" fmla="*/ 44 w 88"/>
                <a:gd name="T39" fmla="*/ 120 h 128"/>
                <a:gd name="T40" fmla="*/ 36 w 88"/>
                <a:gd name="T41" fmla="*/ 115 h 128"/>
                <a:gd name="T42" fmla="*/ 53 w 88"/>
                <a:gd name="T43" fmla="*/ 113 h 128"/>
                <a:gd name="T44" fmla="*/ 44 w 88"/>
                <a:gd name="T45" fmla="*/ 120 h 128"/>
                <a:gd name="T46" fmla="*/ 63 w 88"/>
                <a:gd name="T47" fmla="*/ 84 h 128"/>
                <a:gd name="T48" fmla="*/ 26 w 88"/>
                <a:gd name="T49" fmla="*/ 84 h 128"/>
                <a:gd name="T50" fmla="*/ 19 w 88"/>
                <a:gd name="T51" fmla="*/ 71 h 128"/>
                <a:gd name="T52" fmla="*/ 8 w 88"/>
                <a:gd name="T53" fmla="*/ 44 h 128"/>
                <a:gd name="T54" fmla="*/ 44 w 88"/>
                <a:gd name="T55" fmla="*/ 8 h 128"/>
                <a:gd name="T56" fmla="*/ 80 w 88"/>
                <a:gd name="T57" fmla="*/ 44 h 128"/>
                <a:gd name="T58" fmla="*/ 70 w 88"/>
                <a:gd name="T59" fmla="*/ 71 h 128"/>
                <a:gd name="T60" fmla="*/ 63 w 88"/>
                <a:gd name="T61" fmla="*/ 84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88" h="128">
                  <a:moveTo>
                    <a:pt x="44" y="0"/>
                  </a:moveTo>
                  <a:cubicBezTo>
                    <a:pt x="20" y="0"/>
                    <a:pt x="0" y="19"/>
                    <a:pt x="0" y="44"/>
                  </a:cubicBezTo>
                  <a:cubicBezTo>
                    <a:pt x="0" y="60"/>
                    <a:pt x="15" y="77"/>
                    <a:pt x="20" y="92"/>
                  </a:cubicBezTo>
                  <a:cubicBezTo>
                    <a:pt x="28" y="114"/>
                    <a:pt x="27" y="128"/>
                    <a:pt x="44" y="128"/>
                  </a:cubicBezTo>
                  <a:cubicBezTo>
                    <a:pt x="61" y="128"/>
                    <a:pt x="60" y="114"/>
                    <a:pt x="68" y="92"/>
                  </a:cubicBezTo>
                  <a:cubicBezTo>
                    <a:pt x="73" y="77"/>
                    <a:pt x="88" y="60"/>
                    <a:pt x="88" y="44"/>
                  </a:cubicBezTo>
                  <a:cubicBezTo>
                    <a:pt x="88" y="19"/>
                    <a:pt x="68" y="0"/>
                    <a:pt x="44" y="0"/>
                  </a:cubicBezTo>
                  <a:close/>
                  <a:moveTo>
                    <a:pt x="55" y="109"/>
                  </a:moveTo>
                  <a:cubicBezTo>
                    <a:pt x="35" y="111"/>
                    <a:pt x="35" y="111"/>
                    <a:pt x="35" y="111"/>
                  </a:cubicBezTo>
                  <a:cubicBezTo>
                    <a:pt x="34" y="109"/>
                    <a:pt x="33" y="107"/>
                    <a:pt x="32" y="103"/>
                  </a:cubicBezTo>
                  <a:cubicBezTo>
                    <a:pt x="32" y="103"/>
                    <a:pt x="32" y="103"/>
                    <a:pt x="32" y="103"/>
                  </a:cubicBezTo>
                  <a:cubicBezTo>
                    <a:pt x="57" y="100"/>
                    <a:pt x="57" y="100"/>
                    <a:pt x="57" y="100"/>
                  </a:cubicBezTo>
                  <a:cubicBezTo>
                    <a:pt x="57" y="101"/>
                    <a:pt x="56" y="103"/>
                    <a:pt x="56" y="104"/>
                  </a:cubicBezTo>
                  <a:cubicBezTo>
                    <a:pt x="55" y="106"/>
                    <a:pt x="55" y="107"/>
                    <a:pt x="55" y="109"/>
                  </a:cubicBezTo>
                  <a:close/>
                  <a:moveTo>
                    <a:pt x="31" y="99"/>
                  </a:moveTo>
                  <a:cubicBezTo>
                    <a:pt x="30" y="97"/>
                    <a:pt x="30" y="94"/>
                    <a:pt x="29" y="92"/>
                  </a:cubicBezTo>
                  <a:cubicBezTo>
                    <a:pt x="60" y="92"/>
                    <a:pt x="60" y="92"/>
                    <a:pt x="60" y="92"/>
                  </a:cubicBezTo>
                  <a:cubicBezTo>
                    <a:pt x="59" y="93"/>
                    <a:pt x="59" y="95"/>
                    <a:pt x="58" y="96"/>
                  </a:cubicBezTo>
                  <a:lnTo>
                    <a:pt x="31" y="99"/>
                  </a:lnTo>
                  <a:close/>
                  <a:moveTo>
                    <a:pt x="44" y="120"/>
                  </a:moveTo>
                  <a:cubicBezTo>
                    <a:pt x="40" y="120"/>
                    <a:pt x="38" y="119"/>
                    <a:pt x="36" y="115"/>
                  </a:cubicBezTo>
                  <a:cubicBezTo>
                    <a:pt x="53" y="113"/>
                    <a:pt x="53" y="113"/>
                    <a:pt x="53" y="113"/>
                  </a:cubicBezTo>
                  <a:cubicBezTo>
                    <a:pt x="51" y="119"/>
                    <a:pt x="49" y="120"/>
                    <a:pt x="44" y="120"/>
                  </a:cubicBezTo>
                  <a:close/>
                  <a:moveTo>
                    <a:pt x="63" y="84"/>
                  </a:moveTo>
                  <a:cubicBezTo>
                    <a:pt x="26" y="84"/>
                    <a:pt x="26" y="84"/>
                    <a:pt x="26" y="84"/>
                  </a:cubicBezTo>
                  <a:cubicBezTo>
                    <a:pt x="24" y="79"/>
                    <a:pt x="21" y="75"/>
                    <a:pt x="19" y="71"/>
                  </a:cubicBezTo>
                  <a:cubicBezTo>
                    <a:pt x="14" y="62"/>
                    <a:pt x="8" y="52"/>
                    <a:pt x="8" y="44"/>
                  </a:cubicBezTo>
                  <a:cubicBezTo>
                    <a:pt x="8" y="24"/>
                    <a:pt x="24" y="8"/>
                    <a:pt x="44" y="8"/>
                  </a:cubicBezTo>
                  <a:cubicBezTo>
                    <a:pt x="64" y="8"/>
                    <a:pt x="80" y="24"/>
                    <a:pt x="80" y="44"/>
                  </a:cubicBezTo>
                  <a:cubicBezTo>
                    <a:pt x="80" y="52"/>
                    <a:pt x="75" y="62"/>
                    <a:pt x="70" y="71"/>
                  </a:cubicBezTo>
                  <a:cubicBezTo>
                    <a:pt x="67" y="75"/>
                    <a:pt x="65" y="80"/>
                    <a:pt x="63" y="8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  <p:sp>
          <p:nvSpPr>
            <p:cNvPr id="154" name="Freeform 143"/>
            <p:cNvSpPr>
              <a:spLocks/>
            </p:cNvSpPr>
            <p:nvPr/>
          </p:nvSpPr>
          <p:spPr bwMode="auto">
            <a:xfrm>
              <a:off x="4248748" y="3837235"/>
              <a:ext cx="96838" cy="98425"/>
            </a:xfrm>
            <a:custGeom>
              <a:avLst/>
              <a:gdLst>
                <a:gd name="T0" fmla="*/ 24 w 26"/>
                <a:gd name="T1" fmla="*/ 0 h 26"/>
                <a:gd name="T2" fmla="*/ 0 w 26"/>
                <a:gd name="T3" fmla="*/ 24 h 26"/>
                <a:gd name="T4" fmla="*/ 2 w 26"/>
                <a:gd name="T5" fmla="*/ 26 h 26"/>
                <a:gd name="T6" fmla="*/ 4 w 26"/>
                <a:gd name="T7" fmla="*/ 24 h 26"/>
                <a:gd name="T8" fmla="*/ 24 w 26"/>
                <a:gd name="T9" fmla="*/ 4 h 26"/>
                <a:gd name="T10" fmla="*/ 26 w 26"/>
                <a:gd name="T11" fmla="*/ 2 h 26"/>
                <a:gd name="T12" fmla="*/ 24 w 26"/>
                <a:gd name="T13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6">
                  <a:moveTo>
                    <a:pt x="24" y="0"/>
                  </a:moveTo>
                  <a:cubicBezTo>
                    <a:pt x="11" y="0"/>
                    <a:pt x="0" y="11"/>
                    <a:pt x="0" y="24"/>
                  </a:cubicBezTo>
                  <a:cubicBezTo>
                    <a:pt x="0" y="25"/>
                    <a:pt x="1" y="26"/>
                    <a:pt x="2" y="26"/>
                  </a:cubicBezTo>
                  <a:cubicBezTo>
                    <a:pt x="3" y="26"/>
                    <a:pt x="4" y="25"/>
                    <a:pt x="4" y="24"/>
                  </a:cubicBezTo>
                  <a:cubicBezTo>
                    <a:pt x="4" y="13"/>
                    <a:pt x="13" y="4"/>
                    <a:pt x="24" y="4"/>
                  </a:cubicBezTo>
                  <a:cubicBezTo>
                    <a:pt x="25" y="4"/>
                    <a:pt x="26" y="3"/>
                    <a:pt x="26" y="2"/>
                  </a:cubicBezTo>
                  <a:cubicBezTo>
                    <a:pt x="26" y="1"/>
                    <a:pt x="25" y="0"/>
                    <a:pt x="24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3200">
                <a:solidFill>
                  <a:srgbClr val="363B41"/>
                </a:solidFill>
              </a:endParaRPr>
            </a:p>
          </p:txBody>
        </p:sp>
      </p:grpSp>
      <p:sp>
        <p:nvSpPr>
          <p:cNvPr id="155" name="TextBox 154"/>
          <p:cNvSpPr txBox="1"/>
          <p:nvPr/>
        </p:nvSpPr>
        <p:spPr>
          <a:xfrm>
            <a:off x="7248128" y="1609279"/>
            <a:ext cx="3744416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defTabSz="1219170"/>
            <a:r>
              <a:rPr lang="en-US" sz="1200" dirty="0"/>
              <a:t>Lorem Ipsum has been the industry's standard dummy text ever since the 1500s, when an unknown printer took a galley of type book.</a:t>
            </a:r>
            <a:endParaRPr lang="uk-UA" sz="1200" dirty="0"/>
          </a:p>
        </p:txBody>
      </p:sp>
      <p:sp>
        <p:nvSpPr>
          <p:cNvPr id="156" name="TextBox 155"/>
          <p:cNvSpPr txBox="1"/>
          <p:nvPr/>
        </p:nvSpPr>
        <p:spPr>
          <a:xfrm>
            <a:off x="7248128" y="2497920"/>
            <a:ext cx="3744416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defTabSz="1219170"/>
            <a:r>
              <a:rPr lang="en-US" sz="1200" dirty="0"/>
              <a:t>Lorem Ipsum has been the industry's standard dummy text ever since the 1500s, when an unknown printer took a galley of type book.</a:t>
            </a:r>
            <a:endParaRPr lang="uk-UA" sz="1200" dirty="0"/>
          </a:p>
        </p:txBody>
      </p:sp>
      <p:sp>
        <p:nvSpPr>
          <p:cNvPr id="157" name="TextBox 156"/>
          <p:cNvSpPr txBox="1"/>
          <p:nvPr/>
        </p:nvSpPr>
        <p:spPr>
          <a:xfrm>
            <a:off x="7248128" y="3330297"/>
            <a:ext cx="3744416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defTabSz="1219170"/>
            <a:r>
              <a:rPr lang="en-US" sz="1200" dirty="0"/>
              <a:t>Lorem Ipsum has been the industry's standard dummy text ever since the 1500s, when an unknown printer took a galley of type book.</a:t>
            </a:r>
            <a:endParaRPr lang="uk-UA" sz="1200" dirty="0"/>
          </a:p>
        </p:txBody>
      </p:sp>
      <p:sp>
        <p:nvSpPr>
          <p:cNvPr id="158" name="TextBox 157"/>
          <p:cNvSpPr txBox="1"/>
          <p:nvPr/>
        </p:nvSpPr>
        <p:spPr>
          <a:xfrm>
            <a:off x="7248128" y="4222863"/>
            <a:ext cx="3744416" cy="646331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defTabSz="1219170"/>
            <a:r>
              <a:rPr lang="en-US" sz="1200" dirty="0"/>
              <a:t>Lorem Ipsum has been the industry's standard dummy text ever since the 1500s, when an unknown printer took a galley of type book.</a:t>
            </a:r>
            <a:endParaRPr lang="uk-UA" sz="1200" dirty="0"/>
          </a:p>
        </p:txBody>
      </p:sp>
      <p:sp>
        <p:nvSpPr>
          <p:cNvPr id="5" name="Rectangle 4"/>
          <p:cNvSpPr/>
          <p:nvPr/>
        </p:nvSpPr>
        <p:spPr>
          <a:xfrm>
            <a:off x="0" y="5326304"/>
            <a:ext cx="12192000" cy="1531697"/>
          </a:xfrm>
          <a:prstGeom prst="rect">
            <a:avLst/>
          </a:prstGeom>
          <a:solidFill>
            <a:schemeClr val="tx1">
              <a:alpha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uk-UA" sz="3200">
              <a:solidFill>
                <a:srgbClr val="FFFFFF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912285" y="5944623"/>
            <a:ext cx="1036829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219170"/>
            <a:r>
              <a:rPr lang="en-US" sz="1400" b="1" dirty="0"/>
              <a:t>Lorem Ipsum</a:t>
            </a:r>
            <a:r>
              <a:rPr lang="en-US" sz="1400" dirty="0"/>
              <a:t> is simply dummy text of the printing and typesetting industry. Lorem Ipsum has been the industry's standard dummy text ever since the 1500s, when an unknown printer took a galley of type and scrambled it to make a type specimen book. </a:t>
            </a:r>
            <a:endParaRPr lang="uk-UA" sz="1400" dirty="0"/>
          </a:p>
        </p:txBody>
      </p:sp>
      <p:sp>
        <p:nvSpPr>
          <p:cNvPr id="159" name="TextBox 158"/>
          <p:cNvSpPr txBox="1"/>
          <p:nvPr/>
        </p:nvSpPr>
        <p:spPr>
          <a:xfrm>
            <a:off x="912285" y="5425446"/>
            <a:ext cx="10368292" cy="584775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/>
            <a:r>
              <a:rPr lang="en-US" sz="3200" b="1" dirty="0">
                <a:solidFill>
                  <a:schemeClr val="accent1"/>
                </a:solidFill>
                <a:latin typeface="+mj-lt"/>
              </a:rPr>
              <a:t>$12 000</a:t>
            </a:r>
            <a:endParaRPr lang="uk-UA" sz="3200" b="1" dirty="0">
              <a:solidFill>
                <a:schemeClr val="accent1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362773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4"/>
          </p:nvPr>
        </p:nvSpPr>
        <p:spPr/>
      </p:sp>
      <p:grpSp>
        <p:nvGrpSpPr>
          <p:cNvPr id="33" name="Group 32"/>
          <p:cNvGrpSpPr/>
          <p:nvPr/>
        </p:nvGrpSpPr>
        <p:grpSpPr>
          <a:xfrm>
            <a:off x="912812" y="3149600"/>
            <a:ext cx="4823148" cy="704412"/>
            <a:chOff x="4151783" y="1557138"/>
            <a:chExt cx="4823148" cy="704412"/>
          </a:xfrm>
        </p:grpSpPr>
        <p:sp>
          <p:nvSpPr>
            <p:cNvPr id="35" name="Shape 1042"/>
            <p:cNvSpPr/>
            <p:nvPr/>
          </p:nvSpPr>
          <p:spPr>
            <a:xfrm>
              <a:off x="4151783" y="1557138"/>
              <a:ext cx="4823148" cy="704412"/>
            </a:xfrm>
            <a:prstGeom prst="roundRect">
              <a:avLst>
                <a:gd name="adj" fmla="val 15189"/>
              </a:avLst>
            </a:prstGeom>
            <a:solidFill>
              <a:schemeClr val="accent1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6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4223793" y="1643986"/>
              <a:ext cx="4679130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FFFFFF"/>
                  </a:solidFill>
                </a:rPr>
                <a:t>PROJECT NAME</a:t>
              </a:r>
              <a:endParaRPr lang="uk-UA" sz="1000" spc="300" dirty="0">
                <a:solidFill>
                  <a:srgbClr val="FFFFFF"/>
                </a:solidFill>
              </a:endParaRPr>
            </a:p>
          </p:txBody>
        </p:sp>
        <p:sp>
          <p:nvSpPr>
            <p:cNvPr id="37" name="TextBox 36"/>
            <p:cNvSpPr txBox="1"/>
            <p:nvPr/>
          </p:nvSpPr>
          <p:spPr>
            <a:xfrm>
              <a:off x="4223793" y="1789778"/>
              <a:ext cx="4679130" cy="400110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2000" b="1" dirty="0">
                  <a:solidFill>
                    <a:srgbClr val="FFFFFF"/>
                  </a:solidFill>
                  <a:latin typeface="+mj-lt"/>
                </a:rPr>
                <a:t>Awesome New Project </a:t>
              </a:r>
              <a:endParaRPr lang="uk-UA" sz="2000" b="1" dirty="0">
                <a:solidFill>
                  <a:srgbClr val="FFFFFF"/>
                </a:solidFill>
                <a:latin typeface="+mj-lt"/>
              </a:endParaRPr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1530554" y="3928142"/>
            <a:ext cx="4175076" cy="515124"/>
            <a:chOff x="4151783" y="1643986"/>
            <a:chExt cx="4175076" cy="515124"/>
          </a:xfrm>
        </p:grpSpPr>
        <p:sp>
          <p:nvSpPr>
            <p:cNvPr id="15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bg1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600" dirty="0"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chemeClr val="tx1">
                      <a:alpha val="50000"/>
                    </a:schemeClr>
                  </a:solidFill>
                </a:rPr>
                <a:t>PROJECT NUMBER</a:t>
              </a:r>
              <a:endParaRPr lang="uk-UA" sz="1000" spc="300" dirty="0">
                <a:solidFill>
                  <a:schemeClr val="tx1">
                    <a:alpha val="50000"/>
                  </a:schemeClr>
                </a:solidFill>
              </a:endParaRPr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Project 12345 </a:t>
              </a:r>
              <a:endParaRPr lang="uk-UA" sz="1600" b="1" dirty="0">
                <a:latin typeface="+mj-lt"/>
              </a:endParaRPr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1530554" y="4465636"/>
            <a:ext cx="4175076" cy="515124"/>
            <a:chOff x="4151783" y="1643986"/>
            <a:chExt cx="4175076" cy="515124"/>
          </a:xfrm>
        </p:grpSpPr>
        <p:sp>
          <p:nvSpPr>
            <p:cNvPr id="27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bg1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600" dirty="0"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chemeClr val="tx1">
                      <a:alpha val="50000"/>
                    </a:schemeClr>
                  </a:solidFill>
                </a:rPr>
                <a:t>PROJECT MANAGER</a:t>
              </a:r>
              <a:endParaRPr lang="uk-UA" sz="1000" spc="300" dirty="0">
                <a:solidFill>
                  <a:schemeClr val="tx1">
                    <a:alpha val="50000"/>
                  </a:schemeClr>
                </a:solidFill>
              </a:endParaRPr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Andrew Cross</a:t>
              </a:r>
              <a:endParaRPr lang="uk-UA" sz="1600" b="1" dirty="0">
                <a:latin typeface="+mj-lt"/>
              </a:endParaRPr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1530554" y="5003130"/>
            <a:ext cx="4175076" cy="515124"/>
            <a:chOff x="4151783" y="1643986"/>
            <a:chExt cx="4175076" cy="515124"/>
          </a:xfrm>
        </p:grpSpPr>
        <p:sp>
          <p:nvSpPr>
            <p:cNvPr id="31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bg1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600" dirty="0"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chemeClr val="tx1">
                      <a:alpha val="50000"/>
                    </a:schemeClr>
                  </a:solidFill>
                </a:rPr>
                <a:t>START–END DAY</a:t>
              </a:r>
              <a:endParaRPr lang="uk-UA" sz="1000" spc="300" dirty="0">
                <a:solidFill>
                  <a:schemeClr val="tx1">
                    <a:alpha val="50000"/>
                  </a:schemeClr>
                </a:solidFill>
              </a:endParaRPr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12/05/19–05/21/20</a:t>
              </a:r>
              <a:endParaRPr lang="uk-UA" sz="1600" b="1" dirty="0">
                <a:latin typeface="+mj-lt"/>
              </a:endParaRPr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1530554" y="5540625"/>
            <a:ext cx="4175076" cy="515124"/>
            <a:chOff x="4151783" y="1643986"/>
            <a:chExt cx="4175076" cy="515124"/>
          </a:xfrm>
        </p:grpSpPr>
        <p:sp>
          <p:nvSpPr>
            <p:cNvPr id="46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bg1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600" dirty="0">
                <a:latin typeface="+mj-lt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47" name="TextBox 46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chemeClr val="tx1">
                      <a:alpha val="50000"/>
                    </a:schemeClr>
                  </a:solidFill>
                </a:rPr>
                <a:t>BUDGET</a:t>
              </a:r>
              <a:endParaRPr lang="uk-UA" sz="1000" spc="300" dirty="0">
                <a:solidFill>
                  <a:schemeClr val="tx1">
                    <a:alpha val="50000"/>
                  </a:schemeClr>
                </a:solidFill>
              </a:endParaRPr>
            </a:p>
          </p:txBody>
        </p:sp>
        <p:sp>
          <p:nvSpPr>
            <p:cNvPr id="48" name="TextBox 47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$12 600</a:t>
              </a:r>
              <a:endParaRPr lang="uk-UA" sz="1600" b="1" dirty="0">
                <a:latin typeface="+mj-lt"/>
              </a:endParaRPr>
            </a:p>
          </p:txBody>
        </p:sp>
      </p:grpSp>
      <p:sp>
        <p:nvSpPr>
          <p:cNvPr id="50" name="TextBox 49"/>
          <p:cNvSpPr txBox="1"/>
          <p:nvPr/>
        </p:nvSpPr>
        <p:spPr>
          <a:xfrm>
            <a:off x="6647529" y="4365209"/>
            <a:ext cx="4103066" cy="276999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pPr defTabSz="1219170">
              <a:spcAft>
                <a:spcPts val="1200"/>
              </a:spcAft>
            </a:pPr>
            <a:r>
              <a:rPr lang="en-US" sz="1200" dirty="0"/>
              <a:t>Lorem Ipsum has been the industry's standard dummy text.</a:t>
            </a:r>
          </a:p>
        </p:txBody>
      </p:sp>
      <p:grpSp>
        <p:nvGrpSpPr>
          <p:cNvPr id="53" name="Group 52"/>
          <p:cNvGrpSpPr/>
          <p:nvPr/>
        </p:nvGrpSpPr>
        <p:grpSpPr>
          <a:xfrm>
            <a:off x="6575519" y="3922688"/>
            <a:ext cx="4175076" cy="338554"/>
            <a:chOff x="4151783" y="1820556"/>
            <a:chExt cx="4175076" cy="338554"/>
          </a:xfrm>
        </p:grpSpPr>
        <p:sp>
          <p:nvSpPr>
            <p:cNvPr id="54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bg1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600" dirty="0"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56" name="TextBox 55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Program</a:t>
              </a:r>
              <a:endParaRPr lang="uk-UA" sz="1600" b="1" dirty="0">
                <a:latin typeface="+mj-lt"/>
              </a:endParaRPr>
            </a:p>
          </p:txBody>
        </p:sp>
      </p:grpSp>
      <p:sp>
        <p:nvSpPr>
          <p:cNvPr id="57" name="TextBox 56"/>
          <p:cNvSpPr txBox="1"/>
          <p:nvPr/>
        </p:nvSpPr>
        <p:spPr>
          <a:xfrm>
            <a:off x="6647529" y="5394031"/>
            <a:ext cx="4103066" cy="646331"/>
          </a:xfrm>
          <a:prstGeom prst="rect">
            <a:avLst/>
          </a:prstGeom>
          <a:noFill/>
        </p:spPr>
        <p:txBody>
          <a:bodyPr wrap="square" rIns="0" rtlCol="0">
            <a:spAutoFit/>
          </a:bodyPr>
          <a:lstStyle/>
          <a:p>
            <a:pPr defTabSz="1219170">
              <a:spcAft>
                <a:spcPts val="1200"/>
              </a:spcAft>
            </a:pPr>
            <a:r>
              <a:rPr lang="en-US" sz="1200" dirty="0"/>
              <a:t>Lorem Ipsum has been the industry's standard dummy text ever since the 1500s, when an unknown printer took a galley of type and scrambled it to make a type </a:t>
            </a:r>
            <a:r>
              <a:rPr lang="en-US" sz="1200" dirty="0" smtClean="0"/>
              <a:t>book</a:t>
            </a:r>
            <a:r>
              <a:rPr lang="en-US" sz="1200" dirty="0"/>
              <a:t>. </a:t>
            </a:r>
          </a:p>
        </p:txBody>
      </p:sp>
      <p:grpSp>
        <p:nvGrpSpPr>
          <p:cNvPr id="58" name="Group 57"/>
          <p:cNvGrpSpPr/>
          <p:nvPr/>
        </p:nvGrpSpPr>
        <p:grpSpPr>
          <a:xfrm>
            <a:off x="6575519" y="4951510"/>
            <a:ext cx="4175076" cy="338554"/>
            <a:chOff x="4151783" y="1820556"/>
            <a:chExt cx="4175076" cy="338554"/>
          </a:xfrm>
        </p:grpSpPr>
        <p:sp>
          <p:nvSpPr>
            <p:cNvPr id="59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bg1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600" dirty="0"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60" name="TextBox 59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Description</a:t>
              </a:r>
              <a:endParaRPr lang="uk-UA" sz="1600" b="1" dirty="0">
                <a:latin typeface="+mj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088554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Rectangle 36"/>
          <p:cNvSpPr/>
          <p:nvPr/>
        </p:nvSpPr>
        <p:spPr>
          <a:xfrm>
            <a:off x="407368" y="0"/>
            <a:ext cx="5904656" cy="6858000"/>
          </a:xfrm>
          <a:prstGeom prst="rect">
            <a:avLst/>
          </a:prstGeom>
          <a:solidFill>
            <a:srgbClr val="EAEAE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grpSp>
        <p:nvGrpSpPr>
          <p:cNvPr id="5" name="Group 4"/>
          <p:cNvGrpSpPr/>
          <p:nvPr/>
        </p:nvGrpSpPr>
        <p:grpSpPr>
          <a:xfrm>
            <a:off x="912812" y="1196752"/>
            <a:ext cx="4823148" cy="704412"/>
            <a:chOff x="4151783" y="1557138"/>
            <a:chExt cx="4823148" cy="704412"/>
          </a:xfrm>
        </p:grpSpPr>
        <p:sp>
          <p:nvSpPr>
            <p:cNvPr id="6" name="Shape 1042"/>
            <p:cNvSpPr/>
            <p:nvPr/>
          </p:nvSpPr>
          <p:spPr>
            <a:xfrm>
              <a:off x="4151783" y="1557138"/>
              <a:ext cx="4823148" cy="704412"/>
            </a:xfrm>
            <a:prstGeom prst="roundRect">
              <a:avLst>
                <a:gd name="adj" fmla="val 15189"/>
              </a:avLst>
            </a:prstGeom>
            <a:solidFill>
              <a:schemeClr val="accent1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6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4223793" y="1643986"/>
              <a:ext cx="4679130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FFFFFF"/>
                  </a:solidFill>
                </a:rPr>
                <a:t>PROJECT NAME</a:t>
              </a:r>
              <a:endParaRPr lang="uk-UA" sz="1000" spc="300" dirty="0">
                <a:solidFill>
                  <a:srgbClr val="FFFFFF"/>
                </a:solidFill>
              </a:endParaRPr>
            </a:p>
          </p:txBody>
        </p:sp>
        <p:sp>
          <p:nvSpPr>
            <p:cNvPr id="8" name="TextBox 7"/>
            <p:cNvSpPr txBox="1"/>
            <p:nvPr/>
          </p:nvSpPr>
          <p:spPr>
            <a:xfrm>
              <a:off x="4223793" y="1789778"/>
              <a:ext cx="4679130" cy="400110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2000" b="1" dirty="0">
                  <a:solidFill>
                    <a:srgbClr val="FFFFFF"/>
                  </a:solidFill>
                  <a:latin typeface="+mj-lt"/>
                </a:rPr>
                <a:t>Awesome New Project </a:t>
              </a:r>
              <a:endParaRPr lang="uk-UA" sz="2000" b="1" dirty="0">
                <a:solidFill>
                  <a:srgbClr val="FFFFFF"/>
                </a:solidFill>
                <a:latin typeface="+mj-lt"/>
              </a:endParaRPr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1530554" y="1975294"/>
            <a:ext cx="4175076" cy="515124"/>
            <a:chOff x="4151783" y="1643986"/>
            <a:chExt cx="4175076" cy="515124"/>
          </a:xfrm>
        </p:grpSpPr>
        <p:sp>
          <p:nvSpPr>
            <p:cNvPr id="10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rgbClr val="FFFFFF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PROJECT NUMBER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solidFill>
                    <a:srgbClr val="363B41"/>
                  </a:solidFill>
                  <a:latin typeface="+mj-lt"/>
                </a:rPr>
                <a:t>Project 12345 </a:t>
              </a:r>
              <a:endParaRPr lang="uk-UA" sz="1600" b="1" dirty="0">
                <a:solidFill>
                  <a:srgbClr val="363B41"/>
                </a:solidFill>
                <a:latin typeface="+mj-lt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1530554" y="2512788"/>
            <a:ext cx="4175076" cy="515124"/>
            <a:chOff x="4151783" y="1643986"/>
            <a:chExt cx="4175076" cy="515124"/>
          </a:xfrm>
        </p:grpSpPr>
        <p:sp>
          <p:nvSpPr>
            <p:cNvPr id="14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rgbClr val="FFFFFF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PROJECT MANAGER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solidFill>
                    <a:srgbClr val="363B41"/>
                  </a:solidFill>
                  <a:latin typeface="+mj-lt"/>
                </a:rPr>
                <a:t>Andrew Cross</a:t>
              </a:r>
              <a:endParaRPr lang="uk-UA" sz="1600" b="1" dirty="0">
                <a:solidFill>
                  <a:srgbClr val="363B41"/>
                </a:solidFill>
                <a:latin typeface="+mj-lt"/>
              </a:endParaRPr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1530554" y="3050282"/>
            <a:ext cx="4175076" cy="515124"/>
            <a:chOff x="4151783" y="1643986"/>
            <a:chExt cx="4175076" cy="515124"/>
          </a:xfrm>
        </p:grpSpPr>
        <p:sp>
          <p:nvSpPr>
            <p:cNvPr id="18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rgbClr val="FFFFFF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START DAY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solidFill>
                    <a:srgbClr val="363B41"/>
                  </a:solidFill>
                  <a:latin typeface="+mj-lt"/>
                </a:rPr>
                <a:t>12/05/19</a:t>
              </a:r>
              <a:endParaRPr lang="uk-UA" sz="1600" b="1" dirty="0">
                <a:solidFill>
                  <a:srgbClr val="363B41"/>
                </a:solidFill>
                <a:latin typeface="+mj-lt"/>
              </a:endParaRPr>
            </a:p>
          </p:txBody>
        </p:sp>
      </p:grpSp>
      <p:grpSp>
        <p:nvGrpSpPr>
          <p:cNvPr id="21" name="Group 20"/>
          <p:cNvGrpSpPr/>
          <p:nvPr/>
        </p:nvGrpSpPr>
        <p:grpSpPr>
          <a:xfrm>
            <a:off x="1530554" y="4181905"/>
            <a:ext cx="4175076" cy="515124"/>
            <a:chOff x="4151783" y="1643986"/>
            <a:chExt cx="4175076" cy="515124"/>
          </a:xfrm>
        </p:grpSpPr>
        <p:sp>
          <p:nvSpPr>
            <p:cNvPr id="22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rgbClr val="FFFFFF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23" name="TextBox 22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PROJECT OWNER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solidFill>
                    <a:srgbClr val="363B41"/>
                  </a:solidFill>
                  <a:latin typeface="+mj-lt"/>
                </a:rPr>
                <a:t>Tomas Smith</a:t>
              </a:r>
              <a:endParaRPr lang="uk-UA" sz="1600" b="1" dirty="0">
                <a:solidFill>
                  <a:srgbClr val="363B41"/>
                </a:solidFill>
                <a:latin typeface="+mj-lt"/>
              </a:endParaRPr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1530554" y="3638861"/>
            <a:ext cx="4175076" cy="515124"/>
            <a:chOff x="4151783" y="1643986"/>
            <a:chExt cx="4175076" cy="515124"/>
          </a:xfrm>
        </p:grpSpPr>
        <p:sp>
          <p:nvSpPr>
            <p:cNvPr id="26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rgbClr val="FFFFFF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REPORTING DAY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solidFill>
                    <a:srgbClr val="363B41"/>
                  </a:solidFill>
                  <a:latin typeface="+mj-lt"/>
                </a:rPr>
                <a:t>05/21/20</a:t>
              </a:r>
              <a:endParaRPr lang="uk-UA" sz="1600" b="1" dirty="0">
                <a:solidFill>
                  <a:srgbClr val="363B41"/>
                </a:solidFill>
                <a:latin typeface="+mj-lt"/>
              </a:endParaRPr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1530554" y="4721984"/>
            <a:ext cx="4175076" cy="515124"/>
            <a:chOff x="4151783" y="1643986"/>
            <a:chExt cx="4175076" cy="515124"/>
          </a:xfrm>
        </p:grpSpPr>
        <p:sp>
          <p:nvSpPr>
            <p:cNvPr id="30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rgbClr val="FFFFFF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31" name="TextBox 30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BUDGET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solidFill>
                    <a:srgbClr val="363B41"/>
                  </a:solidFill>
                  <a:latin typeface="+mj-lt"/>
                </a:rPr>
                <a:t>$12 600</a:t>
              </a:r>
              <a:endParaRPr lang="uk-UA" sz="1600" b="1" dirty="0">
                <a:solidFill>
                  <a:srgbClr val="363B41"/>
                </a:solidFill>
                <a:latin typeface="+mj-lt"/>
              </a:endParaRPr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1530554" y="5250278"/>
            <a:ext cx="4175076" cy="615164"/>
            <a:chOff x="4151783" y="1643986"/>
            <a:chExt cx="4175076" cy="615164"/>
          </a:xfrm>
        </p:grpSpPr>
        <p:sp>
          <p:nvSpPr>
            <p:cNvPr id="34" name="Shape 1042"/>
            <p:cNvSpPr/>
            <p:nvPr/>
          </p:nvSpPr>
          <p:spPr>
            <a:xfrm>
              <a:off x="4151783" y="1834418"/>
              <a:ext cx="4175076" cy="424732"/>
            </a:xfrm>
            <a:prstGeom prst="roundRect">
              <a:avLst>
                <a:gd name="adj" fmla="val 15189"/>
              </a:avLst>
            </a:prstGeom>
            <a:solidFill>
              <a:srgbClr val="FFFFFF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35" name="TextBox 34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DESCRIPTION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4223793" y="1834418"/>
              <a:ext cx="4031058" cy="424732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defTabSz="1219170">
                <a:lnSpc>
                  <a:spcPct val="90000"/>
                </a:lnSpc>
                <a:spcAft>
                  <a:spcPts val="1200"/>
                </a:spcAft>
              </a:pPr>
              <a:r>
                <a:rPr lang="en-US" sz="1200" dirty="0">
                  <a:solidFill>
                    <a:srgbClr val="363B41"/>
                  </a:solidFill>
                </a:rPr>
                <a:t>Lorem Ipsum is simply dummy text of the printing and typesetting industry.</a:t>
              </a:r>
            </a:p>
          </p:txBody>
        </p:sp>
      </p:grpSp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2502360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" name="Group 32"/>
          <p:cNvGrpSpPr/>
          <p:nvPr/>
        </p:nvGrpSpPr>
        <p:grpSpPr>
          <a:xfrm>
            <a:off x="912812" y="1225375"/>
            <a:ext cx="4823148" cy="704412"/>
            <a:chOff x="4151783" y="1557138"/>
            <a:chExt cx="4823148" cy="704412"/>
          </a:xfrm>
        </p:grpSpPr>
        <p:sp>
          <p:nvSpPr>
            <p:cNvPr id="35" name="Shape 1042"/>
            <p:cNvSpPr/>
            <p:nvPr/>
          </p:nvSpPr>
          <p:spPr>
            <a:xfrm>
              <a:off x="4151783" y="1557138"/>
              <a:ext cx="4823148" cy="704412"/>
            </a:xfrm>
            <a:prstGeom prst="roundRect">
              <a:avLst>
                <a:gd name="adj" fmla="val 15189"/>
              </a:avLst>
            </a:prstGeom>
            <a:solidFill>
              <a:schemeClr val="accent1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6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4223793" y="1643986"/>
              <a:ext cx="4679130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FFFFFF"/>
                  </a:solidFill>
                </a:rPr>
                <a:t>PROJECT NAME</a:t>
              </a:r>
              <a:endParaRPr lang="uk-UA" sz="1000" spc="300" dirty="0">
                <a:solidFill>
                  <a:srgbClr val="FFFFFF"/>
                </a:solidFill>
              </a:endParaRPr>
            </a:p>
          </p:txBody>
        </p:sp>
        <p:sp>
          <p:nvSpPr>
            <p:cNvPr id="37" name="TextBox 36"/>
            <p:cNvSpPr txBox="1"/>
            <p:nvPr/>
          </p:nvSpPr>
          <p:spPr>
            <a:xfrm>
              <a:off x="4223793" y="1789778"/>
              <a:ext cx="4679130" cy="400110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2000" b="1" dirty="0">
                  <a:solidFill>
                    <a:srgbClr val="FFFFFF"/>
                  </a:solidFill>
                  <a:latin typeface="+mj-lt"/>
                </a:rPr>
                <a:t>Awesome New Project </a:t>
              </a:r>
              <a:endParaRPr lang="uk-UA" sz="2000" b="1" dirty="0">
                <a:solidFill>
                  <a:srgbClr val="FFFFFF"/>
                </a:solidFill>
                <a:latin typeface="+mj-lt"/>
              </a:endParaRPr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1530554" y="2019306"/>
            <a:ext cx="4175076" cy="525220"/>
            <a:chOff x="4151783" y="1659375"/>
            <a:chExt cx="4175076" cy="525220"/>
          </a:xfrm>
        </p:grpSpPr>
        <p:sp>
          <p:nvSpPr>
            <p:cNvPr id="15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accent2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4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4223793" y="1659375"/>
              <a:ext cx="4031058" cy="230832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900" spc="300" dirty="0">
                  <a:solidFill>
                    <a:srgbClr val="363B41">
                      <a:lumMod val="60000"/>
                      <a:lumOff val="40000"/>
                    </a:srgbClr>
                  </a:solidFill>
                </a:rPr>
                <a:t>PROJECT NUMBER</a:t>
              </a:r>
              <a:endParaRPr lang="uk-UA" sz="900" spc="300" dirty="0">
                <a:solidFill>
                  <a:srgbClr val="363B41">
                    <a:lumMod val="60000"/>
                    <a:lumOff val="40000"/>
                  </a:srgbClr>
                </a:solidFill>
              </a:endParaRPr>
            </a:p>
          </p:txBody>
        </p:sp>
        <p:sp>
          <p:nvSpPr>
            <p:cNvPr id="17" name="TextBox 16"/>
            <p:cNvSpPr txBox="1"/>
            <p:nvPr/>
          </p:nvSpPr>
          <p:spPr>
            <a:xfrm>
              <a:off x="4223793" y="1815263"/>
              <a:ext cx="4031058" cy="369332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b="1" dirty="0">
                  <a:solidFill>
                    <a:srgbClr val="FFFFFF"/>
                  </a:solidFill>
                  <a:latin typeface="+mj-lt"/>
                </a:rPr>
                <a:t>Project 12345 </a:t>
              </a:r>
              <a:endParaRPr lang="uk-UA" b="1" dirty="0">
                <a:solidFill>
                  <a:srgbClr val="FFFFFF"/>
                </a:solidFill>
                <a:latin typeface="+mj-lt"/>
              </a:endParaRPr>
            </a:p>
          </p:txBody>
        </p:sp>
      </p:grpSp>
      <p:grpSp>
        <p:nvGrpSpPr>
          <p:cNvPr id="26" name="Group 25"/>
          <p:cNvGrpSpPr/>
          <p:nvPr/>
        </p:nvGrpSpPr>
        <p:grpSpPr>
          <a:xfrm>
            <a:off x="1530554" y="2553886"/>
            <a:ext cx="4175076" cy="523292"/>
            <a:chOff x="4151783" y="1659375"/>
            <a:chExt cx="4175076" cy="523292"/>
          </a:xfrm>
        </p:grpSpPr>
        <p:sp>
          <p:nvSpPr>
            <p:cNvPr id="27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accent3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4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4223793" y="1659375"/>
              <a:ext cx="4031058" cy="230832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900" spc="300" dirty="0">
                  <a:solidFill>
                    <a:srgbClr val="363B41">
                      <a:lumMod val="60000"/>
                      <a:lumOff val="40000"/>
                    </a:srgbClr>
                  </a:solidFill>
                </a:rPr>
                <a:t>PROJECT MANAGER</a:t>
              </a:r>
              <a:endParaRPr lang="uk-UA" sz="900" spc="300" dirty="0">
                <a:solidFill>
                  <a:srgbClr val="363B41">
                    <a:lumMod val="60000"/>
                    <a:lumOff val="40000"/>
                  </a:srgbClr>
                </a:solidFill>
              </a:endParaRPr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4223793" y="1813335"/>
              <a:ext cx="4031058" cy="369332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b="1" dirty="0">
                  <a:solidFill>
                    <a:srgbClr val="FFFFFF"/>
                  </a:solidFill>
                  <a:latin typeface="+mj-lt"/>
                </a:rPr>
                <a:t>Andrew Cross</a:t>
              </a:r>
              <a:endParaRPr lang="uk-UA" b="1" dirty="0">
                <a:solidFill>
                  <a:srgbClr val="FFFFFF"/>
                </a:solidFill>
                <a:latin typeface="+mj-lt"/>
              </a:endParaRPr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1530554" y="3086538"/>
            <a:ext cx="4175076" cy="523342"/>
            <a:chOff x="4151783" y="1659375"/>
            <a:chExt cx="4175076" cy="523342"/>
          </a:xfrm>
        </p:grpSpPr>
        <p:sp>
          <p:nvSpPr>
            <p:cNvPr id="31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accent4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4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4223793" y="1659375"/>
              <a:ext cx="4031058" cy="230832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900" spc="300" dirty="0">
                  <a:solidFill>
                    <a:srgbClr val="363B41">
                      <a:lumMod val="60000"/>
                      <a:lumOff val="40000"/>
                    </a:srgbClr>
                  </a:solidFill>
                </a:rPr>
                <a:t>START DAY</a:t>
              </a:r>
              <a:endParaRPr lang="uk-UA" sz="900" spc="300" dirty="0">
                <a:solidFill>
                  <a:srgbClr val="363B41">
                    <a:lumMod val="60000"/>
                    <a:lumOff val="40000"/>
                  </a:srgbClr>
                </a:solidFill>
              </a:endParaRPr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4223793" y="1813385"/>
              <a:ext cx="4031058" cy="369332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b="1" dirty="0">
                  <a:solidFill>
                    <a:srgbClr val="FFFFFF"/>
                  </a:solidFill>
                  <a:latin typeface="+mj-lt"/>
                </a:rPr>
                <a:t>12/05/19</a:t>
              </a:r>
              <a:endParaRPr lang="uk-UA" b="1" dirty="0">
                <a:solidFill>
                  <a:srgbClr val="FFFFFF"/>
                </a:solidFill>
                <a:latin typeface="+mj-lt"/>
              </a:endParaRPr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1530554" y="3619240"/>
            <a:ext cx="4175076" cy="519826"/>
            <a:chOff x="4151783" y="1659375"/>
            <a:chExt cx="4175076" cy="519826"/>
          </a:xfrm>
        </p:grpSpPr>
        <p:sp>
          <p:nvSpPr>
            <p:cNvPr id="46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accent5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4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47" name="TextBox 46"/>
            <p:cNvSpPr txBox="1"/>
            <p:nvPr/>
          </p:nvSpPr>
          <p:spPr>
            <a:xfrm>
              <a:off x="4223793" y="1659375"/>
              <a:ext cx="4031058" cy="230832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900" spc="300" dirty="0">
                  <a:solidFill>
                    <a:srgbClr val="363B41">
                      <a:lumMod val="60000"/>
                      <a:lumOff val="40000"/>
                    </a:srgbClr>
                  </a:solidFill>
                </a:rPr>
                <a:t>REPORT DAY</a:t>
              </a:r>
              <a:endParaRPr lang="uk-UA" sz="900" spc="300" dirty="0">
                <a:solidFill>
                  <a:srgbClr val="363B41">
                    <a:lumMod val="60000"/>
                    <a:lumOff val="40000"/>
                  </a:srgbClr>
                </a:solidFill>
              </a:endParaRPr>
            </a:p>
          </p:txBody>
        </p:sp>
        <p:sp>
          <p:nvSpPr>
            <p:cNvPr id="48" name="TextBox 47"/>
            <p:cNvSpPr txBox="1"/>
            <p:nvPr/>
          </p:nvSpPr>
          <p:spPr>
            <a:xfrm>
              <a:off x="4223793" y="1809869"/>
              <a:ext cx="4031058" cy="369332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b="1" dirty="0">
                  <a:solidFill>
                    <a:srgbClr val="FFFFFF"/>
                  </a:solidFill>
                  <a:latin typeface="+mj-lt"/>
                </a:rPr>
                <a:t>03/13/20</a:t>
              </a:r>
              <a:endParaRPr lang="uk-UA" b="1" dirty="0">
                <a:solidFill>
                  <a:srgbClr val="FFFFFF"/>
                </a:solidFill>
                <a:latin typeface="+mj-lt"/>
              </a:endParaRPr>
            </a:p>
          </p:txBody>
        </p:sp>
      </p:grpSp>
      <p:sp>
        <p:nvSpPr>
          <p:cNvPr id="49" name="TextBox 48"/>
          <p:cNvSpPr txBox="1"/>
          <p:nvPr/>
        </p:nvSpPr>
        <p:spPr>
          <a:xfrm>
            <a:off x="6531353" y="2660847"/>
            <a:ext cx="4539486" cy="40011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/>
            <a:r>
              <a:rPr lang="en-US" sz="2000" b="1" dirty="0">
                <a:latin typeface="+mj-lt"/>
              </a:rPr>
              <a:t>Description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6531353" y="3116285"/>
            <a:ext cx="453948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219170">
              <a:spcAft>
                <a:spcPts val="1200"/>
              </a:spcAft>
            </a:pPr>
            <a:r>
              <a:rPr lang="en-US" sz="1400" dirty="0"/>
              <a:t>Lorem Ipsum has been the industry's standard dummy text ever since the 1500s, when an unknown printer took a galley of type and scrambled it to make a type specimen book. </a:t>
            </a:r>
          </a:p>
        </p:txBody>
      </p:sp>
      <p:sp>
        <p:nvSpPr>
          <p:cNvPr id="51" name="TextBox 50"/>
          <p:cNvSpPr txBox="1"/>
          <p:nvPr/>
        </p:nvSpPr>
        <p:spPr>
          <a:xfrm>
            <a:off x="6531353" y="1513357"/>
            <a:ext cx="4539486" cy="40011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/>
            <a:r>
              <a:rPr lang="en-US" sz="2000" b="1" dirty="0">
                <a:latin typeface="+mj-lt"/>
              </a:rPr>
              <a:t>Program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6531353" y="1968793"/>
            <a:ext cx="453948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219170">
              <a:spcAft>
                <a:spcPts val="1200"/>
              </a:spcAft>
            </a:pPr>
            <a:r>
              <a:rPr lang="en-US" sz="1400" dirty="0"/>
              <a:t>Lorem Ipsum has been the industry's standard dummy text ever since the 1500s. </a:t>
            </a:r>
          </a:p>
        </p:txBody>
      </p:sp>
      <p:sp>
        <p:nvSpPr>
          <p:cNvPr id="38" name="Freeform 37"/>
          <p:cNvSpPr/>
          <p:nvPr/>
        </p:nvSpPr>
        <p:spPr>
          <a:xfrm rot="16200000">
            <a:off x="11004016" y="-659544"/>
            <a:ext cx="312416" cy="1631504"/>
          </a:xfrm>
          <a:custGeom>
            <a:avLst/>
            <a:gdLst>
              <a:gd name="connsiteX0" fmla="*/ 244570 w 462064"/>
              <a:gd name="connsiteY0" fmla="*/ 0 h 2413000"/>
              <a:gd name="connsiteX1" fmla="*/ 462064 w 462064"/>
              <a:gd name="connsiteY1" fmla="*/ 0 h 2413000"/>
              <a:gd name="connsiteX2" fmla="*/ 462064 w 462064"/>
              <a:gd name="connsiteY2" fmla="*/ 2413000 h 2413000"/>
              <a:gd name="connsiteX3" fmla="*/ 244570 w 462064"/>
              <a:gd name="connsiteY3" fmla="*/ 2413000 h 2413000"/>
              <a:gd name="connsiteX4" fmla="*/ 0 w 462064"/>
              <a:gd name="connsiteY4" fmla="*/ 2168430 h 2413000"/>
              <a:gd name="connsiteX5" fmla="*/ 0 w 462064"/>
              <a:gd name="connsiteY5" fmla="*/ 244570 h 2413000"/>
              <a:gd name="connsiteX6" fmla="*/ 244570 w 462064"/>
              <a:gd name="connsiteY6" fmla="*/ 0 h 2413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62064" h="2413000">
                <a:moveTo>
                  <a:pt x="244570" y="0"/>
                </a:moveTo>
                <a:lnTo>
                  <a:pt x="462064" y="0"/>
                </a:lnTo>
                <a:lnTo>
                  <a:pt x="462064" y="2413000"/>
                </a:lnTo>
                <a:lnTo>
                  <a:pt x="244570" y="2413000"/>
                </a:lnTo>
                <a:cubicBezTo>
                  <a:pt x="109498" y="2413000"/>
                  <a:pt x="0" y="2303502"/>
                  <a:pt x="0" y="2168430"/>
                </a:cubicBezTo>
                <a:lnTo>
                  <a:pt x="0" y="244570"/>
                </a:lnTo>
                <a:cubicBezTo>
                  <a:pt x="0" y="109498"/>
                  <a:pt x="109498" y="0"/>
                  <a:pt x="24457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0416480" y="4641"/>
            <a:ext cx="1512168" cy="30777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 defTabSz="1219170">
              <a:buClr>
                <a:srgbClr val="43C182"/>
              </a:buClr>
            </a:pPr>
            <a:r>
              <a:rPr lang="en-US" sz="1400" dirty="0">
                <a:solidFill>
                  <a:srgbClr val="FFFFFF"/>
                </a:solidFill>
                <a:latin typeface="+mj-lt"/>
              </a:rPr>
              <a:t>Project  #</a:t>
            </a:r>
            <a:r>
              <a:rPr lang="ru-RU" sz="1400" dirty="0">
                <a:solidFill>
                  <a:srgbClr val="FFFFFF"/>
                </a:solidFill>
                <a:latin typeface="+mj-lt"/>
              </a:rPr>
              <a:t>1</a:t>
            </a:r>
            <a:r>
              <a:rPr lang="en-US" sz="1400" dirty="0">
                <a:solidFill>
                  <a:srgbClr val="FFFFFF"/>
                </a:solidFill>
                <a:latin typeface="+mj-lt"/>
              </a:rPr>
              <a:t>2</a:t>
            </a:r>
            <a:r>
              <a:rPr lang="ru-RU" sz="1400" dirty="0">
                <a:solidFill>
                  <a:srgbClr val="FFFFFF"/>
                </a:solidFill>
                <a:latin typeface="+mj-lt"/>
              </a:rPr>
              <a:t>345</a:t>
            </a:r>
            <a:endParaRPr lang="uk-UA" sz="1400" dirty="0">
              <a:solidFill>
                <a:srgbClr val="FFFFFF"/>
              </a:solidFill>
              <a:latin typeface="+mj-lt"/>
            </a:endParaRPr>
          </a:p>
        </p:txBody>
      </p:sp>
      <p:grpSp>
        <p:nvGrpSpPr>
          <p:cNvPr id="40" name="Group 39"/>
          <p:cNvGrpSpPr/>
          <p:nvPr/>
        </p:nvGrpSpPr>
        <p:grpSpPr>
          <a:xfrm>
            <a:off x="1530554" y="4148426"/>
            <a:ext cx="4175076" cy="519826"/>
            <a:chOff x="4151783" y="1659375"/>
            <a:chExt cx="4175076" cy="519826"/>
          </a:xfrm>
        </p:grpSpPr>
        <p:sp>
          <p:nvSpPr>
            <p:cNvPr id="41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accent6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4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42" name="TextBox 41"/>
            <p:cNvSpPr txBox="1"/>
            <p:nvPr/>
          </p:nvSpPr>
          <p:spPr>
            <a:xfrm>
              <a:off x="4223793" y="1659375"/>
              <a:ext cx="4031058" cy="230832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900" spc="300" dirty="0">
                  <a:solidFill>
                    <a:srgbClr val="363B41">
                      <a:lumMod val="60000"/>
                      <a:lumOff val="40000"/>
                    </a:srgbClr>
                  </a:solidFill>
                </a:rPr>
                <a:t>BUDGET</a:t>
              </a:r>
              <a:endParaRPr lang="uk-UA" sz="900" spc="300" dirty="0">
                <a:solidFill>
                  <a:srgbClr val="363B41">
                    <a:lumMod val="60000"/>
                    <a:lumOff val="40000"/>
                  </a:srgbClr>
                </a:solidFill>
              </a:endParaRPr>
            </a:p>
          </p:txBody>
        </p:sp>
        <p:sp>
          <p:nvSpPr>
            <p:cNvPr id="43" name="TextBox 42"/>
            <p:cNvSpPr txBox="1"/>
            <p:nvPr/>
          </p:nvSpPr>
          <p:spPr>
            <a:xfrm>
              <a:off x="4223793" y="1809869"/>
              <a:ext cx="4031058" cy="369332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b="1" dirty="0">
                  <a:solidFill>
                    <a:srgbClr val="FFFFFF"/>
                  </a:solidFill>
                  <a:latin typeface="+mj-lt"/>
                </a:rPr>
                <a:t>$12 600</a:t>
              </a:r>
              <a:endParaRPr lang="uk-UA" b="1" dirty="0">
                <a:solidFill>
                  <a:srgbClr val="FFFFFF"/>
                </a:solidFill>
                <a:latin typeface="+mj-lt"/>
              </a:endParaRPr>
            </a:p>
          </p:txBody>
        </p:sp>
      </p:grpSp>
      <p:sp>
        <p:nvSpPr>
          <p:cNvPr id="2" name="Picture Placeholder 1"/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9075124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1" name="Freeform 10"/>
          <p:cNvSpPr/>
          <p:nvPr/>
        </p:nvSpPr>
        <p:spPr>
          <a:xfrm>
            <a:off x="11733656" y="2222500"/>
            <a:ext cx="462064" cy="2413000"/>
          </a:xfrm>
          <a:custGeom>
            <a:avLst/>
            <a:gdLst>
              <a:gd name="connsiteX0" fmla="*/ 244570 w 462064"/>
              <a:gd name="connsiteY0" fmla="*/ 0 h 2413000"/>
              <a:gd name="connsiteX1" fmla="*/ 462064 w 462064"/>
              <a:gd name="connsiteY1" fmla="*/ 0 h 2413000"/>
              <a:gd name="connsiteX2" fmla="*/ 462064 w 462064"/>
              <a:gd name="connsiteY2" fmla="*/ 2413000 h 2413000"/>
              <a:gd name="connsiteX3" fmla="*/ 244570 w 462064"/>
              <a:gd name="connsiteY3" fmla="*/ 2413000 h 2413000"/>
              <a:gd name="connsiteX4" fmla="*/ 0 w 462064"/>
              <a:gd name="connsiteY4" fmla="*/ 2168430 h 2413000"/>
              <a:gd name="connsiteX5" fmla="*/ 0 w 462064"/>
              <a:gd name="connsiteY5" fmla="*/ 244570 h 2413000"/>
              <a:gd name="connsiteX6" fmla="*/ 244570 w 462064"/>
              <a:gd name="connsiteY6" fmla="*/ 0 h 2413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62064" h="2413000">
                <a:moveTo>
                  <a:pt x="244570" y="0"/>
                </a:moveTo>
                <a:lnTo>
                  <a:pt x="462064" y="0"/>
                </a:lnTo>
                <a:lnTo>
                  <a:pt x="462064" y="2413000"/>
                </a:lnTo>
                <a:lnTo>
                  <a:pt x="244570" y="2413000"/>
                </a:lnTo>
                <a:cubicBezTo>
                  <a:pt x="109498" y="2413000"/>
                  <a:pt x="0" y="2303502"/>
                  <a:pt x="0" y="2168430"/>
                </a:cubicBezTo>
                <a:lnTo>
                  <a:pt x="0" y="244570"/>
                </a:lnTo>
                <a:cubicBezTo>
                  <a:pt x="0" y="109498"/>
                  <a:pt x="109498" y="0"/>
                  <a:pt x="244570" y="0"/>
                </a:cubicBezTo>
                <a:close/>
              </a:path>
            </a:pathLst>
          </a:custGeom>
          <a:solidFill>
            <a:schemeClr val="tx1">
              <a:alpha val="1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 rot="16200000">
            <a:off x="10945871" y="3228945"/>
            <a:ext cx="2019012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 defTabSz="1219170">
              <a:buClr>
                <a:srgbClr val="43C182"/>
              </a:buClr>
            </a:pPr>
            <a:r>
              <a:rPr lang="en-US" sz="2000" dirty="0">
                <a:solidFill>
                  <a:schemeClr val="tx1">
                    <a:alpha val="50000"/>
                  </a:schemeClr>
                </a:solidFill>
                <a:latin typeface="+mj-lt"/>
              </a:rPr>
              <a:t>Project  #2</a:t>
            </a:r>
            <a:endParaRPr lang="uk-UA" sz="2000" dirty="0">
              <a:solidFill>
                <a:schemeClr val="tx1">
                  <a:alpha val="50000"/>
                </a:schemeClr>
              </a:solidFill>
              <a:latin typeface="+mj-lt"/>
            </a:endParaRPr>
          </a:p>
        </p:txBody>
      </p:sp>
      <p:sp>
        <p:nvSpPr>
          <p:cNvPr id="64" name="Shape 977"/>
          <p:cNvSpPr txBox="1"/>
          <p:nvPr/>
        </p:nvSpPr>
        <p:spPr>
          <a:xfrm>
            <a:off x="9592364" y="510932"/>
            <a:ext cx="1887007" cy="369200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ctr" anchorCtr="0">
            <a:noAutofit/>
          </a:bodyPr>
          <a:lstStyle/>
          <a:p>
            <a:pPr indent="-93131" defTabSz="1219170">
              <a:buSzPct val="91666"/>
            </a:pPr>
            <a:r>
              <a:rPr lang="en-US" sz="1200" b="1" dirty="0">
                <a:ea typeface="Lato"/>
                <a:cs typeface="Lato"/>
                <a:sym typeface="Lato"/>
              </a:rPr>
              <a:t>IN PROGRESS</a:t>
            </a:r>
          </a:p>
          <a:p>
            <a:pPr indent="-93131" defTabSz="1219170">
              <a:buSzPct val="91666"/>
            </a:pPr>
            <a:r>
              <a:rPr lang="en-US" sz="1200" dirty="0">
                <a:solidFill>
                  <a:srgbClr val="363B41">
                    <a:lumMod val="75000"/>
                    <a:lumOff val="25000"/>
                  </a:srgbClr>
                </a:solidFill>
                <a:ea typeface="Lato"/>
                <a:cs typeface="Lato"/>
                <a:sym typeface="Lato"/>
              </a:rPr>
              <a:t>Lorem ipsum is text</a:t>
            </a:r>
          </a:p>
        </p:txBody>
      </p:sp>
      <p:grpSp>
        <p:nvGrpSpPr>
          <p:cNvPr id="65" name="Shape 978"/>
          <p:cNvGrpSpPr/>
          <p:nvPr/>
        </p:nvGrpSpPr>
        <p:grpSpPr>
          <a:xfrm>
            <a:off x="9078524" y="461253"/>
            <a:ext cx="425174" cy="425174"/>
            <a:chOff x="5629696" y="1778988"/>
            <a:chExt cx="224700" cy="224700"/>
          </a:xfrm>
        </p:grpSpPr>
        <p:sp>
          <p:nvSpPr>
            <p:cNvPr id="66" name="Shape 979"/>
            <p:cNvSpPr/>
            <p:nvPr/>
          </p:nvSpPr>
          <p:spPr>
            <a:xfrm>
              <a:off x="5629696" y="1778988"/>
              <a:ext cx="224700" cy="224700"/>
            </a:xfrm>
            <a:prstGeom prst="ellipse">
              <a:avLst/>
            </a:prstGeom>
            <a:gradFill>
              <a:gsLst>
                <a:gs pos="0">
                  <a:schemeClr val="accent1"/>
                </a:gs>
                <a:gs pos="93000">
                  <a:schemeClr val="accent1">
                    <a:lumMod val="75000"/>
                  </a:schemeClr>
                </a:gs>
                <a:gs pos="100000">
                  <a:schemeClr val="accent1">
                    <a:lumMod val="50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699" dir="2700000" algn="tl" rotWithShape="0">
                <a:srgbClr val="000000">
                  <a:alpha val="29800"/>
                </a:srgbClr>
              </a:outerShdw>
            </a:effectLst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/>
              <a:endParaRPr sz="24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  <p:sp>
          <p:nvSpPr>
            <p:cNvPr id="67" name="Shape 980"/>
            <p:cNvSpPr/>
            <p:nvPr/>
          </p:nvSpPr>
          <p:spPr>
            <a:xfrm>
              <a:off x="5639519" y="1788810"/>
              <a:ext cx="205200" cy="205200"/>
            </a:xfrm>
            <a:prstGeom prst="ellipse">
              <a:avLst/>
            </a:prstGeom>
            <a:gradFill>
              <a:gsLst>
                <a:gs pos="0">
                  <a:schemeClr val="accent1">
                    <a:lumMod val="75000"/>
                  </a:schemeClr>
                </a:gs>
                <a:gs pos="100000">
                  <a:schemeClr val="accent1"/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/>
              <a:endParaRPr sz="24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</p:grpSp>
      <p:sp>
        <p:nvSpPr>
          <p:cNvPr id="68" name="Freeform 77"/>
          <p:cNvSpPr>
            <a:spLocks noEditPoints="1"/>
          </p:cNvSpPr>
          <p:nvPr/>
        </p:nvSpPr>
        <p:spPr bwMode="auto">
          <a:xfrm>
            <a:off x="9123162" y="504103"/>
            <a:ext cx="335898" cy="335898"/>
          </a:xfrm>
          <a:custGeom>
            <a:avLst/>
            <a:gdLst>
              <a:gd name="T0" fmla="*/ 88 w 176"/>
              <a:gd name="T1" fmla="*/ 110 h 176"/>
              <a:gd name="T2" fmla="*/ 51 w 176"/>
              <a:gd name="T3" fmla="*/ 73 h 176"/>
              <a:gd name="T4" fmla="*/ 48 w 176"/>
              <a:gd name="T5" fmla="*/ 72 h 176"/>
              <a:gd name="T6" fmla="*/ 44 w 176"/>
              <a:gd name="T7" fmla="*/ 76 h 176"/>
              <a:gd name="T8" fmla="*/ 45 w 176"/>
              <a:gd name="T9" fmla="*/ 79 h 176"/>
              <a:gd name="T10" fmla="*/ 85 w 176"/>
              <a:gd name="T11" fmla="*/ 119 h 176"/>
              <a:gd name="T12" fmla="*/ 88 w 176"/>
              <a:gd name="T13" fmla="*/ 120 h 176"/>
              <a:gd name="T14" fmla="*/ 91 w 176"/>
              <a:gd name="T15" fmla="*/ 119 h 176"/>
              <a:gd name="T16" fmla="*/ 91 w 176"/>
              <a:gd name="T17" fmla="*/ 119 h 176"/>
              <a:gd name="T18" fmla="*/ 158 w 176"/>
              <a:gd name="T19" fmla="*/ 49 h 176"/>
              <a:gd name="T20" fmla="*/ 158 w 176"/>
              <a:gd name="T21" fmla="*/ 49 h 176"/>
              <a:gd name="T22" fmla="*/ 163 w 176"/>
              <a:gd name="T23" fmla="*/ 43 h 176"/>
              <a:gd name="T24" fmla="*/ 163 w 176"/>
              <a:gd name="T25" fmla="*/ 43 h 176"/>
              <a:gd name="T26" fmla="*/ 175 w 176"/>
              <a:gd name="T27" fmla="*/ 31 h 176"/>
              <a:gd name="T28" fmla="*/ 175 w 176"/>
              <a:gd name="T29" fmla="*/ 31 h 176"/>
              <a:gd name="T30" fmla="*/ 176 w 176"/>
              <a:gd name="T31" fmla="*/ 28 h 176"/>
              <a:gd name="T32" fmla="*/ 172 w 176"/>
              <a:gd name="T33" fmla="*/ 24 h 176"/>
              <a:gd name="T34" fmla="*/ 169 w 176"/>
              <a:gd name="T35" fmla="*/ 25 h 176"/>
              <a:gd name="T36" fmla="*/ 169 w 176"/>
              <a:gd name="T37" fmla="*/ 25 h 176"/>
              <a:gd name="T38" fmla="*/ 159 w 176"/>
              <a:gd name="T39" fmla="*/ 36 h 176"/>
              <a:gd name="T40" fmla="*/ 159 w 176"/>
              <a:gd name="T41" fmla="*/ 36 h 176"/>
              <a:gd name="T42" fmla="*/ 153 w 176"/>
              <a:gd name="T43" fmla="*/ 42 h 176"/>
              <a:gd name="T44" fmla="*/ 153 w 176"/>
              <a:gd name="T45" fmla="*/ 42 h 176"/>
              <a:gd name="T46" fmla="*/ 88 w 176"/>
              <a:gd name="T47" fmla="*/ 110 h 176"/>
              <a:gd name="T48" fmla="*/ 169 w 176"/>
              <a:gd name="T49" fmla="*/ 54 h 176"/>
              <a:gd name="T50" fmla="*/ 163 w 176"/>
              <a:gd name="T51" fmla="*/ 54 h 176"/>
              <a:gd name="T52" fmla="*/ 162 w 176"/>
              <a:gd name="T53" fmla="*/ 58 h 176"/>
              <a:gd name="T54" fmla="*/ 162 w 176"/>
              <a:gd name="T55" fmla="*/ 58 h 176"/>
              <a:gd name="T56" fmla="*/ 168 w 176"/>
              <a:gd name="T57" fmla="*/ 88 h 176"/>
              <a:gd name="T58" fmla="*/ 88 w 176"/>
              <a:gd name="T59" fmla="*/ 168 h 176"/>
              <a:gd name="T60" fmla="*/ 8 w 176"/>
              <a:gd name="T61" fmla="*/ 88 h 176"/>
              <a:gd name="T62" fmla="*/ 88 w 176"/>
              <a:gd name="T63" fmla="*/ 8 h 176"/>
              <a:gd name="T64" fmla="*/ 146 w 176"/>
              <a:gd name="T65" fmla="*/ 33 h 176"/>
              <a:gd name="T66" fmla="*/ 146 w 176"/>
              <a:gd name="T67" fmla="*/ 32 h 176"/>
              <a:gd name="T68" fmla="*/ 151 w 176"/>
              <a:gd name="T69" fmla="*/ 32 h 176"/>
              <a:gd name="T70" fmla="*/ 151 w 176"/>
              <a:gd name="T71" fmla="*/ 27 h 176"/>
              <a:gd name="T72" fmla="*/ 151 w 176"/>
              <a:gd name="T73" fmla="*/ 26 h 176"/>
              <a:gd name="T74" fmla="*/ 88 w 176"/>
              <a:gd name="T75" fmla="*/ 0 h 176"/>
              <a:gd name="T76" fmla="*/ 0 w 176"/>
              <a:gd name="T77" fmla="*/ 88 h 176"/>
              <a:gd name="T78" fmla="*/ 88 w 176"/>
              <a:gd name="T79" fmla="*/ 176 h 176"/>
              <a:gd name="T80" fmla="*/ 176 w 176"/>
              <a:gd name="T81" fmla="*/ 88 h 176"/>
              <a:gd name="T82" fmla="*/ 170 w 176"/>
              <a:gd name="T83" fmla="*/ 56 h 176"/>
              <a:gd name="T84" fmla="*/ 169 w 176"/>
              <a:gd name="T85" fmla="*/ 54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76" h="176">
                <a:moveTo>
                  <a:pt x="88" y="110"/>
                </a:moveTo>
                <a:cubicBezTo>
                  <a:pt x="51" y="73"/>
                  <a:pt x="51" y="73"/>
                  <a:pt x="51" y="73"/>
                </a:cubicBezTo>
                <a:cubicBezTo>
                  <a:pt x="50" y="72"/>
                  <a:pt x="49" y="72"/>
                  <a:pt x="48" y="72"/>
                </a:cubicBezTo>
                <a:cubicBezTo>
                  <a:pt x="46" y="72"/>
                  <a:pt x="44" y="74"/>
                  <a:pt x="44" y="76"/>
                </a:cubicBezTo>
                <a:cubicBezTo>
                  <a:pt x="44" y="77"/>
                  <a:pt x="44" y="78"/>
                  <a:pt x="45" y="79"/>
                </a:cubicBezTo>
                <a:cubicBezTo>
                  <a:pt x="85" y="119"/>
                  <a:pt x="85" y="119"/>
                  <a:pt x="85" y="119"/>
                </a:cubicBezTo>
                <a:cubicBezTo>
                  <a:pt x="86" y="120"/>
                  <a:pt x="87" y="120"/>
                  <a:pt x="88" y="120"/>
                </a:cubicBezTo>
                <a:cubicBezTo>
                  <a:pt x="89" y="120"/>
                  <a:pt x="90" y="120"/>
                  <a:pt x="91" y="119"/>
                </a:cubicBezTo>
                <a:cubicBezTo>
                  <a:pt x="91" y="119"/>
                  <a:pt x="91" y="119"/>
                  <a:pt x="91" y="119"/>
                </a:cubicBezTo>
                <a:cubicBezTo>
                  <a:pt x="158" y="49"/>
                  <a:pt x="158" y="49"/>
                  <a:pt x="158" y="49"/>
                </a:cubicBezTo>
                <a:cubicBezTo>
                  <a:pt x="158" y="49"/>
                  <a:pt x="158" y="49"/>
                  <a:pt x="158" y="49"/>
                </a:cubicBezTo>
                <a:cubicBezTo>
                  <a:pt x="163" y="43"/>
                  <a:pt x="163" y="43"/>
                  <a:pt x="163" y="43"/>
                </a:cubicBezTo>
                <a:cubicBezTo>
                  <a:pt x="163" y="43"/>
                  <a:pt x="163" y="43"/>
                  <a:pt x="163" y="43"/>
                </a:cubicBezTo>
                <a:cubicBezTo>
                  <a:pt x="175" y="31"/>
                  <a:pt x="175" y="31"/>
                  <a:pt x="175" y="31"/>
                </a:cubicBezTo>
                <a:cubicBezTo>
                  <a:pt x="175" y="31"/>
                  <a:pt x="175" y="31"/>
                  <a:pt x="175" y="31"/>
                </a:cubicBezTo>
                <a:cubicBezTo>
                  <a:pt x="176" y="30"/>
                  <a:pt x="176" y="29"/>
                  <a:pt x="176" y="28"/>
                </a:cubicBezTo>
                <a:cubicBezTo>
                  <a:pt x="176" y="26"/>
                  <a:pt x="174" y="24"/>
                  <a:pt x="172" y="24"/>
                </a:cubicBezTo>
                <a:cubicBezTo>
                  <a:pt x="171" y="24"/>
                  <a:pt x="170" y="24"/>
                  <a:pt x="169" y="25"/>
                </a:cubicBezTo>
                <a:cubicBezTo>
                  <a:pt x="169" y="25"/>
                  <a:pt x="169" y="25"/>
                  <a:pt x="169" y="25"/>
                </a:cubicBezTo>
                <a:cubicBezTo>
                  <a:pt x="159" y="36"/>
                  <a:pt x="159" y="36"/>
                  <a:pt x="159" y="36"/>
                </a:cubicBezTo>
                <a:cubicBezTo>
                  <a:pt x="159" y="36"/>
                  <a:pt x="159" y="36"/>
                  <a:pt x="159" y="36"/>
                </a:cubicBezTo>
                <a:cubicBezTo>
                  <a:pt x="153" y="42"/>
                  <a:pt x="153" y="42"/>
                  <a:pt x="153" y="42"/>
                </a:cubicBezTo>
                <a:cubicBezTo>
                  <a:pt x="153" y="42"/>
                  <a:pt x="153" y="42"/>
                  <a:pt x="153" y="42"/>
                </a:cubicBezTo>
                <a:lnTo>
                  <a:pt x="88" y="110"/>
                </a:lnTo>
                <a:close/>
                <a:moveTo>
                  <a:pt x="169" y="54"/>
                </a:moveTo>
                <a:cubicBezTo>
                  <a:pt x="167" y="53"/>
                  <a:pt x="165" y="53"/>
                  <a:pt x="163" y="54"/>
                </a:cubicBezTo>
                <a:cubicBezTo>
                  <a:pt x="162" y="55"/>
                  <a:pt x="162" y="57"/>
                  <a:pt x="162" y="58"/>
                </a:cubicBezTo>
                <a:cubicBezTo>
                  <a:pt x="162" y="58"/>
                  <a:pt x="162" y="58"/>
                  <a:pt x="162" y="58"/>
                </a:cubicBezTo>
                <a:cubicBezTo>
                  <a:pt x="166" y="68"/>
                  <a:pt x="168" y="78"/>
                  <a:pt x="168" y="88"/>
                </a:cubicBezTo>
                <a:cubicBezTo>
                  <a:pt x="168" y="132"/>
                  <a:pt x="132" y="168"/>
                  <a:pt x="88" y="168"/>
                </a:cubicBezTo>
                <a:cubicBezTo>
                  <a:pt x="44" y="168"/>
                  <a:pt x="8" y="132"/>
                  <a:pt x="8" y="88"/>
                </a:cubicBezTo>
                <a:cubicBezTo>
                  <a:pt x="8" y="44"/>
                  <a:pt x="44" y="8"/>
                  <a:pt x="88" y="8"/>
                </a:cubicBezTo>
                <a:cubicBezTo>
                  <a:pt x="111" y="8"/>
                  <a:pt x="131" y="17"/>
                  <a:pt x="146" y="33"/>
                </a:cubicBezTo>
                <a:cubicBezTo>
                  <a:pt x="146" y="32"/>
                  <a:pt x="146" y="32"/>
                  <a:pt x="146" y="32"/>
                </a:cubicBezTo>
                <a:cubicBezTo>
                  <a:pt x="147" y="34"/>
                  <a:pt x="150" y="34"/>
                  <a:pt x="151" y="32"/>
                </a:cubicBezTo>
                <a:cubicBezTo>
                  <a:pt x="153" y="31"/>
                  <a:pt x="153" y="28"/>
                  <a:pt x="151" y="27"/>
                </a:cubicBezTo>
                <a:cubicBezTo>
                  <a:pt x="151" y="27"/>
                  <a:pt x="151" y="26"/>
                  <a:pt x="151" y="26"/>
                </a:cubicBezTo>
                <a:cubicBezTo>
                  <a:pt x="135" y="10"/>
                  <a:pt x="113" y="0"/>
                  <a:pt x="88" y="0"/>
                </a:cubicBezTo>
                <a:cubicBezTo>
                  <a:pt x="39" y="0"/>
                  <a:pt x="0" y="39"/>
                  <a:pt x="0" y="88"/>
                </a:cubicBezTo>
                <a:cubicBezTo>
                  <a:pt x="0" y="137"/>
                  <a:pt x="39" y="176"/>
                  <a:pt x="88" y="176"/>
                </a:cubicBezTo>
                <a:cubicBezTo>
                  <a:pt x="137" y="176"/>
                  <a:pt x="176" y="137"/>
                  <a:pt x="176" y="88"/>
                </a:cubicBezTo>
                <a:cubicBezTo>
                  <a:pt x="176" y="77"/>
                  <a:pt x="174" y="66"/>
                  <a:pt x="170" y="56"/>
                </a:cubicBezTo>
                <a:cubicBezTo>
                  <a:pt x="170" y="55"/>
                  <a:pt x="169" y="55"/>
                  <a:pt x="169" y="54"/>
                </a:cubicBezTo>
              </a:path>
            </a:pathLst>
          </a:custGeom>
          <a:solidFill>
            <a:srgbClr val="FFFFFF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defTabSz="1219170"/>
            <a:endParaRPr lang="en-US" sz="2400">
              <a:solidFill>
                <a:srgbClr val="363B41"/>
              </a:solidFill>
            </a:endParaRPr>
          </a:p>
        </p:txBody>
      </p:sp>
      <p:sp>
        <p:nvSpPr>
          <p:cNvPr id="69" name="TextBox 68"/>
          <p:cNvSpPr txBox="1"/>
          <p:nvPr/>
        </p:nvSpPr>
        <p:spPr>
          <a:xfrm>
            <a:off x="6123639" y="1137845"/>
            <a:ext cx="4170718" cy="40011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>
              <a:buClr>
                <a:srgbClr val="43C182"/>
              </a:buClr>
            </a:pPr>
            <a:r>
              <a:rPr lang="en-US" sz="2000" b="1" dirty="0">
                <a:latin typeface="+mj-lt"/>
              </a:rPr>
              <a:t>Project Name</a:t>
            </a:r>
            <a:endParaRPr lang="uk-UA" sz="2000" b="1" dirty="0">
              <a:latin typeface="+mj-lt"/>
            </a:endParaRPr>
          </a:p>
        </p:txBody>
      </p:sp>
      <p:sp>
        <p:nvSpPr>
          <p:cNvPr id="70" name="Shape 977"/>
          <p:cNvSpPr txBox="1"/>
          <p:nvPr/>
        </p:nvSpPr>
        <p:spPr>
          <a:xfrm>
            <a:off x="6123640" y="1537955"/>
            <a:ext cx="4170718" cy="608076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t" anchorCtr="0">
            <a:noAutofit/>
          </a:bodyPr>
          <a:lstStyle/>
          <a:p>
            <a:pPr indent="-93131" defTabSz="1219170">
              <a:buSzPct val="91666"/>
            </a:pPr>
            <a:r>
              <a:rPr lang="en-US" sz="1200" dirty="0">
                <a:solidFill>
                  <a:schemeClr val="tx1">
                    <a:lumMod val="60000"/>
                    <a:lumOff val="40000"/>
                  </a:schemeClr>
                </a:solidFill>
                <a:ea typeface="Lato"/>
                <a:cs typeface="Lato"/>
                <a:sym typeface="Lato"/>
              </a:rPr>
              <a:t>02/11/19 – 02/19/19</a:t>
            </a:r>
          </a:p>
          <a:p>
            <a:pPr indent="-93131" defTabSz="1219170">
              <a:buSzPct val="91666"/>
            </a:pPr>
            <a:r>
              <a:rPr lang="en-US" sz="1200" dirty="0">
                <a:solidFill>
                  <a:schemeClr val="tx1">
                    <a:lumMod val="60000"/>
                    <a:lumOff val="40000"/>
                  </a:schemeClr>
                </a:solidFill>
                <a:ea typeface="Lato"/>
                <a:cs typeface="Lato"/>
                <a:sym typeface="Lato"/>
              </a:rPr>
              <a:t>(duration: 8 days)</a:t>
            </a:r>
          </a:p>
        </p:txBody>
      </p:sp>
      <p:sp>
        <p:nvSpPr>
          <p:cNvPr id="71" name="TextBox 70"/>
          <p:cNvSpPr txBox="1"/>
          <p:nvPr/>
        </p:nvSpPr>
        <p:spPr>
          <a:xfrm>
            <a:off x="6116345" y="2320531"/>
            <a:ext cx="4179515" cy="1600438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1219170">
              <a:spcAft>
                <a:spcPts val="1200"/>
              </a:spcAft>
            </a:pPr>
            <a:r>
              <a:rPr lang="en-US" sz="1400" dirty="0"/>
              <a:t>Lorem Ipsum is simply dummy text of the printing and typesetting industry. Lorem Ipsum has been the industry's standard dummy text ever since the 1500s, when an unknown printer took a galley of type and scrambled it to make a type specimen book. It has survived not only five centuries, but also the leap into electronic typesetting.</a:t>
            </a:r>
          </a:p>
        </p:txBody>
      </p:sp>
      <p:sp>
        <p:nvSpPr>
          <p:cNvPr id="72" name="Oval 71"/>
          <p:cNvSpPr/>
          <p:nvPr/>
        </p:nvSpPr>
        <p:spPr>
          <a:xfrm>
            <a:off x="6160402" y="4456474"/>
            <a:ext cx="145885" cy="14588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73" name="TextBox 72"/>
          <p:cNvSpPr txBox="1"/>
          <p:nvPr/>
        </p:nvSpPr>
        <p:spPr>
          <a:xfrm>
            <a:off x="6342199" y="4386456"/>
            <a:ext cx="1440607" cy="276999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Lorem Ipsum; </a:t>
            </a:r>
          </a:p>
        </p:txBody>
      </p:sp>
      <p:sp>
        <p:nvSpPr>
          <p:cNvPr id="74" name="Oval 73"/>
          <p:cNvSpPr/>
          <p:nvPr/>
        </p:nvSpPr>
        <p:spPr>
          <a:xfrm>
            <a:off x="6160402" y="4889611"/>
            <a:ext cx="145885" cy="14588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6342199" y="4727260"/>
            <a:ext cx="144060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been the standard text; </a:t>
            </a:r>
          </a:p>
        </p:txBody>
      </p:sp>
      <p:sp>
        <p:nvSpPr>
          <p:cNvPr id="76" name="Oval 75"/>
          <p:cNvSpPr/>
          <p:nvPr/>
        </p:nvSpPr>
        <p:spPr>
          <a:xfrm>
            <a:off x="6160402" y="5513393"/>
            <a:ext cx="145885" cy="14588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6342199" y="5351042"/>
            <a:ext cx="144060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survived not only five centuries.</a:t>
            </a:r>
          </a:p>
        </p:txBody>
      </p:sp>
      <p:sp>
        <p:nvSpPr>
          <p:cNvPr id="79" name="Oval 78"/>
          <p:cNvSpPr/>
          <p:nvPr/>
        </p:nvSpPr>
        <p:spPr>
          <a:xfrm>
            <a:off x="8110387" y="4456474"/>
            <a:ext cx="145885" cy="14588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8292184" y="4386456"/>
            <a:ext cx="1440607" cy="276999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Lorem Ipsum; </a:t>
            </a:r>
          </a:p>
        </p:txBody>
      </p:sp>
      <p:sp>
        <p:nvSpPr>
          <p:cNvPr id="81" name="Oval 80"/>
          <p:cNvSpPr/>
          <p:nvPr/>
        </p:nvSpPr>
        <p:spPr>
          <a:xfrm>
            <a:off x="8110387" y="4889611"/>
            <a:ext cx="145885" cy="14588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82" name="TextBox 81"/>
          <p:cNvSpPr txBox="1"/>
          <p:nvPr/>
        </p:nvSpPr>
        <p:spPr>
          <a:xfrm>
            <a:off x="8292184" y="4727260"/>
            <a:ext cx="144060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been the standard text; </a:t>
            </a:r>
          </a:p>
        </p:txBody>
      </p:sp>
      <p:sp>
        <p:nvSpPr>
          <p:cNvPr id="83" name="Oval 82"/>
          <p:cNvSpPr/>
          <p:nvPr/>
        </p:nvSpPr>
        <p:spPr>
          <a:xfrm>
            <a:off x="8110387" y="5513393"/>
            <a:ext cx="145885" cy="14588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84" name="TextBox 83"/>
          <p:cNvSpPr txBox="1"/>
          <p:nvPr/>
        </p:nvSpPr>
        <p:spPr>
          <a:xfrm>
            <a:off x="8292184" y="5351042"/>
            <a:ext cx="144060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survived not only five centuries.</a:t>
            </a:r>
          </a:p>
        </p:txBody>
      </p:sp>
      <p:sp>
        <p:nvSpPr>
          <p:cNvPr id="12" name="Freeform 11"/>
          <p:cNvSpPr/>
          <p:nvPr/>
        </p:nvSpPr>
        <p:spPr>
          <a:xfrm>
            <a:off x="-3720" y="1736812"/>
            <a:ext cx="651792" cy="3384376"/>
          </a:xfrm>
          <a:custGeom>
            <a:avLst/>
            <a:gdLst>
              <a:gd name="connsiteX0" fmla="*/ 0 w 651792"/>
              <a:gd name="connsiteY0" fmla="*/ 0 h 3384376"/>
              <a:gd name="connsiteX1" fmla="*/ 308767 w 651792"/>
              <a:gd name="connsiteY1" fmla="*/ 0 h 3384376"/>
              <a:gd name="connsiteX2" fmla="*/ 651792 w 651792"/>
              <a:gd name="connsiteY2" fmla="*/ 343025 h 3384376"/>
              <a:gd name="connsiteX3" fmla="*/ 651792 w 651792"/>
              <a:gd name="connsiteY3" fmla="*/ 3041351 h 3384376"/>
              <a:gd name="connsiteX4" fmla="*/ 308767 w 651792"/>
              <a:gd name="connsiteY4" fmla="*/ 3384376 h 3384376"/>
              <a:gd name="connsiteX5" fmla="*/ 0 w 651792"/>
              <a:gd name="connsiteY5" fmla="*/ 3384376 h 3384376"/>
              <a:gd name="connsiteX6" fmla="*/ 0 w 651792"/>
              <a:gd name="connsiteY6" fmla="*/ 0 h 33843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51792" h="3384376">
                <a:moveTo>
                  <a:pt x="0" y="0"/>
                </a:moveTo>
                <a:lnTo>
                  <a:pt x="308767" y="0"/>
                </a:lnTo>
                <a:cubicBezTo>
                  <a:pt x="498214" y="0"/>
                  <a:pt x="651792" y="153578"/>
                  <a:pt x="651792" y="343025"/>
                </a:cubicBezTo>
                <a:lnTo>
                  <a:pt x="651792" y="3041351"/>
                </a:lnTo>
                <a:cubicBezTo>
                  <a:pt x="651792" y="3230798"/>
                  <a:pt x="498214" y="3384376"/>
                  <a:pt x="308767" y="3384376"/>
                </a:cubicBezTo>
                <a:lnTo>
                  <a:pt x="0" y="3384376"/>
                </a:lnTo>
                <a:lnTo>
                  <a:pt x="0" y="0"/>
                </a:lnTo>
                <a:close/>
              </a:path>
            </a:pathLst>
          </a:custGeom>
          <a:ln>
            <a:noFill/>
          </a:ln>
          <a:effectLst>
            <a:outerShdw blurRad="38100" dist="127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 rot="16200000">
            <a:off x="-1117984" y="3228945"/>
            <a:ext cx="2880322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 defTabSz="1219170">
              <a:buClr>
                <a:srgbClr val="43C182"/>
              </a:buClr>
            </a:pPr>
            <a:r>
              <a:rPr lang="en-US" sz="2000" dirty="0">
                <a:solidFill>
                  <a:srgbClr val="FFFFFF"/>
                </a:solidFill>
                <a:latin typeface="+mj-lt"/>
              </a:rPr>
              <a:t>Project  #1</a:t>
            </a:r>
            <a:endParaRPr lang="uk-UA" sz="2000" dirty="0">
              <a:solidFill>
                <a:srgbClr val="FFFFFF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832667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1" name="Freeform 10"/>
          <p:cNvSpPr/>
          <p:nvPr/>
        </p:nvSpPr>
        <p:spPr>
          <a:xfrm>
            <a:off x="11733656" y="2222500"/>
            <a:ext cx="462064" cy="2413000"/>
          </a:xfrm>
          <a:custGeom>
            <a:avLst/>
            <a:gdLst>
              <a:gd name="connsiteX0" fmla="*/ 244570 w 462064"/>
              <a:gd name="connsiteY0" fmla="*/ 0 h 2413000"/>
              <a:gd name="connsiteX1" fmla="*/ 462064 w 462064"/>
              <a:gd name="connsiteY1" fmla="*/ 0 h 2413000"/>
              <a:gd name="connsiteX2" fmla="*/ 462064 w 462064"/>
              <a:gd name="connsiteY2" fmla="*/ 2413000 h 2413000"/>
              <a:gd name="connsiteX3" fmla="*/ 244570 w 462064"/>
              <a:gd name="connsiteY3" fmla="*/ 2413000 h 2413000"/>
              <a:gd name="connsiteX4" fmla="*/ 0 w 462064"/>
              <a:gd name="connsiteY4" fmla="*/ 2168430 h 2413000"/>
              <a:gd name="connsiteX5" fmla="*/ 0 w 462064"/>
              <a:gd name="connsiteY5" fmla="*/ 244570 h 2413000"/>
              <a:gd name="connsiteX6" fmla="*/ 244570 w 462064"/>
              <a:gd name="connsiteY6" fmla="*/ 0 h 2413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62064" h="2413000">
                <a:moveTo>
                  <a:pt x="244570" y="0"/>
                </a:moveTo>
                <a:lnTo>
                  <a:pt x="462064" y="0"/>
                </a:lnTo>
                <a:lnTo>
                  <a:pt x="462064" y="2413000"/>
                </a:lnTo>
                <a:lnTo>
                  <a:pt x="244570" y="2413000"/>
                </a:lnTo>
                <a:cubicBezTo>
                  <a:pt x="109498" y="2413000"/>
                  <a:pt x="0" y="2303502"/>
                  <a:pt x="0" y="2168430"/>
                </a:cubicBezTo>
                <a:lnTo>
                  <a:pt x="0" y="244570"/>
                </a:lnTo>
                <a:cubicBezTo>
                  <a:pt x="0" y="109498"/>
                  <a:pt x="109498" y="0"/>
                  <a:pt x="244570" y="0"/>
                </a:cubicBezTo>
                <a:close/>
              </a:path>
            </a:pathLst>
          </a:custGeom>
          <a:solidFill>
            <a:schemeClr val="tx1">
              <a:alpha val="10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 rot="16200000">
            <a:off x="10945871" y="3228945"/>
            <a:ext cx="2019012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 defTabSz="1219170">
              <a:buClr>
                <a:srgbClr val="43C182"/>
              </a:buClr>
            </a:pPr>
            <a:r>
              <a:rPr lang="en-US" sz="2000" dirty="0">
                <a:solidFill>
                  <a:schemeClr val="tx1">
                    <a:alpha val="50000"/>
                  </a:schemeClr>
                </a:solidFill>
                <a:latin typeface="+mj-lt"/>
              </a:rPr>
              <a:t>Project  #3</a:t>
            </a:r>
            <a:endParaRPr lang="uk-UA" sz="2000" dirty="0">
              <a:solidFill>
                <a:schemeClr val="tx1">
                  <a:alpha val="50000"/>
                </a:schemeClr>
              </a:solidFill>
              <a:latin typeface="+mj-lt"/>
            </a:endParaRPr>
          </a:p>
        </p:txBody>
      </p:sp>
      <p:sp>
        <p:nvSpPr>
          <p:cNvPr id="69" name="TextBox 68"/>
          <p:cNvSpPr txBox="1"/>
          <p:nvPr/>
        </p:nvSpPr>
        <p:spPr>
          <a:xfrm>
            <a:off x="920109" y="3897313"/>
            <a:ext cx="7911656" cy="40011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>
              <a:buClr>
                <a:srgbClr val="43C182"/>
              </a:buClr>
            </a:pPr>
            <a:r>
              <a:rPr lang="en-US" sz="2000" b="1" dirty="0">
                <a:latin typeface="+mj-lt"/>
              </a:rPr>
              <a:t>Project Name</a:t>
            </a:r>
          </a:p>
        </p:txBody>
      </p:sp>
      <p:sp>
        <p:nvSpPr>
          <p:cNvPr id="70" name="Shape 977"/>
          <p:cNvSpPr txBox="1"/>
          <p:nvPr/>
        </p:nvSpPr>
        <p:spPr>
          <a:xfrm>
            <a:off x="920110" y="4297423"/>
            <a:ext cx="7911656" cy="477897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t" anchorCtr="0">
            <a:noAutofit/>
          </a:bodyPr>
          <a:lstStyle/>
          <a:p>
            <a:pPr indent="-93131" defTabSz="1219170">
              <a:buSzPct val="91666"/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ea typeface="Lato"/>
                <a:cs typeface="Lato"/>
                <a:sym typeface="Lato"/>
              </a:rPr>
              <a:t>02/11/19 – 02/19/19</a:t>
            </a:r>
          </a:p>
          <a:p>
            <a:pPr indent="-93131" defTabSz="1219170">
              <a:buSzPct val="91666"/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ea typeface="Lato"/>
                <a:cs typeface="Lato"/>
                <a:sym typeface="Lato"/>
              </a:rPr>
              <a:t>(duration: 8 days)</a:t>
            </a:r>
          </a:p>
        </p:txBody>
      </p:sp>
      <p:sp>
        <p:nvSpPr>
          <p:cNvPr id="71" name="TextBox 70"/>
          <p:cNvSpPr txBox="1"/>
          <p:nvPr/>
        </p:nvSpPr>
        <p:spPr>
          <a:xfrm>
            <a:off x="912813" y="4937437"/>
            <a:ext cx="7918952" cy="954107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1219170">
              <a:spcAft>
                <a:spcPts val="1200"/>
              </a:spcAft>
            </a:pPr>
            <a:r>
              <a:rPr lang="en-US" sz="1400" dirty="0"/>
              <a:t>Lorem Ipsum is simply dummy text of the printing and typesetting industry. Lorem Ipsum has been the industry's standard dummy text ever since the 1500s, when an unknown printer took a galley of type and scrambled it to make a type specimen book. It has survived not only five centuries, but also the leap into electronic typesetting.</a:t>
            </a:r>
          </a:p>
        </p:txBody>
      </p:sp>
      <p:sp>
        <p:nvSpPr>
          <p:cNvPr id="72" name="Oval 71"/>
          <p:cNvSpPr/>
          <p:nvPr/>
        </p:nvSpPr>
        <p:spPr>
          <a:xfrm>
            <a:off x="9656786" y="1524928"/>
            <a:ext cx="145885" cy="14588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73" name="TextBox 72"/>
          <p:cNvSpPr txBox="1"/>
          <p:nvPr/>
        </p:nvSpPr>
        <p:spPr>
          <a:xfrm>
            <a:off x="9838583" y="1454910"/>
            <a:ext cx="1440607" cy="276999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Lorem Ipsum; </a:t>
            </a:r>
          </a:p>
        </p:txBody>
      </p:sp>
      <p:sp>
        <p:nvSpPr>
          <p:cNvPr id="74" name="Oval 73"/>
          <p:cNvSpPr/>
          <p:nvPr/>
        </p:nvSpPr>
        <p:spPr>
          <a:xfrm>
            <a:off x="9656786" y="1958065"/>
            <a:ext cx="145885" cy="14588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9838583" y="1795714"/>
            <a:ext cx="144060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been the standard text; </a:t>
            </a:r>
          </a:p>
        </p:txBody>
      </p:sp>
      <p:sp>
        <p:nvSpPr>
          <p:cNvPr id="76" name="Oval 75"/>
          <p:cNvSpPr/>
          <p:nvPr/>
        </p:nvSpPr>
        <p:spPr>
          <a:xfrm>
            <a:off x="9656786" y="2581847"/>
            <a:ext cx="145885" cy="14588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9838583" y="2419496"/>
            <a:ext cx="144060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survived not only five centuries.</a:t>
            </a:r>
          </a:p>
        </p:txBody>
      </p:sp>
      <p:sp>
        <p:nvSpPr>
          <p:cNvPr id="12" name="Freeform 11"/>
          <p:cNvSpPr/>
          <p:nvPr/>
        </p:nvSpPr>
        <p:spPr>
          <a:xfrm>
            <a:off x="-3720" y="1736812"/>
            <a:ext cx="651792" cy="3384376"/>
          </a:xfrm>
          <a:custGeom>
            <a:avLst/>
            <a:gdLst>
              <a:gd name="connsiteX0" fmla="*/ 0 w 651792"/>
              <a:gd name="connsiteY0" fmla="*/ 0 h 3384376"/>
              <a:gd name="connsiteX1" fmla="*/ 308767 w 651792"/>
              <a:gd name="connsiteY1" fmla="*/ 0 h 3384376"/>
              <a:gd name="connsiteX2" fmla="*/ 651792 w 651792"/>
              <a:gd name="connsiteY2" fmla="*/ 343025 h 3384376"/>
              <a:gd name="connsiteX3" fmla="*/ 651792 w 651792"/>
              <a:gd name="connsiteY3" fmla="*/ 3041351 h 3384376"/>
              <a:gd name="connsiteX4" fmla="*/ 308767 w 651792"/>
              <a:gd name="connsiteY4" fmla="*/ 3384376 h 3384376"/>
              <a:gd name="connsiteX5" fmla="*/ 0 w 651792"/>
              <a:gd name="connsiteY5" fmla="*/ 3384376 h 3384376"/>
              <a:gd name="connsiteX6" fmla="*/ 0 w 651792"/>
              <a:gd name="connsiteY6" fmla="*/ 0 h 33843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51792" h="3384376">
                <a:moveTo>
                  <a:pt x="0" y="0"/>
                </a:moveTo>
                <a:lnTo>
                  <a:pt x="308767" y="0"/>
                </a:lnTo>
                <a:cubicBezTo>
                  <a:pt x="498214" y="0"/>
                  <a:pt x="651792" y="153578"/>
                  <a:pt x="651792" y="343025"/>
                </a:cubicBezTo>
                <a:lnTo>
                  <a:pt x="651792" y="3041351"/>
                </a:lnTo>
                <a:cubicBezTo>
                  <a:pt x="651792" y="3230798"/>
                  <a:pt x="498214" y="3384376"/>
                  <a:pt x="308767" y="3384376"/>
                </a:cubicBezTo>
                <a:lnTo>
                  <a:pt x="0" y="3384376"/>
                </a:lnTo>
                <a:lnTo>
                  <a:pt x="0" y="0"/>
                </a:lnTo>
                <a:close/>
              </a:path>
            </a:pathLst>
          </a:custGeom>
          <a:ln>
            <a:noFill/>
          </a:ln>
          <a:effectLst>
            <a:outerShdw blurRad="38100" dist="12700" dir="2700000" algn="tl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 rot="16200000">
            <a:off x="-1117984" y="3228945"/>
            <a:ext cx="2880322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 defTabSz="1219170">
              <a:buClr>
                <a:srgbClr val="43C182"/>
              </a:buClr>
            </a:pPr>
            <a:r>
              <a:rPr lang="en-US" sz="2000" dirty="0">
                <a:solidFill>
                  <a:srgbClr val="FFFFFF"/>
                </a:solidFill>
                <a:latin typeface="+mj-lt"/>
              </a:rPr>
              <a:t>Project  #2</a:t>
            </a:r>
            <a:endParaRPr lang="uk-UA" sz="2000" dirty="0">
              <a:solidFill>
                <a:srgbClr val="FFFFFF"/>
              </a:solidFill>
              <a:latin typeface="+mj-lt"/>
            </a:endParaRPr>
          </a:p>
        </p:txBody>
      </p:sp>
      <p:sp>
        <p:nvSpPr>
          <p:cNvPr id="34" name="Shape 977"/>
          <p:cNvSpPr txBox="1"/>
          <p:nvPr/>
        </p:nvSpPr>
        <p:spPr>
          <a:xfrm>
            <a:off x="9592364" y="510932"/>
            <a:ext cx="1887007" cy="369200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ctr" anchorCtr="0">
            <a:noAutofit/>
          </a:bodyPr>
          <a:lstStyle/>
          <a:p>
            <a:pPr indent="-93131" defTabSz="1219170">
              <a:buSzPct val="91666"/>
            </a:pPr>
            <a:r>
              <a:rPr lang="en-US" sz="1200" b="1" dirty="0">
                <a:ea typeface="Lato"/>
                <a:cs typeface="Lato"/>
                <a:sym typeface="Lato"/>
              </a:rPr>
              <a:t>ON HOLD</a:t>
            </a:r>
          </a:p>
          <a:p>
            <a:pPr indent="-93131" defTabSz="1219170">
              <a:buSzPct val="91666"/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ea typeface="Lato"/>
                <a:cs typeface="Lato"/>
                <a:sym typeface="Lato"/>
              </a:rPr>
              <a:t>Lorem ipsum is text</a:t>
            </a:r>
          </a:p>
        </p:txBody>
      </p:sp>
      <p:grpSp>
        <p:nvGrpSpPr>
          <p:cNvPr id="35" name="Shape 978"/>
          <p:cNvGrpSpPr/>
          <p:nvPr/>
        </p:nvGrpSpPr>
        <p:grpSpPr>
          <a:xfrm>
            <a:off x="9078524" y="461253"/>
            <a:ext cx="425174" cy="425174"/>
            <a:chOff x="5629696" y="1778988"/>
            <a:chExt cx="224700" cy="224700"/>
          </a:xfrm>
        </p:grpSpPr>
        <p:sp>
          <p:nvSpPr>
            <p:cNvPr id="36" name="Shape 979"/>
            <p:cNvSpPr/>
            <p:nvPr/>
          </p:nvSpPr>
          <p:spPr>
            <a:xfrm>
              <a:off x="5629696" y="1778988"/>
              <a:ext cx="224700" cy="224700"/>
            </a:xfrm>
            <a:prstGeom prst="ellipse">
              <a:avLst/>
            </a:prstGeom>
            <a:gradFill>
              <a:gsLst>
                <a:gs pos="0">
                  <a:schemeClr val="accent2"/>
                </a:gs>
                <a:gs pos="93000">
                  <a:schemeClr val="accent2">
                    <a:lumMod val="75000"/>
                  </a:schemeClr>
                </a:gs>
                <a:gs pos="100000">
                  <a:schemeClr val="accent2">
                    <a:lumMod val="50000"/>
                  </a:schemeClr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  <a:effectLst>
              <a:outerShdw blurRad="38100" dist="12699" dir="2700000" algn="tl" rotWithShape="0">
                <a:srgbClr val="000000">
                  <a:alpha val="29800"/>
                </a:srgbClr>
              </a:outerShdw>
            </a:effectLst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/>
              <a:endParaRPr sz="24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  <p:sp>
          <p:nvSpPr>
            <p:cNvPr id="37" name="Shape 980"/>
            <p:cNvSpPr/>
            <p:nvPr/>
          </p:nvSpPr>
          <p:spPr>
            <a:xfrm>
              <a:off x="5639519" y="1788810"/>
              <a:ext cx="205200" cy="205200"/>
            </a:xfrm>
            <a:prstGeom prst="ellipse">
              <a:avLst/>
            </a:prstGeom>
            <a:gradFill>
              <a:gsLst>
                <a:gs pos="0">
                  <a:schemeClr val="accent2">
                    <a:lumMod val="75000"/>
                  </a:schemeClr>
                </a:gs>
                <a:gs pos="100000">
                  <a:schemeClr val="accent2"/>
                </a:gs>
              </a:gsLst>
              <a:path path="circle">
                <a:fillToRect r="100000" b="100000"/>
              </a:path>
              <a:tileRect l="-100000" t="-100000"/>
            </a:gradFill>
            <a:ln>
              <a:noFill/>
            </a:ln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/>
              <a:endParaRPr sz="24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</p:grpSp>
      <p:grpSp>
        <p:nvGrpSpPr>
          <p:cNvPr id="38" name="Group 37"/>
          <p:cNvGrpSpPr/>
          <p:nvPr/>
        </p:nvGrpSpPr>
        <p:grpSpPr>
          <a:xfrm>
            <a:off x="9219103" y="547705"/>
            <a:ext cx="144016" cy="252270"/>
            <a:chOff x="8177420" y="5086281"/>
            <a:chExt cx="217432" cy="380872"/>
          </a:xfrm>
        </p:grpSpPr>
        <p:sp>
          <p:nvSpPr>
            <p:cNvPr id="40" name="Rectangle 195"/>
            <p:cNvSpPr>
              <a:spLocks noChangeArrowheads="1"/>
            </p:cNvSpPr>
            <p:nvPr/>
          </p:nvSpPr>
          <p:spPr bwMode="auto">
            <a:xfrm rot="5400000">
              <a:off x="8011017" y="5252686"/>
              <a:ext cx="380870" cy="48064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2400">
                <a:solidFill>
                  <a:srgbClr val="363B41"/>
                </a:solidFill>
              </a:endParaRPr>
            </a:p>
          </p:txBody>
        </p:sp>
        <p:sp>
          <p:nvSpPr>
            <p:cNvPr id="41" name="Rectangle 195"/>
            <p:cNvSpPr>
              <a:spLocks noChangeArrowheads="1"/>
            </p:cNvSpPr>
            <p:nvPr/>
          </p:nvSpPr>
          <p:spPr bwMode="auto">
            <a:xfrm rot="5400000">
              <a:off x="8180385" y="5252684"/>
              <a:ext cx="380870" cy="48064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defTabSz="1219170"/>
              <a:endParaRPr lang="uk-UA" sz="2400">
                <a:solidFill>
                  <a:srgbClr val="363B41"/>
                </a:solidFill>
              </a:endParaRPr>
            </a:p>
          </p:txBody>
        </p:sp>
      </p:grpSp>
      <p:sp>
        <p:nvSpPr>
          <p:cNvPr id="46" name="Oval 45"/>
          <p:cNvSpPr/>
          <p:nvPr/>
        </p:nvSpPr>
        <p:spPr>
          <a:xfrm>
            <a:off x="9656786" y="3110241"/>
            <a:ext cx="145885" cy="14588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9838583" y="3040223"/>
            <a:ext cx="1440607" cy="276999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Lorem Ipsum; </a:t>
            </a:r>
          </a:p>
        </p:txBody>
      </p:sp>
      <p:sp>
        <p:nvSpPr>
          <p:cNvPr id="48" name="Oval 47"/>
          <p:cNvSpPr/>
          <p:nvPr/>
        </p:nvSpPr>
        <p:spPr>
          <a:xfrm>
            <a:off x="9656786" y="3543378"/>
            <a:ext cx="145885" cy="14588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9838583" y="3381027"/>
            <a:ext cx="144060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been the standard text; </a:t>
            </a:r>
          </a:p>
        </p:txBody>
      </p:sp>
    </p:spTree>
    <p:extLst>
      <p:ext uri="{BB962C8B-B14F-4D97-AF65-F5344CB8AC3E}">
        <p14:creationId xmlns:p14="http://schemas.microsoft.com/office/powerpoint/2010/main" val="2340606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</a:t>
            </a:r>
            <a:r>
              <a:rPr lang="en-US" dirty="0" smtClean="0">
                <a:solidFill>
                  <a:schemeClr val="accent1"/>
                </a:solidFill>
              </a:rPr>
              <a:t>Name</a:t>
            </a:r>
            <a:endParaRPr lang="uk-UA" dirty="0">
              <a:solidFill>
                <a:schemeClr val="accent1"/>
              </a:solidFill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lang="en-US" dirty="0" smtClean="0"/>
              <a:t>Duration – 49 days</a:t>
            </a:r>
            <a:endParaRPr lang="uk-UA" dirty="0"/>
          </a:p>
        </p:txBody>
      </p:sp>
      <p:sp>
        <p:nvSpPr>
          <p:cNvPr id="52" name="Freeform 51"/>
          <p:cNvSpPr/>
          <p:nvPr/>
        </p:nvSpPr>
        <p:spPr>
          <a:xfrm rot="16200000">
            <a:off x="11004016" y="-659544"/>
            <a:ext cx="312416" cy="1631504"/>
          </a:xfrm>
          <a:custGeom>
            <a:avLst/>
            <a:gdLst>
              <a:gd name="connsiteX0" fmla="*/ 244570 w 462064"/>
              <a:gd name="connsiteY0" fmla="*/ 0 h 2413000"/>
              <a:gd name="connsiteX1" fmla="*/ 462064 w 462064"/>
              <a:gd name="connsiteY1" fmla="*/ 0 h 2413000"/>
              <a:gd name="connsiteX2" fmla="*/ 462064 w 462064"/>
              <a:gd name="connsiteY2" fmla="*/ 2413000 h 2413000"/>
              <a:gd name="connsiteX3" fmla="*/ 244570 w 462064"/>
              <a:gd name="connsiteY3" fmla="*/ 2413000 h 2413000"/>
              <a:gd name="connsiteX4" fmla="*/ 0 w 462064"/>
              <a:gd name="connsiteY4" fmla="*/ 2168430 h 2413000"/>
              <a:gd name="connsiteX5" fmla="*/ 0 w 462064"/>
              <a:gd name="connsiteY5" fmla="*/ 244570 h 2413000"/>
              <a:gd name="connsiteX6" fmla="*/ 244570 w 462064"/>
              <a:gd name="connsiteY6" fmla="*/ 0 h 2413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62064" h="2413000">
                <a:moveTo>
                  <a:pt x="244570" y="0"/>
                </a:moveTo>
                <a:lnTo>
                  <a:pt x="462064" y="0"/>
                </a:lnTo>
                <a:lnTo>
                  <a:pt x="462064" y="2413000"/>
                </a:lnTo>
                <a:lnTo>
                  <a:pt x="244570" y="2413000"/>
                </a:lnTo>
                <a:cubicBezTo>
                  <a:pt x="109498" y="2413000"/>
                  <a:pt x="0" y="2303502"/>
                  <a:pt x="0" y="2168430"/>
                </a:cubicBezTo>
                <a:lnTo>
                  <a:pt x="0" y="244570"/>
                </a:lnTo>
                <a:cubicBezTo>
                  <a:pt x="0" y="109498"/>
                  <a:pt x="109498" y="0"/>
                  <a:pt x="24457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rgbClr val="FFFFFF"/>
              </a:solidFill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10416480" y="4641"/>
            <a:ext cx="1512168" cy="30777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 defTabSz="1219170">
              <a:buClr>
                <a:srgbClr val="43C182"/>
              </a:buClr>
            </a:pPr>
            <a:r>
              <a:rPr lang="en-US" sz="1400" dirty="0">
                <a:solidFill>
                  <a:srgbClr val="FFFFFF"/>
                </a:solidFill>
                <a:latin typeface="+mj-lt"/>
              </a:rPr>
              <a:t>Project  #</a:t>
            </a:r>
            <a:r>
              <a:rPr lang="ru-RU" sz="1400" dirty="0">
                <a:solidFill>
                  <a:srgbClr val="FFFFFF"/>
                </a:solidFill>
                <a:latin typeface="+mj-lt"/>
              </a:rPr>
              <a:t>1</a:t>
            </a:r>
            <a:r>
              <a:rPr lang="en-US" sz="1400" dirty="0">
                <a:solidFill>
                  <a:srgbClr val="FFFFFF"/>
                </a:solidFill>
                <a:latin typeface="+mj-lt"/>
              </a:rPr>
              <a:t>2</a:t>
            </a:r>
            <a:r>
              <a:rPr lang="ru-RU" sz="1400" dirty="0">
                <a:solidFill>
                  <a:srgbClr val="FFFFFF"/>
                </a:solidFill>
                <a:latin typeface="+mj-lt"/>
              </a:rPr>
              <a:t>345</a:t>
            </a:r>
            <a:endParaRPr lang="uk-UA" sz="1400" dirty="0">
              <a:solidFill>
                <a:srgbClr val="FFFFFF"/>
              </a:solidFill>
              <a:latin typeface="+mj-lt"/>
            </a:endParaRPr>
          </a:p>
        </p:txBody>
      </p:sp>
      <p:grpSp>
        <p:nvGrpSpPr>
          <p:cNvPr id="54" name="Group 53"/>
          <p:cNvGrpSpPr/>
          <p:nvPr/>
        </p:nvGrpSpPr>
        <p:grpSpPr>
          <a:xfrm>
            <a:off x="912813" y="1655905"/>
            <a:ext cx="4175076" cy="515124"/>
            <a:chOff x="4151783" y="1643986"/>
            <a:chExt cx="4175076" cy="515124"/>
          </a:xfrm>
        </p:grpSpPr>
        <p:sp>
          <p:nvSpPr>
            <p:cNvPr id="55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56" name="TextBox 55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PROJECT NUMBER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57" name="TextBox 56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Project 12345 </a:t>
              </a:r>
              <a:endParaRPr lang="uk-UA" sz="1600" b="1" dirty="0">
                <a:latin typeface="+mj-lt"/>
              </a:endParaRPr>
            </a:p>
          </p:txBody>
        </p:sp>
      </p:grpSp>
      <p:grpSp>
        <p:nvGrpSpPr>
          <p:cNvPr id="58" name="Group 57"/>
          <p:cNvGrpSpPr/>
          <p:nvPr/>
        </p:nvGrpSpPr>
        <p:grpSpPr>
          <a:xfrm>
            <a:off x="912813" y="2376195"/>
            <a:ext cx="4175076" cy="515124"/>
            <a:chOff x="4151783" y="1643986"/>
            <a:chExt cx="4175076" cy="515124"/>
          </a:xfrm>
        </p:grpSpPr>
        <p:sp>
          <p:nvSpPr>
            <p:cNvPr id="59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60" name="TextBox 59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PROJECT MANAGER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73" name="TextBox 72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Andrew Cross</a:t>
              </a:r>
              <a:endParaRPr lang="uk-UA" sz="1600" b="1" dirty="0">
                <a:latin typeface="+mj-lt"/>
              </a:endParaRPr>
            </a:p>
          </p:txBody>
        </p:sp>
      </p:grpSp>
      <p:grpSp>
        <p:nvGrpSpPr>
          <p:cNvPr id="74" name="Group 73"/>
          <p:cNvGrpSpPr/>
          <p:nvPr/>
        </p:nvGrpSpPr>
        <p:grpSpPr>
          <a:xfrm>
            <a:off x="912813" y="3096485"/>
            <a:ext cx="4175076" cy="515124"/>
            <a:chOff x="4151783" y="1643986"/>
            <a:chExt cx="4175076" cy="515124"/>
          </a:xfrm>
        </p:grpSpPr>
        <p:sp>
          <p:nvSpPr>
            <p:cNvPr id="75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76" name="TextBox 75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START DAY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77" name="TextBox 76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03/15/20</a:t>
              </a:r>
              <a:endParaRPr lang="uk-UA" sz="1600" b="1" dirty="0">
                <a:latin typeface="+mj-lt"/>
              </a:endParaRPr>
            </a:p>
          </p:txBody>
        </p:sp>
      </p:grpSp>
      <p:grpSp>
        <p:nvGrpSpPr>
          <p:cNvPr id="78" name="Group 77"/>
          <p:cNvGrpSpPr/>
          <p:nvPr/>
        </p:nvGrpSpPr>
        <p:grpSpPr>
          <a:xfrm>
            <a:off x="912813" y="4537065"/>
            <a:ext cx="4175076" cy="515124"/>
            <a:chOff x="4151783" y="1643986"/>
            <a:chExt cx="4175076" cy="515124"/>
          </a:xfrm>
        </p:grpSpPr>
        <p:sp>
          <p:nvSpPr>
            <p:cNvPr id="114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15" name="TextBox 114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PROJECT OWNER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116" name="TextBox 115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Tomas Smith</a:t>
              </a:r>
              <a:endParaRPr lang="uk-UA" sz="1600" b="1" dirty="0">
                <a:latin typeface="+mj-lt"/>
              </a:endParaRPr>
            </a:p>
          </p:txBody>
        </p:sp>
      </p:grpSp>
      <p:grpSp>
        <p:nvGrpSpPr>
          <p:cNvPr id="117" name="Group 116"/>
          <p:cNvGrpSpPr/>
          <p:nvPr/>
        </p:nvGrpSpPr>
        <p:grpSpPr>
          <a:xfrm>
            <a:off x="912813" y="3816775"/>
            <a:ext cx="4175076" cy="515124"/>
            <a:chOff x="4151783" y="1643986"/>
            <a:chExt cx="4175076" cy="515124"/>
          </a:xfrm>
        </p:grpSpPr>
        <p:sp>
          <p:nvSpPr>
            <p:cNvPr id="118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19" name="TextBox 118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b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REPORTING DAY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120" name="TextBox 119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05/21/20</a:t>
              </a:r>
              <a:endParaRPr lang="uk-UA" sz="1600" b="1" dirty="0">
                <a:latin typeface="+mj-lt"/>
              </a:endParaRPr>
            </a:p>
          </p:txBody>
        </p:sp>
      </p:grpSp>
      <p:grpSp>
        <p:nvGrpSpPr>
          <p:cNvPr id="121" name="Group 120"/>
          <p:cNvGrpSpPr/>
          <p:nvPr/>
        </p:nvGrpSpPr>
        <p:grpSpPr>
          <a:xfrm>
            <a:off x="912813" y="5257355"/>
            <a:ext cx="4175076" cy="515124"/>
            <a:chOff x="4151783" y="1643986"/>
            <a:chExt cx="4175076" cy="515124"/>
          </a:xfrm>
        </p:grpSpPr>
        <p:sp>
          <p:nvSpPr>
            <p:cNvPr id="122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tx1">
                <a:alpha val="5000"/>
              </a:schemeClr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defTabSz="1219170">
                <a:buSzPct val="25000"/>
              </a:pPr>
              <a:endParaRPr lang="en-US" sz="1600" dirty="0">
                <a:solidFill>
                  <a:srgbClr val="363B41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23" name="TextBox 122"/>
            <p:cNvSpPr txBox="1"/>
            <p:nvPr/>
          </p:nvSpPr>
          <p:spPr>
            <a:xfrm>
              <a:off x="4223793" y="1643986"/>
              <a:ext cx="4031058" cy="246221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000" spc="300" dirty="0">
                  <a:solidFill>
                    <a:srgbClr val="87919D"/>
                  </a:solidFill>
                </a:rPr>
                <a:t>BUDGET</a:t>
              </a:r>
              <a:endParaRPr lang="uk-UA" sz="1000" spc="300" dirty="0">
                <a:solidFill>
                  <a:srgbClr val="87919D"/>
                </a:solidFill>
              </a:endParaRPr>
            </a:p>
          </p:txBody>
        </p:sp>
        <p:sp>
          <p:nvSpPr>
            <p:cNvPr id="124" name="TextBox 123"/>
            <p:cNvSpPr txBox="1"/>
            <p:nvPr/>
          </p:nvSpPr>
          <p:spPr>
            <a:xfrm>
              <a:off x="4223793" y="1820556"/>
              <a:ext cx="4031058" cy="338554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defTabSz="1219170">
                <a:buClr>
                  <a:srgbClr val="43C182"/>
                </a:buClr>
              </a:pPr>
              <a:r>
                <a:rPr lang="en-US" sz="1600" b="1" dirty="0">
                  <a:latin typeface="+mj-lt"/>
                </a:rPr>
                <a:t>$12 600</a:t>
              </a:r>
              <a:endParaRPr lang="uk-UA" sz="1600" b="1" dirty="0">
                <a:latin typeface="+mj-lt"/>
              </a:endParaRPr>
            </a:p>
          </p:txBody>
        </p:sp>
      </p:grpSp>
      <p:sp>
        <p:nvSpPr>
          <p:cNvPr id="129" name="TextBox 128"/>
          <p:cNvSpPr txBox="1"/>
          <p:nvPr/>
        </p:nvSpPr>
        <p:spPr>
          <a:xfrm>
            <a:off x="5772152" y="2660847"/>
            <a:ext cx="5298689" cy="40011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/>
            <a:r>
              <a:rPr lang="en-US" sz="2000" b="1" dirty="0">
                <a:latin typeface="+mj-lt"/>
              </a:rPr>
              <a:t>Description</a:t>
            </a:r>
          </a:p>
        </p:txBody>
      </p:sp>
      <p:sp>
        <p:nvSpPr>
          <p:cNvPr id="130" name="TextBox 129"/>
          <p:cNvSpPr txBox="1"/>
          <p:nvPr/>
        </p:nvSpPr>
        <p:spPr>
          <a:xfrm>
            <a:off x="5772152" y="3116283"/>
            <a:ext cx="5298689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219170">
              <a:spcAft>
                <a:spcPts val="1200"/>
              </a:spcAft>
            </a:pPr>
            <a:r>
              <a:rPr lang="en-US" sz="1400" dirty="0"/>
              <a:t>Lorem Ipsum has been the industry's standard dummy text ever since the 1500s, when an unknown printer took a galley of type and scrambled it to make a type specimen book. </a:t>
            </a:r>
          </a:p>
        </p:txBody>
      </p:sp>
      <p:sp>
        <p:nvSpPr>
          <p:cNvPr id="131" name="TextBox 130"/>
          <p:cNvSpPr txBox="1"/>
          <p:nvPr/>
        </p:nvSpPr>
        <p:spPr>
          <a:xfrm>
            <a:off x="5772152" y="1513357"/>
            <a:ext cx="5298689" cy="40011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/>
            <a:r>
              <a:rPr lang="en-US" sz="2000" b="1" dirty="0">
                <a:latin typeface="+mj-lt"/>
              </a:rPr>
              <a:t>Program</a:t>
            </a:r>
          </a:p>
        </p:txBody>
      </p:sp>
      <p:sp>
        <p:nvSpPr>
          <p:cNvPr id="132" name="TextBox 131"/>
          <p:cNvSpPr txBox="1"/>
          <p:nvPr/>
        </p:nvSpPr>
        <p:spPr>
          <a:xfrm>
            <a:off x="5772152" y="1968793"/>
            <a:ext cx="529868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defTabSz="1219170">
              <a:spcAft>
                <a:spcPts val="1200"/>
              </a:spcAft>
            </a:pPr>
            <a:r>
              <a:rPr lang="en-US" sz="1400" dirty="0"/>
              <a:t>Lorem Ipsum has been the industry's standard dummy text ever since the 1500s. </a:t>
            </a:r>
          </a:p>
        </p:txBody>
      </p:sp>
      <p:sp>
        <p:nvSpPr>
          <p:cNvPr id="135" name="TextBox 134"/>
          <p:cNvSpPr txBox="1"/>
          <p:nvPr/>
        </p:nvSpPr>
        <p:spPr>
          <a:xfrm>
            <a:off x="5772152" y="4258199"/>
            <a:ext cx="5298689" cy="40011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defTabSz="1219170"/>
            <a:r>
              <a:rPr lang="en-US" sz="2000" b="1" dirty="0">
                <a:latin typeface="+mj-lt"/>
              </a:rPr>
              <a:t>Main Tasks</a:t>
            </a:r>
          </a:p>
        </p:txBody>
      </p:sp>
      <p:sp>
        <p:nvSpPr>
          <p:cNvPr id="137" name="Oval 136"/>
          <p:cNvSpPr/>
          <p:nvPr/>
        </p:nvSpPr>
        <p:spPr>
          <a:xfrm>
            <a:off x="6096002" y="4855161"/>
            <a:ext cx="145885" cy="14588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138" name="TextBox 137"/>
          <p:cNvSpPr txBox="1"/>
          <p:nvPr/>
        </p:nvSpPr>
        <p:spPr>
          <a:xfrm>
            <a:off x="6277799" y="4785143"/>
            <a:ext cx="1957237" cy="276999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Lorem Ipsum; </a:t>
            </a:r>
          </a:p>
        </p:txBody>
      </p:sp>
      <p:sp>
        <p:nvSpPr>
          <p:cNvPr id="139" name="Oval 138"/>
          <p:cNvSpPr/>
          <p:nvPr/>
        </p:nvSpPr>
        <p:spPr>
          <a:xfrm>
            <a:off x="6096002" y="5288298"/>
            <a:ext cx="145885" cy="14588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140" name="TextBox 139"/>
          <p:cNvSpPr txBox="1"/>
          <p:nvPr/>
        </p:nvSpPr>
        <p:spPr>
          <a:xfrm>
            <a:off x="6277799" y="5125947"/>
            <a:ext cx="195723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been the standard easy text; </a:t>
            </a:r>
          </a:p>
        </p:txBody>
      </p:sp>
      <p:sp>
        <p:nvSpPr>
          <p:cNvPr id="141" name="Oval 140"/>
          <p:cNvSpPr/>
          <p:nvPr/>
        </p:nvSpPr>
        <p:spPr>
          <a:xfrm>
            <a:off x="6096002" y="5912080"/>
            <a:ext cx="145885" cy="14588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142" name="TextBox 141"/>
          <p:cNvSpPr txBox="1"/>
          <p:nvPr/>
        </p:nvSpPr>
        <p:spPr>
          <a:xfrm>
            <a:off x="6277799" y="5749729"/>
            <a:ext cx="195723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survived not only five centuries.</a:t>
            </a:r>
          </a:p>
        </p:txBody>
      </p:sp>
      <p:sp>
        <p:nvSpPr>
          <p:cNvPr id="143" name="Oval 142"/>
          <p:cNvSpPr/>
          <p:nvPr/>
        </p:nvSpPr>
        <p:spPr>
          <a:xfrm>
            <a:off x="8699881" y="4855161"/>
            <a:ext cx="145885" cy="14588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144" name="TextBox 143"/>
          <p:cNvSpPr txBox="1"/>
          <p:nvPr/>
        </p:nvSpPr>
        <p:spPr>
          <a:xfrm>
            <a:off x="8881678" y="4785143"/>
            <a:ext cx="1957237" cy="276999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Lorem Ipsum; </a:t>
            </a:r>
          </a:p>
        </p:txBody>
      </p:sp>
      <p:sp>
        <p:nvSpPr>
          <p:cNvPr id="145" name="Oval 144"/>
          <p:cNvSpPr/>
          <p:nvPr/>
        </p:nvSpPr>
        <p:spPr>
          <a:xfrm>
            <a:off x="8699881" y="5288298"/>
            <a:ext cx="145885" cy="14588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146" name="TextBox 145"/>
          <p:cNvSpPr txBox="1"/>
          <p:nvPr/>
        </p:nvSpPr>
        <p:spPr>
          <a:xfrm>
            <a:off x="8881678" y="5125947"/>
            <a:ext cx="195723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been the standard dummy  text; </a:t>
            </a:r>
          </a:p>
        </p:txBody>
      </p:sp>
      <p:sp>
        <p:nvSpPr>
          <p:cNvPr id="147" name="Oval 146"/>
          <p:cNvSpPr/>
          <p:nvPr/>
        </p:nvSpPr>
        <p:spPr>
          <a:xfrm>
            <a:off x="8699881" y="5912080"/>
            <a:ext cx="145885" cy="14588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2400">
              <a:solidFill>
                <a:schemeClr val="tx1"/>
              </a:solidFill>
            </a:endParaRPr>
          </a:p>
        </p:txBody>
      </p:sp>
      <p:sp>
        <p:nvSpPr>
          <p:cNvPr id="148" name="TextBox 147"/>
          <p:cNvSpPr txBox="1"/>
          <p:nvPr/>
        </p:nvSpPr>
        <p:spPr>
          <a:xfrm>
            <a:off x="8881678" y="5749729"/>
            <a:ext cx="1957237" cy="461665"/>
          </a:xfrm>
          <a:prstGeom prst="rect">
            <a:avLst/>
          </a:prstGeom>
          <a:noFill/>
        </p:spPr>
        <p:txBody>
          <a:bodyPr wrap="square" lIns="72000" rIns="36000" rtlCol="0" anchor="ctr">
            <a:spAutoFit/>
          </a:bodyPr>
          <a:lstStyle/>
          <a:p>
            <a:pPr defTabSz="1219170">
              <a:spcAft>
                <a:spcPts val="600"/>
              </a:spcAft>
              <a:buClr>
                <a:srgbClr val="43C182"/>
              </a:buClr>
              <a:buSzPct val="200000"/>
            </a:pPr>
            <a:r>
              <a:rPr lang="en-US" sz="1200" dirty="0"/>
              <a:t>It has survived not only five centuries.</a:t>
            </a:r>
          </a:p>
        </p:txBody>
      </p:sp>
    </p:spTree>
    <p:extLst>
      <p:ext uri="{BB962C8B-B14F-4D97-AF65-F5344CB8AC3E}">
        <p14:creationId xmlns:p14="http://schemas.microsoft.com/office/powerpoint/2010/main" val="3002024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3" name="Rectangle 12"/>
          <p:cNvSpPr/>
          <p:nvPr/>
        </p:nvSpPr>
        <p:spPr>
          <a:xfrm>
            <a:off x="2063552" y="4284002"/>
            <a:ext cx="2759278" cy="768085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1219170"/>
            <a:endParaRPr lang="en-US" sz="3200">
              <a:solidFill>
                <a:srgbClr val="FFFFFF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631506" y="3284986"/>
            <a:ext cx="3155739" cy="1877437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r" defTabSz="1219170"/>
            <a:r>
              <a:rPr lang="en-US" sz="5800" dirty="0">
                <a:solidFill>
                  <a:srgbClr val="2C2C2C"/>
                </a:solidFill>
                <a:latin typeface="+mj-lt"/>
              </a:rPr>
              <a:t>Project </a:t>
            </a:r>
          </a:p>
          <a:p>
            <a:pPr algn="r" defTabSz="1219170"/>
            <a:r>
              <a:rPr lang="en-US" sz="5800" dirty="0">
                <a:solidFill>
                  <a:srgbClr val="2C2C2C"/>
                </a:solidFill>
                <a:latin typeface="+mj-lt"/>
              </a:rPr>
              <a:t>Phases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631504" y="5352219"/>
            <a:ext cx="2555382" cy="276999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r" defTabSz="1219170">
              <a:buClr>
                <a:srgbClr val="43C182"/>
              </a:buClr>
            </a:pPr>
            <a:r>
              <a:rPr lang="en-US" sz="1200" spc="300" dirty="0">
                <a:solidFill>
                  <a:srgbClr val="FFFFFF"/>
                </a:solidFill>
              </a:rPr>
              <a:t>TYPICAL SLIDES</a:t>
            </a:r>
            <a:endParaRPr lang="uk-UA" sz="1200" spc="300" dirty="0">
              <a:solidFill>
                <a:srgbClr val="FFFFFF"/>
              </a:solidFill>
            </a:endParaRPr>
          </a:p>
        </p:txBody>
      </p:sp>
      <p:grpSp>
        <p:nvGrpSpPr>
          <p:cNvPr id="16" name="Group 15"/>
          <p:cNvGrpSpPr/>
          <p:nvPr/>
        </p:nvGrpSpPr>
        <p:grpSpPr>
          <a:xfrm>
            <a:off x="4149980" y="5291916"/>
            <a:ext cx="589480" cy="369332"/>
            <a:chOff x="4151783" y="1809869"/>
            <a:chExt cx="4175076" cy="369332"/>
          </a:xfrm>
        </p:grpSpPr>
        <p:sp>
          <p:nvSpPr>
            <p:cNvPr id="17" name="Shape 1042"/>
            <p:cNvSpPr/>
            <p:nvPr/>
          </p:nvSpPr>
          <p:spPr>
            <a:xfrm>
              <a:off x="4151783" y="1834418"/>
              <a:ext cx="4175076" cy="324000"/>
            </a:xfrm>
            <a:prstGeom prst="roundRect">
              <a:avLst>
                <a:gd name="adj" fmla="val 15189"/>
              </a:avLst>
            </a:prstGeom>
            <a:solidFill>
              <a:schemeClr val="accent6"/>
            </a:solidFill>
            <a:ln>
              <a:noFill/>
            </a:ln>
            <a:effectLst/>
          </p:spPr>
          <p:txBody>
            <a:bodyPr lIns="121900" tIns="60933" rIns="121900" bIns="60933" anchor="ctr" anchorCtr="0">
              <a:noAutofit/>
            </a:bodyPr>
            <a:lstStyle/>
            <a:p>
              <a:pPr algn="ctr" defTabSz="1219170">
                <a:buSzPct val="25000"/>
              </a:pPr>
              <a:endParaRPr lang="en-US" sz="1400" dirty="0">
                <a:solidFill>
                  <a:srgbClr val="FFFFFF"/>
                </a:solidFill>
                <a:latin typeface="Roboto Slab"/>
                <a:ea typeface="Roboto Slab"/>
                <a:cs typeface="Roboto Slab"/>
                <a:sym typeface="Roboto Slab"/>
              </a:endParaRPr>
            </a:p>
          </p:txBody>
        </p:sp>
        <p:sp>
          <p:nvSpPr>
            <p:cNvPr id="18" name="TextBox 17"/>
            <p:cNvSpPr txBox="1"/>
            <p:nvPr/>
          </p:nvSpPr>
          <p:spPr>
            <a:xfrm>
              <a:off x="4223793" y="1809869"/>
              <a:ext cx="4006623" cy="369332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 defTabSz="1219170">
                <a:buClr>
                  <a:srgbClr val="43C182"/>
                </a:buClr>
              </a:pPr>
              <a:r>
                <a:rPr lang="en-US" b="1" dirty="0">
                  <a:solidFill>
                    <a:srgbClr val="FFFFFF"/>
                  </a:solidFill>
                  <a:latin typeface="+mj-lt"/>
                </a:rPr>
                <a:t>12</a:t>
              </a:r>
              <a:endParaRPr lang="uk-UA" b="1" dirty="0">
                <a:solidFill>
                  <a:srgbClr val="FFFFFF"/>
                </a:solidFill>
                <a:latin typeface="+mj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3360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/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85" name="Shape 85"/>
          <p:cNvGrpSpPr/>
          <p:nvPr/>
        </p:nvGrpSpPr>
        <p:grpSpPr>
          <a:xfrm>
            <a:off x="6665048" y="725481"/>
            <a:ext cx="826000" cy="883600"/>
            <a:chOff x="4971636" y="564386"/>
            <a:chExt cx="619500" cy="662700"/>
          </a:xfrm>
          <a:solidFill>
            <a:schemeClr val="accent1"/>
          </a:solidFill>
        </p:grpSpPr>
        <p:sp>
          <p:nvSpPr>
            <p:cNvPr id="86" name="Shape 86"/>
            <p:cNvSpPr/>
            <p:nvPr/>
          </p:nvSpPr>
          <p:spPr>
            <a:xfrm>
              <a:off x="4971636" y="564386"/>
              <a:ext cx="619500" cy="6627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9419" y="111619"/>
                  </a:moveTo>
                  <a:cubicBezTo>
                    <a:pt x="110989" y="111619"/>
                    <a:pt x="110989" y="111619"/>
                    <a:pt x="110989" y="111619"/>
                  </a:cubicBezTo>
                  <a:cubicBezTo>
                    <a:pt x="110989" y="43047"/>
                    <a:pt x="110989" y="43047"/>
                    <a:pt x="110989" y="43047"/>
                  </a:cubicBezTo>
                  <a:cubicBezTo>
                    <a:pt x="9419" y="43047"/>
                    <a:pt x="9419" y="43047"/>
                    <a:pt x="9419" y="43047"/>
                  </a:cubicBezTo>
                  <a:lnTo>
                    <a:pt x="9419" y="111619"/>
                  </a:lnTo>
                  <a:close/>
                  <a:moveTo>
                    <a:pt x="37269" y="30095"/>
                  </a:moveTo>
                  <a:cubicBezTo>
                    <a:pt x="37269" y="10666"/>
                    <a:pt x="37269" y="10666"/>
                    <a:pt x="37269" y="10666"/>
                  </a:cubicBezTo>
                  <a:cubicBezTo>
                    <a:pt x="37269" y="9904"/>
                    <a:pt x="36860" y="9523"/>
                    <a:pt x="36450" y="9142"/>
                  </a:cubicBezTo>
                  <a:cubicBezTo>
                    <a:pt x="36040" y="8761"/>
                    <a:pt x="35631" y="8380"/>
                    <a:pt x="34812" y="8380"/>
                  </a:cubicBezTo>
                  <a:cubicBezTo>
                    <a:pt x="30307" y="8380"/>
                    <a:pt x="30307" y="8380"/>
                    <a:pt x="30307" y="8380"/>
                  </a:cubicBezTo>
                  <a:cubicBezTo>
                    <a:pt x="29488" y="8380"/>
                    <a:pt x="29078" y="8761"/>
                    <a:pt x="28668" y="9142"/>
                  </a:cubicBezTo>
                  <a:cubicBezTo>
                    <a:pt x="28259" y="9523"/>
                    <a:pt x="27849" y="9904"/>
                    <a:pt x="27849" y="10666"/>
                  </a:cubicBezTo>
                  <a:cubicBezTo>
                    <a:pt x="27849" y="30095"/>
                    <a:pt x="27849" y="30095"/>
                    <a:pt x="27849" y="30095"/>
                  </a:cubicBezTo>
                  <a:cubicBezTo>
                    <a:pt x="27849" y="30476"/>
                    <a:pt x="28259" y="31238"/>
                    <a:pt x="28668" y="31619"/>
                  </a:cubicBezTo>
                  <a:cubicBezTo>
                    <a:pt x="29078" y="32000"/>
                    <a:pt x="29488" y="32000"/>
                    <a:pt x="30307" y="32000"/>
                  </a:cubicBezTo>
                  <a:cubicBezTo>
                    <a:pt x="34812" y="32000"/>
                    <a:pt x="34812" y="32000"/>
                    <a:pt x="34812" y="32000"/>
                  </a:cubicBezTo>
                  <a:cubicBezTo>
                    <a:pt x="35631" y="32000"/>
                    <a:pt x="36040" y="32000"/>
                    <a:pt x="36450" y="31619"/>
                  </a:cubicBezTo>
                  <a:cubicBezTo>
                    <a:pt x="36860" y="31238"/>
                    <a:pt x="37269" y="30476"/>
                    <a:pt x="37269" y="30095"/>
                  </a:cubicBezTo>
                  <a:close/>
                  <a:moveTo>
                    <a:pt x="92559" y="30095"/>
                  </a:moveTo>
                  <a:cubicBezTo>
                    <a:pt x="92559" y="10666"/>
                    <a:pt x="92559" y="10666"/>
                    <a:pt x="92559" y="10666"/>
                  </a:cubicBezTo>
                  <a:cubicBezTo>
                    <a:pt x="92559" y="9904"/>
                    <a:pt x="92150" y="9523"/>
                    <a:pt x="91740" y="9142"/>
                  </a:cubicBezTo>
                  <a:cubicBezTo>
                    <a:pt x="91331" y="8761"/>
                    <a:pt x="90921" y="8380"/>
                    <a:pt x="90102" y="8380"/>
                  </a:cubicBezTo>
                  <a:cubicBezTo>
                    <a:pt x="85597" y="8380"/>
                    <a:pt x="85597" y="8380"/>
                    <a:pt x="85597" y="8380"/>
                  </a:cubicBezTo>
                  <a:cubicBezTo>
                    <a:pt x="84778" y="8380"/>
                    <a:pt x="84368" y="8761"/>
                    <a:pt x="83959" y="9142"/>
                  </a:cubicBezTo>
                  <a:cubicBezTo>
                    <a:pt x="83549" y="9523"/>
                    <a:pt x="83139" y="9904"/>
                    <a:pt x="83139" y="10666"/>
                  </a:cubicBezTo>
                  <a:cubicBezTo>
                    <a:pt x="83139" y="30095"/>
                    <a:pt x="83139" y="30095"/>
                    <a:pt x="83139" y="30095"/>
                  </a:cubicBezTo>
                  <a:cubicBezTo>
                    <a:pt x="83139" y="30476"/>
                    <a:pt x="83549" y="31238"/>
                    <a:pt x="83959" y="31619"/>
                  </a:cubicBezTo>
                  <a:cubicBezTo>
                    <a:pt x="84368" y="32000"/>
                    <a:pt x="84778" y="32000"/>
                    <a:pt x="85597" y="32000"/>
                  </a:cubicBezTo>
                  <a:cubicBezTo>
                    <a:pt x="90102" y="32000"/>
                    <a:pt x="90102" y="32000"/>
                    <a:pt x="90102" y="32000"/>
                  </a:cubicBezTo>
                  <a:cubicBezTo>
                    <a:pt x="90921" y="32000"/>
                    <a:pt x="91331" y="32000"/>
                    <a:pt x="91740" y="31619"/>
                  </a:cubicBezTo>
                  <a:cubicBezTo>
                    <a:pt x="92150" y="31238"/>
                    <a:pt x="92559" y="30476"/>
                    <a:pt x="92559" y="30095"/>
                  </a:cubicBezTo>
                  <a:close/>
                  <a:moveTo>
                    <a:pt x="120000" y="25523"/>
                  </a:moveTo>
                  <a:cubicBezTo>
                    <a:pt x="120000" y="111619"/>
                    <a:pt x="120000" y="111619"/>
                    <a:pt x="120000" y="111619"/>
                  </a:cubicBezTo>
                  <a:cubicBezTo>
                    <a:pt x="120000" y="113904"/>
                    <a:pt x="119180" y="115809"/>
                    <a:pt x="117542" y="117714"/>
                  </a:cubicBezTo>
                  <a:cubicBezTo>
                    <a:pt x="115494" y="119238"/>
                    <a:pt x="113447" y="120000"/>
                    <a:pt x="110989" y="120000"/>
                  </a:cubicBezTo>
                  <a:cubicBezTo>
                    <a:pt x="9419" y="120000"/>
                    <a:pt x="9419" y="120000"/>
                    <a:pt x="9419" y="120000"/>
                  </a:cubicBezTo>
                  <a:cubicBezTo>
                    <a:pt x="6962" y="120000"/>
                    <a:pt x="4914" y="119238"/>
                    <a:pt x="2866" y="117714"/>
                  </a:cubicBezTo>
                  <a:cubicBezTo>
                    <a:pt x="1228" y="115809"/>
                    <a:pt x="0" y="113904"/>
                    <a:pt x="0" y="111619"/>
                  </a:cubicBezTo>
                  <a:cubicBezTo>
                    <a:pt x="0" y="25523"/>
                    <a:pt x="0" y="25523"/>
                    <a:pt x="0" y="25523"/>
                  </a:cubicBezTo>
                  <a:cubicBezTo>
                    <a:pt x="0" y="23238"/>
                    <a:pt x="1228" y="21333"/>
                    <a:pt x="2866" y="19809"/>
                  </a:cubicBezTo>
                  <a:cubicBezTo>
                    <a:pt x="4914" y="17904"/>
                    <a:pt x="6962" y="17142"/>
                    <a:pt x="9419" y="17142"/>
                  </a:cubicBezTo>
                  <a:cubicBezTo>
                    <a:pt x="18430" y="17142"/>
                    <a:pt x="18430" y="17142"/>
                    <a:pt x="18430" y="17142"/>
                  </a:cubicBezTo>
                  <a:cubicBezTo>
                    <a:pt x="18430" y="10666"/>
                    <a:pt x="18430" y="10666"/>
                    <a:pt x="18430" y="10666"/>
                  </a:cubicBezTo>
                  <a:cubicBezTo>
                    <a:pt x="18430" y="7619"/>
                    <a:pt x="19658" y="5333"/>
                    <a:pt x="22116" y="3047"/>
                  </a:cubicBezTo>
                  <a:cubicBezTo>
                    <a:pt x="24163" y="1142"/>
                    <a:pt x="27030" y="0"/>
                    <a:pt x="30307" y="0"/>
                  </a:cubicBezTo>
                  <a:cubicBezTo>
                    <a:pt x="34812" y="0"/>
                    <a:pt x="34812" y="0"/>
                    <a:pt x="34812" y="0"/>
                  </a:cubicBezTo>
                  <a:cubicBezTo>
                    <a:pt x="38088" y="0"/>
                    <a:pt x="40546" y="1142"/>
                    <a:pt x="43003" y="3047"/>
                  </a:cubicBezTo>
                  <a:cubicBezTo>
                    <a:pt x="45051" y="5333"/>
                    <a:pt x="46279" y="7619"/>
                    <a:pt x="46279" y="10666"/>
                  </a:cubicBezTo>
                  <a:cubicBezTo>
                    <a:pt x="46279" y="17142"/>
                    <a:pt x="46279" y="17142"/>
                    <a:pt x="46279" y="17142"/>
                  </a:cubicBezTo>
                  <a:cubicBezTo>
                    <a:pt x="74129" y="17142"/>
                    <a:pt x="74129" y="17142"/>
                    <a:pt x="74129" y="17142"/>
                  </a:cubicBezTo>
                  <a:cubicBezTo>
                    <a:pt x="74129" y="10666"/>
                    <a:pt x="74129" y="10666"/>
                    <a:pt x="74129" y="10666"/>
                  </a:cubicBezTo>
                  <a:cubicBezTo>
                    <a:pt x="74129" y="7619"/>
                    <a:pt x="74948" y="5333"/>
                    <a:pt x="77406" y="3047"/>
                  </a:cubicBezTo>
                  <a:cubicBezTo>
                    <a:pt x="79453" y="1142"/>
                    <a:pt x="82320" y="0"/>
                    <a:pt x="85597" y="0"/>
                  </a:cubicBezTo>
                  <a:cubicBezTo>
                    <a:pt x="90102" y="0"/>
                    <a:pt x="90102" y="0"/>
                    <a:pt x="90102" y="0"/>
                  </a:cubicBezTo>
                  <a:cubicBezTo>
                    <a:pt x="93378" y="0"/>
                    <a:pt x="95836" y="1142"/>
                    <a:pt x="98293" y="3047"/>
                  </a:cubicBezTo>
                  <a:cubicBezTo>
                    <a:pt x="100341" y="5333"/>
                    <a:pt x="101569" y="7619"/>
                    <a:pt x="101569" y="10666"/>
                  </a:cubicBezTo>
                  <a:cubicBezTo>
                    <a:pt x="101569" y="17142"/>
                    <a:pt x="101569" y="17142"/>
                    <a:pt x="101569" y="17142"/>
                  </a:cubicBezTo>
                  <a:cubicBezTo>
                    <a:pt x="110989" y="17142"/>
                    <a:pt x="110989" y="17142"/>
                    <a:pt x="110989" y="17142"/>
                  </a:cubicBezTo>
                  <a:cubicBezTo>
                    <a:pt x="113447" y="17142"/>
                    <a:pt x="115494" y="17904"/>
                    <a:pt x="117542" y="19809"/>
                  </a:cubicBezTo>
                  <a:cubicBezTo>
                    <a:pt x="119180" y="21333"/>
                    <a:pt x="120000" y="23238"/>
                    <a:pt x="120000" y="2552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0" tIns="60933" rIns="0" bIns="60933" anchor="ctr" anchorCtr="0">
              <a:noAutofit/>
            </a:bodyPr>
            <a:lstStyle/>
            <a:p>
              <a:pPr defTabSz="1219170">
                <a:lnSpc>
                  <a:spcPct val="80000"/>
                </a:lnSpc>
              </a:pPr>
              <a:endParaRPr sz="20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  <p:sp>
          <p:nvSpPr>
            <p:cNvPr id="87" name="Shape 87"/>
            <p:cNvSpPr/>
            <p:nvPr/>
          </p:nvSpPr>
          <p:spPr>
            <a:xfrm>
              <a:off x="5013575" y="835600"/>
              <a:ext cx="550200" cy="312600"/>
            </a:xfrm>
            <a:prstGeom prst="rect">
              <a:avLst/>
            </a:prstGeom>
            <a:grpFill/>
            <a:ln>
              <a:noFill/>
            </a:ln>
          </p:spPr>
          <p:txBody>
            <a:bodyPr lIns="0" tIns="121900" rIns="0" bIns="121900" anchor="ctr" anchorCtr="0">
              <a:noAutofit/>
            </a:bodyPr>
            <a:lstStyle/>
            <a:p>
              <a:pPr algn="ctr" defTabSz="1219170">
                <a:lnSpc>
                  <a:spcPct val="80000"/>
                </a:lnSpc>
              </a:pPr>
              <a:r>
                <a:rPr lang="en-US" sz="2000" b="1" dirty="0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17</a:t>
              </a:r>
            </a:p>
            <a:p>
              <a:pPr algn="ctr" defTabSz="1219170">
                <a:lnSpc>
                  <a:spcPct val="80000"/>
                </a:lnSpc>
              </a:pPr>
              <a:r>
                <a:rPr lang="en-US" sz="1100" dirty="0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February</a:t>
              </a:r>
            </a:p>
          </p:txBody>
        </p:sp>
      </p:grpSp>
      <p:sp>
        <p:nvSpPr>
          <p:cNvPr id="88" name="Shape 88"/>
          <p:cNvSpPr/>
          <p:nvPr/>
        </p:nvSpPr>
        <p:spPr>
          <a:xfrm>
            <a:off x="7690200" y="756267"/>
            <a:ext cx="3632400" cy="822000"/>
          </a:xfrm>
          <a:prstGeom prst="roundRect">
            <a:avLst>
              <a:gd name="adj" fmla="val 16667"/>
            </a:avLst>
          </a:prstGeom>
          <a:solidFill>
            <a:schemeClr val="tx1">
              <a:alpha val="5000"/>
            </a:schemeClr>
          </a:solidFill>
          <a:ln w="6350" cap="rnd" cmpd="sng">
            <a:noFill/>
            <a:prstDash val="solid"/>
            <a:round/>
            <a:headEnd type="none" w="med" len="med"/>
            <a:tailEnd type="none" w="med" len="med"/>
          </a:ln>
        </p:spPr>
        <p:txBody>
          <a:bodyPr lIns="121900" tIns="121900" rIns="121900" bIns="121900" anchor="ctr" anchorCtr="0">
            <a:noAutofit/>
          </a:bodyPr>
          <a:lstStyle/>
          <a:p>
            <a:pPr defTabSz="1219170">
              <a:buClr>
                <a:srgbClr val="000000"/>
              </a:buClr>
              <a:buSzPct val="25000"/>
            </a:pPr>
            <a:r>
              <a:rPr lang="en-US" sz="1400" dirty="0">
                <a:ea typeface="Lato"/>
                <a:cs typeface="Lato"/>
                <a:sym typeface="Lato"/>
              </a:rPr>
              <a:t>Lorem Ipsum is simply dummy text of the printing and typesetting industry. </a:t>
            </a:r>
          </a:p>
        </p:txBody>
      </p:sp>
      <p:sp>
        <p:nvSpPr>
          <p:cNvPr id="89" name="Shape 89"/>
          <p:cNvSpPr/>
          <p:nvPr/>
        </p:nvSpPr>
        <p:spPr>
          <a:xfrm rot="10800000">
            <a:off x="9171200" y="1578267"/>
            <a:ext cx="670400" cy="172000"/>
          </a:xfrm>
          <a:prstGeom prst="triangle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txBody>
          <a:bodyPr lIns="121900" tIns="121900" rIns="121900" bIns="121900" anchor="ctr" anchorCtr="0">
            <a:noAutofit/>
          </a:bodyPr>
          <a:lstStyle/>
          <a:p>
            <a:pPr defTabSz="1219170"/>
            <a:endParaRPr sz="3200">
              <a:solidFill>
                <a:srgbClr val="363B41"/>
              </a:solidFill>
              <a:ea typeface="Lato"/>
              <a:cs typeface="Lato"/>
              <a:sym typeface="Lato"/>
            </a:endParaRPr>
          </a:p>
        </p:txBody>
      </p:sp>
      <p:grpSp>
        <p:nvGrpSpPr>
          <p:cNvPr id="90" name="Shape 90"/>
          <p:cNvGrpSpPr/>
          <p:nvPr/>
        </p:nvGrpSpPr>
        <p:grpSpPr>
          <a:xfrm>
            <a:off x="6665048" y="1848648"/>
            <a:ext cx="826000" cy="883600"/>
            <a:chOff x="4971636" y="564386"/>
            <a:chExt cx="619500" cy="662700"/>
          </a:xfrm>
          <a:solidFill>
            <a:schemeClr val="accent2"/>
          </a:solidFill>
        </p:grpSpPr>
        <p:sp>
          <p:nvSpPr>
            <p:cNvPr id="91" name="Shape 91"/>
            <p:cNvSpPr/>
            <p:nvPr/>
          </p:nvSpPr>
          <p:spPr>
            <a:xfrm>
              <a:off x="4971636" y="564386"/>
              <a:ext cx="619500" cy="6627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9419" y="111619"/>
                  </a:moveTo>
                  <a:cubicBezTo>
                    <a:pt x="110989" y="111619"/>
                    <a:pt x="110989" y="111619"/>
                    <a:pt x="110989" y="111619"/>
                  </a:cubicBezTo>
                  <a:cubicBezTo>
                    <a:pt x="110989" y="43047"/>
                    <a:pt x="110989" y="43047"/>
                    <a:pt x="110989" y="43047"/>
                  </a:cubicBezTo>
                  <a:cubicBezTo>
                    <a:pt x="9419" y="43047"/>
                    <a:pt x="9419" y="43047"/>
                    <a:pt x="9419" y="43047"/>
                  </a:cubicBezTo>
                  <a:lnTo>
                    <a:pt x="9419" y="111619"/>
                  </a:lnTo>
                  <a:close/>
                  <a:moveTo>
                    <a:pt x="37269" y="30095"/>
                  </a:moveTo>
                  <a:cubicBezTo>
                    <a:pt x="37269" y="10666"/>
                    <a:pt x="37269" y="10666"/>
                    <a:pt x="37269" y="10666"/>
                  </a:cubicBezTo>
                  <a:cubicBezTo>
                    <a:pt x="37269" y="9904"/>
                    <a:pt x="36860" y="9523"/>
                    <a:pt x="36450" y="9142"/>
                  </a:cubicBezTo>
                  <a:cubicBezTo>
                    <a:pt x="36040" y="8761"/>
                    <a:pt x="35631" y="8380"/>
                    <a:pt x="34812" y="8380"/>
                  </a:cubicBezTo>
                  <a:cubicBezTo>
                    <a:pt x="30307" y="8380"/>
                    <a:pt x="30307" y="8380"/>
                    <a:pt x="30307" y="8380"/>
                  </a:cubicBezTo>
                  <a:cubicBezTo>
                    <a:pt x="29488" y="8380"/>
                    <a:pt x="29078" y="8761"/>
                    <a:pt x="28668" y="9142"/>
                  </a:cubicBezTo>
                  <a:cubicBezTo>
                    <a:pt x="28259" y="9523"/>
                    <a:pt x="27849" y="9904"/>
                    <a:pt x="27849" y="10666"/>
                  </a:cubicBezTo>
                  <a:cubicBezTo>
                    <a:pt x="27849" y="30095"/>
                    <a:pt x="27849" y="30095"/>
                    <a:pt x="27849" y="30095"/>
                  </a:cubicBezTo>
                  <a:cubicBezTo>
                    <a:pt x="27849" y="30476"/>
                    <a:pt x="28259" y="31238"/>
                    <a:pt x="28668" y="31619"/>
                  </a:cubicBezTo>
                  <a:cubicBezTo>
                    <a:pt x="29078" y="32000"/>
                    <a:pt x="29488" y="32000"/>
                    <a:pt x="30307" y="32000"/>
                  </a:cubicBezTo>
                  <a:cubicBezTo>
                    <a:pt x="34812" y="32000"/>
                    <a:pt x="34812" y="32000"/>
                    <a:pt x="34812" y="32000"/>
                  </a:cubicBezTo>
                  <a:cubicBezTo>
                    <a:pt x="35631" y="32000"/>
                    <a:pt x="36040" y="32000"/>
                    <a:pt x="36450" y="31619"/>
                  </a:cubicBezTo>
                  <a:cubicBezTo>
                    <a:pt x="36860" y="31238"/>
                    <a:pt x="37269" y="30476"/>
                    <a:pt x="37269" y="30095"/>
                  </a:cubicBezTo>
                  <a:close/>
                  <a:moveTo>
                    <a:pt x="92559" y="30095"/>
                  </a:moveTo>
                  <a:cubicBezTo>
                    <a:pt x="92559" y="10666"/>
                    <a:pt x="92559" y="10666"/>
                    <a:pt x="92559" y="10666"/>
                  </a:cubicBezTo>
                  <a:cubicBezTo>
                    <a:pt x="92559" y="9904"/>
                    <a:pt x="92150" y="9523"/>
                    <a:pt x="91740" y="9142"/>
                  </a:cubicBezTo>
                  <a:cubicBezTo>
                    <a:pt x="91331" y="8761"/>
                    <a:pt x="90921" y="8380"/>
                    <a:pt x="90102" y="8380"/>
                  </a:cubicBezTo>
                  <a:cubicBezTo>
                    <a:pt x="85597" y="8380"/>
                    <a:pt x="85597" y="8380"/>
                    <a:pt x="85597" y="8380"/>
                  </a:cubicBezTo>
                  <a:cubicBezTo>
                    <a:pt x="84778" y="8380"/>
                    <a:pt x="84368" y="8761"/>
                    <a:pt x="83959" y="9142"/>
                  </a:cubicBezTo>
                  <a:cubicBezTo>
                    <a:pt x="83549" y="9523"/>
                    <a:pt x="83139" y="9904"/>
                    <a:pt x="83139" y="10666"/>
                  </a:cubicBezTo>
                  <a:cubicBezTo>
                    <a:pt x="83139" y="30095"/>
                    <a:pt x="83139" y="30095"/>
                    <a:pt x="83139" y="30095"/>
                  </a:cubicBezTo>
                  <a:cubicBezTo>
                    <a:pt x="83139" y="30476"/>
                    <a:pt x="83549" y="31238"/>
                    <a:pt x="83959" y="31619"/>
                  </a:cubicBezTo>
                  <a:cubicBezTo>
                    <a:pt x="84368" y="32000"/>
                    <a:pt x="84778" y="32000"/>
                    <a:pt x="85597" y="32000"/>
                  </a:cubicBezTo>
                  <a:cubicBezTo>
                    <a:pt x="90102" y="32000"/>
                    <a:pt x="90102" y="32000"/>
                    <a:pt x="90102" y="32000"/>
                  </a:cubicBezTo>
                  <a:cubicBezTo>
                    <a:pt x="90921" y="32000"/>
                    <a:pt x="91331" y="32000"/>
                    <a:pt x="91740" y="31619"/>
                  </a:cubicBezTo>
                  <a:cubicBezTo>
                    <a:pt x="92150" y="31238"/>
                    <a:pt x="92559" y="30476"/>
                    <a:pt x="92559" y="30095"/>
                  </a:cubicBezTo>
                  <a:close/>
                  <a:moveTo>
                    <a:pt x="120000" y="25523"/>
                  </a:moveTo>
                  <a:cubicBezTo>
                    <a:pt x="120000" y="111619"/>
                    <a:pt x="120000" y="111619"/>
                    <a:pt x="120000" y="111619"/>
                  </a:cubicBezTo>
                  <a:cubicBezTo>
                    <a:pt x="120000" y="113904"/>
                    <a:pt x="119180" y="115809"/>
                    <a:pt x="117542" y="117714"/>
                  </a:cubicBezTo>
                  <a:cubicBezTo>
                    <a:pt x="115494" y="119238"/>
                    <a:pt x="113447" y="120000"/>
                    <a:pt x="110989" y="120000"/>
                  </a:cubicBezTo>
                  <a:cubicBezTo>
                    <a:pt x="9419" y="120000"/>
                    <a:pt x="9419" y="120000"/>
                    <a:pt x="9419" y="120000"/>
                  </a:cubicBezTo>
                  <a:cubicBezTo>
                    <a:pt x="6962" y="120000"/>
                    <a:pt x="4914" y="119238"/>
                    <a:pt x="2866" y="117714"/>
                  </a:cubicBezTo>
                  <a:cubicBezTo>
                    <a:pt x="1228" y="115809"/>
                    <a:pt x="0" y="113904"/>
                    <a:pt x="0" y="111619"/>
                  </a:cubicBezTo>
                  <a:cubicBezTo>
                    <a:pt x="0" y="25523"/>
                    <a:pt x="0" y="25523"/>
                    <a:pt x="0" y="25523"/>
                  </a:cubicBezTo>
                  <a:cubicBezTo>
                    <a:pt x="0" y="23238"/>
                    <a:pt x="1228" y="21333"/>
                    <a:pt x="2866" y="19809"/>
                  </a:cubicBezTo>
                  <a:cubicBezTo>
                    <a:pt x="4914" y="17904"/>
                    <a:pt x="6962" y="17142"/>
                    <a:pt x="9419" y="17142"/>
                  </a:cubicBezTo>
                  <a:cubicBezTo>
                    <a:pt x="18430" y="17142"/>
                    <a:pt x="18430" y="17142"/>
                    <a:pt x="18430" y="17142"/>
                  </a:cubicBezTo>
                  <a:cubicBezTo>
                    <a:pt x="18430" y="10666"/>
                    <a:pt x="18430" y="10666"/>
                    <a:pt x="18430" y="10666"/>
                  </a:cubicBezTo>
                  <a:cubicBezTo>
                    <a:pt x="18430" y="7619"/>
                    <a:pt x="19658" y="5333"/>
                    <a:pt x="22116" y="3047"/>
                  </a:cubicBezTo>
                  <a:cubicBezTo>
                    <a:pt x="24163" y="1142"/>
                    <a:pt x="27030" y="0"/>
                    <a:pt x="30307" y="0"/>
                  </a:cubicBezTo>
                  <a:cubicBezTo>
                    <a:pt x="34812" y="0"/>
                    <a:pt x="34812" y="0"/>
                    <a:pt x="34812" y="0"/>
                  </a:cubicBezTo>
                  <a:cubicBezTo>
                    <a:pt x="38088" y="0"/>
                    <a:pt x="40546" y="1142"/>
                    <a:pt x="43003" y="3047"/>
                  </a:cubicBezTo>
                  <a:cubicBezTo>
                    <a:pt x="45051" y="5333"/>
                    <a:pt x="46279" y="7619"/>
                    <a:pt x="46279" y="10666"/>
                  </a:cubicBezTo>
                  <a:cubicBezTo>
                    <a:pt x="46279" y="17142"/>
                    <a:pt x="46279" y="17142"/>
                    <a:pt x="46279" y="17142"/>
                  </a:cubicBezTo>
                  <a:cubicBezTo>
                    <a:pt x="74129" y="17142"/>
                    <a:pt x="74129" y="17142"/>
                    <a:pt x="74129" y="17142"/>
                  </a:cubicBezTo>
                  <a:cubicBezTo>
                    <a:pt x="74129" y="10666"/>
                    <a:pt x="74129" y="10666"/>
                    <a:pt x="74129" y="10666"/>
                  </a:cubicBezTo>
                  <a:cubicBezTo>
                    <a:pt x="74129" y="7619"/>
                    <a:pt x="74948" y="5333"/>
                    <a:pt x="77406" y="3047"/>
                  </a:cubicBezTo>
                  <a:cubicBezTo>
                    <a:pt x="79453" y="1142"/>
                    <a:pt x="82320" y="0"/>
                    <a:pt x="85597" y="0"/>
                  </a:cubicBezTo>
                  <a:cubicBezTo>
                    <a:pt x="90102" y="0"/>
                    <a:pt x="90102" y="0"/>
                    <a:pt x="90102" y="0"/>
                  </a:cubicBezTo>
                  <a:cubicBezTo>
                    <a:pt x="93378" y="0"/>
                    <a:pt x="95836" y="1142"/>
                    <a:pt x="98293" y="3047"/>
                  </a:cubicBezTo>
                  <a:cubicBezTo>
                    <a:pt x="100341" y="5333"/>
                    <a:pt x="101569" y="7619"/>
                    <a:pt x="101569" y="10666"/>
                  </a:cubicBezTo>
                  <a:cubicBezTo>
                    <a:pt x="101569" y="17142"/>
                    <a:pt x="101569" y="17142"/>
                    <a:pt x="101569" y="17142"/>
                  </a:cubicBezTo>
                  <a:cubicBezTo>
                    <a:pt x="110989" y="17142"/>
                    <a:pt x="110989" y="17142"/>
                    <a:pt x="110989" y="17142"/>
                  </a:cubicBezTo>
                  <a:cubicBezTo>
                    <a:pt x="113447" y="17142"/>
                    <a:pt x="115494" y="17904"/>
                    <a:pt x="117542" y="19809"/>
                  </a:cubicBezTo>
                  <a:cubicBezTo>
                    <a:pt x="119180" y="21333"/>
                    <a:pt x="120000" y="23238"/>
                    <a:pt x="120000" y="2552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0" tIns="60933" rIns="0" bIns="60933" anchor="ctr" anchorCtr="0">
              <a:noAutofit/>
            </a:bodyPr>
            <a:lstStyle/>
            <a:p>
              <a:pPr defTabSz="1219170">
                <a:lnSpc>
                  <a:spcPct val="80000"/>
                </a:lnSpc>
              </a:pPr>
              <a:endParaRPr sz="20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  <p:sp>
          <p:nvSpPr>
            <p:cNvPr id="92" name="Shape 92"/>
            <p:cNvSpPr/>
            <p:nvPr/>
          </p:nvSpPr>
          <p:spPr>
            <a:xfrm>
              <a:off x="5013575" y="835600"/>
              <a:ext cx="550200" cy="312600"/>
            </a:xfrm>
            <a:prstGeom prst="rect">
              <a:avLst/>
            </a:prstGeom>
            <a:grpFill/>
            <a:ln>
              <a:noFill/>
            </a:ln>
          </p:spPr>
          <p:txBody>
            <a:bodyPr lIns="0" tIns="121900" rIns="0" bIns="121900" anchor="ctr" anchorCtr="0">
              <a:noAutofit/>
            </a:bodyPr>
            <a:lstStyle/>
            <a:p>
              <a:pPr algn="ctr" defTabSz="1219170">
                <a:lnSpc>
                  <a:spcPct val="80000"/>
                </a:lnSpc>
              </a:pPr>
              <a:r>
                <a:rPr lang="en-US" sz="2000" b="1" dirty="0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21</a:t>
              </a:r>
            </a:p>
            <a:p>
              <a:pPr algn="ctr" defTabSz="1219170">
                <a:lnSpc>
                  <a:spcPct val="80000"/>
                </a:lnSpc>
              </a:pPr>
              <a:r>
                <a:rPr lang="en-US" sz="1100" dirty="0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March</a:t>
              </a:r>
            </a:p>
          </p:txBody>
        </p:sp>
      </p:grpSp>
      <p:sp>
        <p:nvSpPr>
          <p:cNvPr id="93" name="Shape 93"/>
          <p:cNvSpPr/>
          <p:nvPr/>
        </p:nvSpPr>
        <p:spPr>
          <a:xfrm>
            <a:off x="7690200" y="1879433"/>
            <a:ext cx="3632400" cy="822000"/>
          </a:xfrm>
          <a:prstGeom prst="roundRect">
            <a:avLst>
              <a:gd name="adj" fmla="val 16667"/>
            </a:avLst>
          </a:prstGeom>
          <a:solidFill>
            <a:schemeClr val="tx1">
              <a:alpha val="5000"/>
            </a:schemeClr>
          </a:solidFill>
          <a:ln w="6350" cap="rnd" cmpd="sng">
            <a:noFill/>
            <a:prstDash val="solid"/>
            <a:round/>
            <a:headEnd type="none" w="med" len="med"/>
            <a:tailEnd type="none" w="med" len="med"/>
          </a:ln>
        </p:spPr>
        <p:txBody>
          <a:bodyPr lIns="121900" tIns="121900" rIns="121900" bIns="121900" anchor="ctr" anchorCtr="0">
            <a:noAutofit/>
          </a:bodyPr>
          <a:lstStyle/>
          <a:p>
            <a:pPr defTabSz="1219170"/>
            <a:r>
              <a:rPr lang="en-US" sz="1400">
                <a:ea typeface="Lato"/>
                <a:cs typeface="Lato"/>
                <a:sym typeface="Lato"/>
              </a:rPr>
              <a:t>Lorem Ipsum is simply dummy text of the printing and typesetting industry. </a:t>
            </a:r>
          </a:p>
        </p:txBody>
      </p:sp>
      <p:sp>
        <p:nvSpPr>
          <p:cNvPr id="94" name="Shape 94"/>
          <p:cNvSpPr/>
          <p:nvPr/>
        </p:nvSpPr>
        <p:spPr>
          <a:xfrm rot="10800000">
            <a:off x="9171200" y="2701433"/>
            <a:ext cx="670400" cy="172000"/>
          </a:xfrm>
          <a:prstGeom prst="triangle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txBody>
          <a:bodyPr lIns="121900" tIns="121900" rIns="121900" bIns="121900" anchor="ctr" anchorCtr="0">
            <a:noAutofit/>
          </a:bodyPr>
          <a:lstStyle/>
          <a:p>
            <a:pPr defTabSz="1219170"/>
            <a:endParaRPr sz="3200">
              <a:solidFill>
                <a:srgbClr val="363B41"/>
              </a:solidFill>
              <a:ea typeface="Lato"/>
              <a:cs typeface="Lato"/>
              <a:sym typeface="Lato"/>
            </a:endParaRPr>
          </a:p>
        </p:txBody>
      </p:sp>
      <p:grpSp>
        <p:nvGrpSpPr>
          <p:cNvPr id="95" name="Shape 95"/>
          <p:cNvGrpSpPr/>
          <p:nvPr/>
        </p:nvGrpSpPr>
        <p:grpSpPr>
          <a:xfrm>
            <a:off x="6665048" y="2971815"/>
            <a:ext cx="826000" cy="883600"/>
            <a:chOff x="4971636" y="564386"/>
            <a:chExt cx="619500" cy="662700"/>
          </a:xfrm>
          <a:solidFill>
            <a:schemeClr val="accent3"/>
          </a:solidFill>
        </p:grpSpPr>
        <p:sp>
          <p:nvSpPr>
            <p:cNvPr id="96" name="Shape 96"/>
            <p:cNvSpPr/>
            <p:nvPr/>
          </p:nvSpPr>
          <p:spPr>
            <a:xfrm>
              <a:off x="4971636" y="564386"/>
              <a:ext cx="619500" cy="6627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9419" y="111619"/>
                  </a:moveTo>
                  <a:cubicBezTo>
                    <a:pt x="110989" y="111619"/>
                    <a:pt x="110989" y="111619"/>
                    <a:pt x="110989" y="111619"/>
                  </a:cubicBezTo>
                  <a:cubicBezTo>
                    <a:pt x="110989" y="43047"/>
                    <a:pt x="110989" y="43047"/>
                    <a:pt x="110989" y="43047"/>
                  </a:cubicBezTo>
                  <a:cubicBezTo>
                    <a:pt x="9419" y="43047"/>
                    <a:pt x="9419" y="43047"/>
                    <a:pt x="9419" y="43047"/>
                  </a:cubicBezTo>
                  <a:lnTo>
                    <a:pt x="9419" y="111619"/>
                  </a:lnTo>
                  <a:close/>
                  <a:moveTo>
                    <a:pt x="37269" y="30095"/>
                  </a:moveTo>
                  <a:cubicBezTo>
                    <a:pt x="37269" y="10666"/>
                    <a:pt x="37269" y="10666"/>
                    <a:pt x="37269" y="10666"/>
                  </a:cubicBezTo>
                  <a:cubicBezTo>
                    <a:pt x="37269" y="9904"/>
                    <a:pt x="36860" y="9523"/>
                    <a:pt x="36450" y="9142"/>
                  </a:cubicBezTo>
                  <a:cubicBezTo>
                    <a:pt x="36040" y="8761"/>
                    <a:pt x="35631" y="8380"/>
                    <a:pt x="34812" y="8380"/>
                  </a:cubicBezTo>
                  <a:cubicBezTo>
                    <a:pt x="30307" y="8380"/>
                    <a:pt x="30307" y="8380"/>
                    <a:pt x="30307" y="8380"/>
                  </a:cubicBezTo>
                  <a:cubicBezTo>
                    <a:pt x="29488" y="8380"/>
                    <a:pt x="29078" y="8761"/>
                    <a:pt x="28668" y="9142"/>
                  </a:cubicBezTo>
                  <a:cubicBezTo>
                    <a:pt x="28259" y="9523"/>
                    <a:pt x="27849" y="9904"/>
                    <a:pt x="27849" y="10666"/>
                  </a:cubicBezTo>
                  <a:cubicBezTo>
                    <a:pt x="27849" y="30095"/>
                    <a:pt x="27849" y="30095"/>
                    <a:pt x="27849" y="30095"/>
                  </a:cubicBezTo>
                  <a:cubicBezTo>
                    <a:pt x="27849" y="30476"/>
                    <a:pt x="28259" y="31238"/>
                    <a:pt x="28668" y="31619"/>
                  </a:cubicBezTo>
                  <a:cubicBezTo>
                    <a:pt x="29078" y="32000"/>
                    <a:pt x="29488" y="32000"/>
                    <a:pt x="30307" y="32000"/>
                  </a:cubicBezTo>
                  <a:cubicBezTo>
                    <a:pt x="34812" y="32000"/>
                    <a:pt x="34812" y="32000"/>
                    <a:pt x="34812" y="32000"/>
                  </a:cubicBezTo>
                  <a:cubicBezTo>
                    <a:pt x="35631" y="32000"/>
                    <a:pt x="36040" y="32000"/>
                    <a:pt x="36450" y="31619"/>
                  </a:cubicBezTo>
                  <a:cubicBezTo>
                    <a:pt x="36860" y="31238"/>
                    <a:pt x="37269" y="30476"/>
                    <a:pt x="37269" y="30095"/>
                  </a:cubicBezTo>
                  <a:close/>
                  <a:moveTo>
                    <a:pt x="92559" y="30095"/>
                  </a:moveTo>
                  <a:cubicBezTo>
                    <a:pt x="92559" y="10666"/>
                    <a:pt x="92559" y="10666"/>
                    <a:pt x="92559" y="10666"/>
                  </a:cubicBezTo>
                  <a:cubicBezTo>
                    <a:pt x="92559" y="9904"/>
                    <a:pt x="92150" y="9523"/>
                    <a:pt x="91740" y="9142"/>
                  </a:cubicBezTo>
                  <a:cubicBezTo>
                    <a:pt x="91331" y="8761"/>
                    <a:pt x="90921" y="8380"/>
                    <a:pt x="90102" y="8380"/>
                  </a:cubicBezTo>
                  <a:cubicBezTo>
                    <a:pt x="85597" y="8380"/>
                    <a:pt x="85597" y="8380"/>
                    <a:pt x="85597" y="8380"/>
                  </a:cubicBezTo>
                  <a:cubicBezTo>
                    <a:pt x="84778" y="8380"/>
                    <a:pt x="84368" y="8761"/>
                    <a:pt x="83959" y="9142"/>
                  </a:cubicBezTo>
                  <a:cubicBezTo>
                    <a:pt x="83549" y="9523"/>
                    <a:pt x="83139" y="9904"/>
                    <a:pt x="83139" y="10666"/>
                  </a:cubicBezTo>
                  <a:cubicBezTo>
                    <a:pt x="83139" y="30095"/>
                    <a:pt x="83139" y="30095"/>
                    <a:pt x="83139" y="30095"/>
                  </a:cubicBezTo>
                  <a:cubicBezTo>
                    <a:pt x="83139" y="30476"/>
                    <a:pt x="83549" y="31238"/>
                    <a:pt x="83959" y="31619"/>
                  </a:cubicBezTo>
                  <a:cubicBezTo>
                    <a:pt x="84368" y="32000"/>
                    <a:pt x="84778" y="32000"/>
                    <a:pt x="85597" y="32000"/>
                  </a:cubicBezTo>
                  <a:cubicBezTo>
                    <a:pt x="90102" y="32000"/>
                    <a:pt x="90102" y="32000"/>
                    <a:pt x="90102" y="32000"/>
                  </a:cubicBezTo>
                  <a:cubicBezTo>
                    <a:pt x="90921" y="32000"/>
                    <a:pt x="91331" y="32000"/>
                    <a:pt x="91740" y="31619"/>
                  </a:cubicBezTo>
                  <a:cubicBezTo>
                    <a:pt x="92150" y="31238"/>
                    <a:pt x="92559" y="30476"/>
                    <a:pt x="92559" y="30095"/>
                  </a:cubicBezTo>
                  <a:close/>
                  <a:moveTo>
                    <a:pt x="120000" y="25523"/>
                  </a:moveTo>
                  <a:cubicBezTo>
                    <a:pt x="120000" y="111619"/>
                    <a:pt x="120000" y="111619"/>
                    <a:pt x="120000" y="111619"/>
                  </a:cubicBezTo>
                  <a:cubicBezTo>
                    <a:pt x="120000" y="113904"/>
                    <a:pt x="119180" y="115809"/>
                    <a:pt x="117542" y="117714"/>
                  </a:cubicBezTo>
                  <a:cubicBezTo>
                    <a:pt x="115494" y="119238"/>
                    <a:pt x="113447" y="120000"/>
                    <a:pt x="110989" y="120000"/>
                  </a:cubicBezTo>
                  <a:cubicBezTo>
                    <a:pt x="9419" y="120000"/>
                    <a:pt x="9419" y="120000"/>
                    <a:pt x="9419" y="120000"/>
                  </a:cubicBezTo>
                  <a:cubicBezTo>
                    <a:pt x="6962" y="120000"/>
                    <a:pt x="4914" y="119238"/>
                    <a:pt x="2866" y="117714"/>
                  </a:cubicBezTo>
                  <a:cubicBezTo>
                    <a:pt x="1228" y="115809"/>
                    <a:pt x="0" y="113904"/>
                    <a:pt x="0" y="111619"/>
                  </a:cubicBezTo>
                  <a:cubicBezTo>
                    <a:pt x="0" y="25523"/>
                    <a:pt x="0" y="25523"/>
                    <a:pt x="0" y="25523"/>
                  </a:cubicBezTo>
                  <a:cubicBezTo>
                    <a:pt x="0" y="23238"/>
                    <a:pt x="1228" y="21333"/>
                    <a:pt x="2866" y="19809"/>
                  </a:cubicBezTo>
                  <a:cubicBezTo>
                    <a:pt x="4914" y="17904"/>
                    <a:pt x="6962" y="17142"/>
                    <a:pt x="9419" y="17142"/>
                  </a:cubicBezTo>
                  <a:cubicBezTo>
                    <a:pt x="18430" y="17142"/>
                    <a:pt x="18430" y="17142"/>
                    <a:pt x="18430" y="17142"/>
                  </a:cubicBezTo>
                  <a:cubicBezTo>
                    <a:pt x="18430" y="10666"/>
                    <a:pt x="18430" y="10666"/>
                    <a:pt x="18430" y="10666"/>
                  </a:cubicBezTo>
                  <a:cubicBezTo>
                    <a:pt x="18430" y="7619"/>
                    <a:pt x="19658" y="5333"/>
                    <a:pt x="22116" y="3047"/>
                  </a:cubicBezTo>
                  <a:cubicBezTo>
                    <a:pt x="24163" y="1142"/>
                    <a:pt x="27030" y="0"/>
                    <a:pt x="30307" y="0"/>
                  </a:cubicBezTo>
                  <a:cubicBezTo>
                    <a:pt x="34812" y="0"/>
                    <a:pt x="34812" y="0"/>
                    <a:pt x="34812" y="0"/>
                  </a:cubicBezTo>
                  <a:cubicBezTo>
                    <a:pt x="38088" y="0"/>
                    <a:pt x="40546" y="1142"/>
                    <a:pt x="43003" y="3047"/>
                  </a:cubicBezTo>
                  <a:cubicBezTo>
                    <a:pt x="45051" y="5333"/>
                    <a:pt x="46279" y="7619"/>
                    <a:pt x="46279" y="10666"/>
                  </a:cubicBezTo>
                  <a:cubicBezTo>
                    <a:pt x="46279" y="17142"/>
                    <a:pt x="46279" y="17142"/>
                    <a:pt x="46279" y="17142"/>
                  </a:cubicBezTo>
                  <a:cubicBezTo>
                    <a:pt x="74129" y="17142"/>
                    <a:pt x="74129" y="17142"/>
                    <a:pt x="74129" y="17142"/>
                  </a:cubicBezTo>
                  <a:cubicBezTo>
                    <a:pt x="74129" y="10666"/>
                    <a:pt x="74129" y="10666"/>
                    <a:pt x="74129" y="10666"/>
                  </a:cubicBezTo>
                  <a:cubicBezTo>
                    <a:pt x="74129" y="7619"/>
                    <a:pt x="74948" y="5333"/>
                    <a:pt x="77406" y="3047"/>
                  </a:cubicBezTo>
                  <a:cubicBezTo>
                    <a:pt x="79453" y="1142"/>
                    <a:pt x="82320" y="0"/>
                    <a:pt x="85597" y="0"/>
                  </a:cubicBezTo>
                  <a:cubicBezTo>
                    <a:pt x="90102" y="0"/>
                    <a:pt x="90102" y="0"/>
                    <a:pt x="90102" y="0"/>
                  </a:cubicBezTo>
                  <a:cubicBezTo>
                    <a:pt x="93378" y="0"/>
                    <a:pt x="95836" y="1142"/>
                    <a:pt x="98293" y="3047"/>
                  </a:cubicBezTo>
                  <a:cubicBezTo>
                    <a:pt x="100341" y="5333"/>
                    <a:pt x="101569" y="7619"/>
                    <a:pt x="101569" y="10666"/>
                  </a:cubicBezTo>
                  <a:cubicBezTo>
                    <a:pt x="101569" y="17142"/>
                    <a:pt x="101569" y="17142"/>
                    <a:pt x="101569" y="17142"/>
                  </a:cubicBezTo>
                  <a:cubicBezTo>
                    <a:pt x="110989" y="17142"/>
                    <a:pt x="110989" y="17142"/>
                    <a:pt x="110989" y="17142"/>
                  </a:cubicBezTo>
                  <a:cubicBezTo>
                    <a:pt x="113447" y="17142"/>
                    <a:pt x="115494" y="17904"/>
                    <a:pt x="117542" y="19809"/>
                  </a:cubicBezTo>
                  <a:cubicBezTo>
                    <a:pt x="119180" y="21333"/>
                    <a:pt x="120000" y="23238"/>
                    <a:pt x="120000" y="2552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0" tIns="60933" rIns="0" bIns="60933" anchor="ctr" anchorCtr="0">
              <a:noAutofit/>
            </a:bodyPr>
            <a:lstStyle/>
            <a:p>
              <a:pPr defTabSz="1219170">
                <a:lnSpc>
                  <a:spcPct val="80000"/>
                </a:lnSpc>
              </a:pPr>
              <a:endParaRPr sz="20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  <p:sp>
          <p:nvSpPr>
            <p:cNvPr id="97" name="Shape 97"/>
            <p:cNvSpPr/>
            <p:nvPr/>
          </p:nvSpPr>
          <p:spPr>
            <a:xfrm>
              <a:off x="5013575" y="835600"/>
              <a:ext cx="550200" cy="312600"/>
            </a:xfrm>
            <a:prstGeom prst="rect">
              <a:avLst/>
            </a:prstGeom>
            <a:grpFill/>
            <a:ln>
              <a:noFill/>
            </a:ln>
          </p:spPr>
          <p:txBody>
            <a:bodyPr lIns="0" tIns="121900" rIns="0" bIns="121900" anchor="ctr" anchorCtr="0">
              <a:noAutofit/>
            </a:bodyPr>
            <a:lstStyle/>
            <a:p>
              <a:pPr algn="ctr" defTabSz="1219170">
                <a:lnSpc>
                  <a:spcPct val="80000"/>
                </a:lnSpc>
              </a:pPr>
              <a:r>
                <a:rPr lang="en-US" sz="2000" b="1" dirty="0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03</a:t>
              </a:r>
            </a:p>
            <a:p>
              <a:pPr algn="ctr" defTabSz="1219170">
                <a:lnSpc>
                  <a:spcPct val="80000"/>
                </a:lnSpc>
              </a:pPr>
              <a:r>
                <a:rPr lang="en-US" sz="1100" dirty="0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June</a:t>
              </a:r>
            </a:p>
          </p:txBody>
        </p:sp>
      </p:grpSp>
      <p:sp>
        <p:nvSpPr>
          <p:cNvPr id="98" name="Shape 98"/>
          <p:cNvSpPr/>
          <p:nvPr/>
        </p:nvSpPr>
        <p:spPr>
          <a:xfrm>
            <a:off x="7690200" y="3002600"/>
            <a:ext cx="3632400" cy="822000"/>
          </a:xfrm>
          <a:prstGeom prst="roundRect">
            <a:avLst>
              <a:gd name="adj" fmla="val 16667"/>
            </a:avLst>
          </a:prstGeom>
          <a:solidFill>
            <a:schemeClr val="tx1">
              <a:alpha val="5000"/>
            </a:schemeClr>
          </a:solidFill>
          <a:ln w="6350" cap="rnd" cmpd="sng">
            <a:noFill/>
            <a:prstDash val="solid"/>
            <a:round/>
            <a:headEnd type="none" w="med" len="med"/>
            <a:tailEnd type="none" w="med" len="med"/>
          </a:ln>
        </p:spPr>
        <p:txBody>
          <a:bodyPr lIns="121900" tIns="121900" rIns="121900" bIns="121900" anchor="ctr" anchorCtr="0">
            <a:noAutofit/>
          </a:bodyPr>
          <a:lstStyle/>
          <a:p>
            <a:pPr defTabSz="1219170"/>
            <a:r>
              <a:rPr lang="en-US" sz="1400">
                <a:ea typeface="Lato"/>
                <a:cs typeface="Lato"/>
                <a:sym typeface="Lato"/>
              </a:rPr>
              <a:t>Lorem Ipsum is simply dummy text of the printing and typesetting industry. </a:t>
            </a:r>
          </a:p>
        </p:txBody>
      </p:sp>
      <p:sp>
        <p:nvSpPr>
          <p:cNvPr id="99" name="Shape 99"/>
          <p:cNvSpPr/>
          <p:nvPr/>
        </p:nvSpPr>
        <p:spPr>
          <a:xfrm rot="10800000">
            <a:off x="9171200" y="3824600"/>
            <a:ext cx="670400" cy="172000"/>
          </a:xfrm>
          <a:prstGeom prst="triangle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txBody>
          <a:bodyPr lIns="121900" tIns="121900" rIns="121900" bIns="121900" anchor="ctr" anchorCtr="0">
            <a:noAutofit/>
          </a:bodyPr>
          <a:lstStyle/>
          <a:p>
            <a:pPr defTabSz="1219170"/>
            <a:endParaRPr sz="3200">
              <a:solidFill>
                <a:srgbClr val="363B41"/>
              </a:solidFill>
              <a:ea typeface="Lato"/>
              <a:cs typeface="Lato"/>
              <a:sym typeface="Lato"/>
            </a:endParaRPr>
          </a:p>
        </p:txBody>
      </p:sp>
      <p:grpSp>
        <p:nvGrpSpPr>
          <p:cNvPr id="100" name="Shape 100"/>
          <p:cNvGrpSpPr/>
          <p:nvPr/>
        </p:nvGrpSpPr>
        <p:grpSpPr>
          <a:xfrm>
            <a:off x="6665048" y="4094981"/>
            <a:ext cx="826000" cy="883600"/>
            <a:chOff x="4971636" y="564386"/>
            <a:chExt cx="619500" cy="662700"/>
          </a:xfrm>
          <a:solidFill>
            <a:schemeClr val="accent4"/>
          </a:solidFill>
        </p:grpSpPr>
        <p:sp>
          <p:nvSpPr>
            <p:cNvPr id="101" name="Shape 101"/>
            <p:cNvSpPr/>
            <p:nvPr/>
          </p:nvSpPr>
          <p:spPr>
            <a:xfrm>
              <a:off x="4971636" y="564386"/>
              <a:ext cx="619500" cy="6627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9419" y="111619"/>
                  </a:moveTo>
                  <a:cubicBezTo>
                    <a:pt x="110989" y="111619"/>
                    <a:pt x="110989" y="111619"/>
                    <a:pt x="110989" y="111619"/>
                  </a:cubicBezTo>
                  <a:cubicBezTo>
                    <a:pt x="110989" y="43047"/>
                    <a:pt x="110989" y="43047"/>
                    <a:pt x="110989" y="43047"/>
                  </a:cubicBezTo>
                  <a:cubicBezTo>
                    <a:pt x="9419" y="43047"/>
                    <a:pt x="9419" y="43047"/>
                    <a:pt x="9419" y="43047"/>
                  </a:cubicBezTo>
                  <a:lnTo>
                    <a:pt x="9419" y="111619"/>
                  </a:lnTo>
                  <a:close/>
                  <a:moveTo>
                    <a:pt x="37269" y="30095"/>
                  </a:moveTo>
                  <a:cubicBezTo>
                    <a:pt x="37269" y="10666"/>
                    <a:pt x="37269" y="10666"/>
                    <a:pt x="37269" y="10666"/>
                  </a:cubicBezTo>
                  <a:cubicBezTo>
                    <a:pt x="37269" y="9904"/>
                    <a:pt x="36860" y="9523"/>
                    <a:pt x="36450" y="9142"/>
                  </a:cubicBezTo>
                  <a:cubicBezTo>
                    <a:pt x="36040" y="8761"/>
                    <a:pt x="35631" y="8380"/>
                    <a:pt x="34812" y="8380"/>
                  </a:cubicBezTo>
                  <a:cubicBezTo>
                    <a:pt x="30307" y="8380"/>
                    <a:pt x="30307" y="8380"/>
                    <a:pt x="30307" y="8380"/>
                  </a:cubicBezTo>
                  <a:cubicBezTo>
                    <a:pt x="29488" y="8380"/>
                    <a:pt x="29078" y="8761"/>
                    <a:pt x="28668" y="9142"/>
                  </a:cubicBezTo>
                  <a:cubicBezTo>
                    <a:pt x="28259" y="9523"/>
                    <a:pt x="27849" y="9904"/>
                    <a:pt x="27849" y="10666"/>
                  </a:cubicBezTo>
                  <a:cubicBezTo>
                    <a:pt x="27849" y="30095"/>
                    <a:pt x="27849" y="30095"/>
                    <a:pt x="27849" y="30095"/>
                  </a:cubicBezTo>
                  <a:cubicBezTo>
                    <a:pt x="27849" y="30476"/>
                    <a:pt x="28259" y="31238"/>
                    <a:pt x="28668" y="31619"/>
                  </a:cubicBezTo>
                  <a:cubicBezTo>
                    <a:pt x="29078" y="32000"/>
                    <a:pt x="29488" y="32000"/>
                    <a:pt x="30307" y="32000"/>
                  </a:cubicBezTo>
                  <a:cubicBezTo>
                    <a:pt x="34812" y="32000"/>
                    <a:pt x="34812" y="32000"/>
                    <a:pt x="34812" y="32000"/>
                  </a:cubicBezTo>
                  <a:cubicBezTo>
                    <a:pt x="35631" y="32000"/>
                    <a:pt x="36040" y="32000"/>
                    <a:pt x="36450" y="31619"/>
                  </a:cubicBezTo>
                  <a:cubicBezTo>
                    <a:pt x="36860" y="31238"/>
                    <a:pt x="37269" y="30476"/>
                    <a:pt x="37269" y="30095"/>
                  </a:cubicBezTo>
                  <a:close/>
                  <a:moveTo>
                    <a:pt x="92559" y="30095"/>
                  </a:moveTo>
                  <a:cubicBezTo>
                    <a:pt x="92559" y="10666"/>
                    <a:pt x="92559" y="10666"/>
                    <a:pt x="92559" y="10666"/>
                  </a:cubicBezTo>
                  <a:cubicBezTo>
                    <a:pt x="92559" y="9904"/>
                    <a:pt x="92150" y="9523"/>
                    <a:pt x="91740" y="9142"/>
                  </a:cubicBezTo>
                  <a:cubicBezTo>
                    <a:pt x="91331" y="8761"/>
                    <a:pt x="90921" y="8380"/>
                    <a:pt x="90102" y="8380"/>
                  </a:cubicBezTo>
                  <a:cubicBezTo>
                    <a:pt x="85597" y="8380"/>
                    <a:pt x="85597" y="8380"/>
                    <a:pt x="85597" y="8380"/>
                  </a:cubicBezTo>
                  <a:cubicBezTo>
                    <a:pt x="84778" y="8380"/>
                    <a:pt x="84368" y="8761"/>
                    <a:pt x="83959" y="9142"/>
                  </a:cubicBezTo>
                  <a:cubicBezTo>
                    <a:pt x="83549" y="9523"/>
                    <a:pt x="83139" y="9904"/>
                    <a:pt x="83139" y="10666"/>
                  </a:cubicBezTo>
                  <a:cubicBezTo>
                    <a:pt x="83139" y="30095"/>
                    <a:pt x="83139" y="30095"/>
                    <a:pt x="83139" y="30095"/>
                  </a:cubicBezTo>
                  <a:cubicBezTo>
                    <a:pt x="83139" y="30476"/>
                    <a:pt x="83549" y="31238"/>
                    <a:pt x="83959" y="31619"/>
                  </a:cubicBezTo>
                  <a:cubicBezTo>
                    <a:pt x="84368" y="32000"/>
                    <a:pt x="84778" y="32000"/>
                    <a:pt x="85597" y="32000"/>
                  </a:cubicBezTo>
                  <a:cubicBezTo>
                    <a:pt x="90102" y="32000"/>
                    <a:pt x="90102" y="32000"/>
                    <a:pt x="90102" y="32000"/>
                  </a:cubicBezTo>
                  <a:cubicBezTo>
                    <a:pt x="90921" y="32000"/>
                    <a:pt x="91331" y="32000"/>
                    <a:pt x="91740" y="31619"/>
                  </a:cubicBezTo>
                  <a:cubicBezTo>
                    <a:pt x="92150" y="31238"/>
                    <a:pt x="92559" y="30476"/>
                    <a:pt x="92559" y="30095"/>
                  </a:cubicBezTo>
                  <a:close/>
                  <a:moveTo>
                    <a:pt x="120000" y="25523"/>
                  </a:moveTo>
                  <a:cubicBezTo>
                    <a:pt x="120000" y="111619"/>
                    <a:pt x="120000" y="111619"/>
                    <a:pt x="120000" y="111619"/>
                  </a:cubicBezTo>
                  <a:cubicBezTo>
                    <a:pt x="120000" y="113904"/>
                    <a:pt x="119180" y="115809"/>
                    <a:pt x="117542" y="117714"/>
                  </a:cubicBezTo>
                  <a:cubicBezTo>
                    <a:pt x="115494" y="119238"/>
                    <a:pt x="113447" y="120000"/>
                    <a:pt x="110989" y="120000"/>
                  </a:cubicBezTo>
                  <a:cubicBezTo>
                    <a:pt x="9419" y="120000"/>
                    <a:pt x="9419" y="120000"/>
                    <a:pt x="9419" y="120000"/>
                  </a:cubicBezTo>
                  <a:cubicBezTo>
                    <a:pt x="6962" y="120000"/>
                    <a:pt x="4914" y="119238"/>
                    <a:pt x="2866" y="117714"/>
                  </a:cubicBezTo>
                  <a:cubicBezTo>
                    <a:pt x="1228" y="115809"/>
                    <a:pt x="0" y="113904"/>
                    <a:pt x="0" y="111619"/>
                  </a:cubicBezTo>
                  <a:cubicBezTo>
                    <a:pt x="0" y="25523"/>
                    <a:pt x="0" y="25523"/>
                    <a:pt x="0" y="25523"/>
                  </a:cubicBezTo>
                  <a:cubicBezTo>
                    <a:pt x="0" y="23238"/>
                    <a:pt x="1228" y="21333"/>
                    <a:pt x="2866" y="19809"/>
                  </a:cubicBezTo>
                  <a:cubicBezTo>
                    <a:pt x="4914" y="17904"/>
                    <a:pt x="6962" y="17142"/>
                    <a:pt x="9419" y="17142"/>
                  </a:cubicBezTo>
                  <a:cubicBezTo>
                    <a:pt x="18430" y="17142"/>
                    <a:pt x="18430" y="17142"/>
                    <a:pt x="18430" y="17142"/>
                  </a:cubicBezTo>
                  <a:cubicBezTo>
                    <a:pt x="18430" y="10666"/>
                    <a:pt x="18430" y="10666"/>
                    <a:pt x="18430" y="10666"/>
                  </a:cubicBezTo>
                  <a:cubicBezTo>
                    <a:pt x="18430" y="7619"/>
                    <a:pt x="19658" y="5333"/>
                    <a:pt x="22116" y="3047"/>
                  </a:cubicBezTo>
                  <a:cubicBezTo>
                    <a:pt x="24163" y="1142"/>
                    <a:pt x="27030" y="0"/>
                    <a:pt x="30307" y="0"/>
                  </a:cubicBezTo>
                  <a:cubicBezTo>
                    <a:pt x="34812" y="0"/>
                    <a:pt x="34812" y="0"/>
                    <a:pt x="34812" y="0"/>
                  </a:cubicBezTo>
                  <a:cubicBezTo>
                    <a:pt x="38088" y="0"/>
                    <a:pt x="40546" y="1142"/>
                    <a:pt x="43003" y="3047"/>
                  </a:cubicBezTo>
                  <a:cubicBezTo>
                    <a:pt x="45051" y="5333"/>
                    <a:pt x="46279" y="7619"/>
                    <a:pt x="46279" y="10666"/>
                  </a:cubicBezTo>
                  <a:cubicBezTo>
                    <a:pt x="46279" y="17142"/>
                    <a:pt x="46279" y="17142"/>
                    <a:pt x="46279" y="17142"/>
                  </a:cubicBezTo>
                  <a:cubicBezTo>
                    <a:pt x="74129" y="17142"/>
                    <a:pt x="74129" y="17142"/>
                    <a:pt x="74129" y="17142"/>
                  </a:cubicBezTo>
                  <a:cubicBezTo>
                    <a:pt x="74129" y="10666"/>
                    <a:pt x="74129" y="10666"/>
                    <a:pt x="74129" y="10666"/>
                  </a:cubicBezTo>
                  <a:cubicBezTo>
                    <a:pt x="74129" y="7619"/>
                    <a:pt x="74948" y="5333"/>
                    <a:pt x="77406" y="3047"/>
                  </a:cubicBezTo>
                  <a:cubicBezTo>
                    <a:pt x="79453" y="1142"/>
                    <a:pt x="82320" y="0"/>
                    <a:pt x="85597" y="0"/>
                  </a:cubicBezTo>
                  <a:cubicBezTo>
                    <a:pt x="90102" y="0"/>
                    <a:pt x="90102" y="0"/>
                    <a:pt x="90102" y="0"/>
                  </a:cubicBezTo>
                  <a:cubicBezTo>
                    <a:pt x="93378" y="0"/>
                    <a:pt x="95836" y="1142"/>
                    <a:pt x="98293" y="3047"/>
                  </a:cubicBezTo>
                  <a:cubicBezTo>
                    <a:pt x="100341" y="5333"/>
                    <a:pt x="101569" y="7619"/>
                    <a:pt x="101569" y="10666"/>
                  </a:cubicBezTo>
                  <a:cubicBezTo>
                    <a:pt x="101569" y="17142"/>
                    <a:pt x="101569" y="17142"/>
                    <a:pt x="101569" y="17142"/>
                  </a:cubicBezTo>
                  <a:cubicBezTo>
                    <a:pt x="110989" y="17142"/>
                    <a:pt x="110989" y="17142"/>
                    <a:pt x="110989" y="17142"/>
                  </a:cubicBezTo>
                  <a:cubicBezTo>
                    <a:pt x="113447" y="17142"/>
                    <a:pt x="115494" y="17904"/>
                    <a:pt x="117542" y="19809"/>
                  </a:cubicBezTo>
                  <a:cubicBezTo>
                    <a:pt x="119180" y="21333"/>
                    <a:pt x="120000" y="23238"/>
                    <a:pt x="120000" y="2552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0" tIns="60933" rIns="0" bIns="60933" anchor="ctr" anchorCtr="0">
              <a:noAutofit/>
            </a:bodyPr>
            <a:lstStyle/>
            <a:p>
              <a:pPr defTabSz="1219170">
                <a:lnSpc>
                  <a:spcPct val="80000"/>
                </a:lnSpc>
              </a:pPr>
              <a:endParaRPr sz="20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  <p:sp>
          <p:nvSpPr>
            <p:cNvPr id="102" name="Shape 102"/>
            <p:cNvSpPr/>
            <p:nvPr/>
          </p:nvSpPr>
          <p:spPr>
            <a:xfrm>
              <a:off x="5013575" y="835600"/>
              <a:ext cx="550200" cy="312600"/>
            </a:xfrm>
            <a:prstGeom prst="rect">
              <a:avLst/>
            </a:prstGeom>
            <a:grpFill/>
            <a:ln>
              <a:noFill/>
            </a:ln>
          </p:spPr>
          <p:txBody>
            <a:bodyPr lIns="0" tIns="121900" rIns="0" bIns="121900" anchor="ctr" anchorCtr="0">
              <a:noAutofit/>
            </a:bodyPr>
            <a:lstStyle/>
            <a:p>
              <a:pPr algn="ctr" defTabSz="1219170">
                <a:lnSpc>
                  <a:spcPct val="80000"/>
                </a:lnSpc>
              </a:pPr>
              <a:r>
                <a:rPr lang="en-US" sz="2000" b="1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25</a:t>
              </a:r>
            </a:p>
            <a:p>
              <a:pPr algn="ctr" defTabSz="1219170">
                <a:lnSpc>
                  <a:spcPct val="80000"/>
                </a:lnSpc>
              </a:pPr>
              <a:r>
                <a:rPr lang="en-US" sz="1100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July</a:t>
              </a:r>
            </a:p>
          </p:txBody>
        </p:sp>
      </p:grpSp>
      <p:sp>
        <p:nvSpPr>
          <p:cNvPr id="103" name="Shape 103"/>
          <p:cNvSpPr/>
          <p:nvPr/>
        </p:nvSpPr>
        <p:spPr>
          <a:xfrm>
            <a:off x="7690200" y="4125767"/>
            <a:ext cx="3632400" cy="822000"/>
          </a:xfrm>
          <a:prstGeom prst="roundRect">
            <a:avLst>
              <a:gd name="adj" fmla="val 16667"/>
            </a:avLst>
          </a:prstGeom>
          <a:solidFill>
            <a:schemeClr val="tx1">
              <a:alpha val="5000"/>
            </a:schemeClr>
          </a:solidFill>
          <a:ln w="6350" cap="rnd" cmpd="sng">
            <a:noFill/>
            <a:prstDash val="solid"/>
            <a:round/>
            <a:headEnd type="none" w="med" len="med"/>
            <a:tailEnd type="none" w="med" len="med"/>
          </a:ln>
        </p:spPr>
        <p:txBody>
          <a:bodyPr lIns="121900" tIns="121900" rIns="121900" bIns="121900" anchor="ctr" anchorCtr="0">
            <a:noAutofit/>
          </a:bodyPr>
          <a:lstStyle/>
          <a:p>
            <a:pPr defTabSz="1219170"/>
            <a:r>
              <a:rPr lang="en-US" sz="1400">
                <a:ea typeface="Lato"/>
                <a:cs typeface="Lato"/>
                <a:sym typeface="Lato"/>
              </a:rPr>
              <a:t>Lorem Ipsum is simply dummy text of the printing and typesetting industry. </a:t>
            </a:r>
          </a:p>
        </p:txBody>
      </p:sp>
      <p:sp>
        <p:nvSpPr>
          <p:cNvPr id="104" name="Shape 104"/>
          <p:cNvSpPr/>
          <p:nvPr/>
        </p:nvSpPr>
        <p:spPr>
          <a:xfrm rot="10800000">
            <a:off x="9171200" y="4947767"/>
            <a:ext cx="670400" cy="172000"/>
          </a:xfrm>
          <a:prstGeom prst="triangle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txBody>
          <a:bodyPr lIns="121900" tIns="121900" rIns="121900" bIns="121900" anchor="ctr" anchorCtr="0">
            <a:noAutofit/>
          </a:bodyPr>
          <a:lstStyle/>
          <a:p>
            <a:pPr defTabSz="1219170"/>
            <a:endParaRPr sz="3200">
              <a:solidFill>
                <a:srgbClr val="363B41"/>
              </a:solidFill>
              <a:ea typeface="Lato"/>
              <a:cs typeface="Lato"/>
              <a:sym typeface="Lato"/>
            </a:endParaRPr>
          </a:p>
        </p:txBody>
      </p:sp>
      <p:grpSp>
        <p:nvGrpSpPr>
          <p:cNvPr id="105" name="Shape 105"/>
          <p:cNvGrpSpPr/>
          <p:nvPr/>
        </p:nvGrpSpPr>
        <p:grpSpPr>
          <a:xfrm>
            <a:off x="6665048" y="5248948"/>
            <a:ext cx="826000" cy="883600"/>
            <a:chOff x="4971636" y="564386"/>
            <a:chExt cx="619500" cy="662700"/>
          </a:xfrm>
          <a:solidFill>
            <a:schemeClr val="accent5"/>
          </a:solidFill>
        </p:grpSpPr>
        <p:sp>
          <p:nvSpPr>
            <p:cNvPr id="106" name="Shape 106"/>
            <p:cNvSpPr/>
            <p:nvPr/>
          </p:nvSpPr>
          <p:spPr>
            <a:xfrm>
              <a:off x="4971636" y="564386"/>
              <a:ext cx="619500" cy="662700"/>
            </a:xfrm>
            <a:custGeom>
              <a:avLst/>
              <a:gdLst/>
              <a:ahLst/>
              <a:cxnLst/>
              <a:rect l="0" t="0" r="0" b="0"/>
              <a:pathLst>
                <a:path w="120000" h="120000" extrusionOk="0">
                  <a:moveTo>
                    <a:pt x="9419" y="111619"/>
                  </a:moveTo>
                  <a:cubicBezTo>
                    <a:pt x="110989" y="111619"/>
                    <a:pt x="110989" y="111619"/>
                    <a:pt x="110989" y="111619"/>
                  </a:cubicBezTo>
                  <a:cubicBezTo>
                    <a:pt x="110989" y="43047"/>
                    <a:pt x="110989" y="43047"/>
                    <a:pt x="110989" y="43047"/>
                  </a:cubicBezTo>
                  <a:cubicBezTo>
                    <a:pt x="9419" y="43047"/>
                    <a:pt x="9419" y="43047"/>
                    <a:pt x="9419" y="43047"/>
                  </a:cubicBezTo>
                  <a:lnTo>
                    <a:pt x="9419" y="111619"/>
                  </a:lnTo>
                  <a:close/>
                  <a:moveTo>
                    <a:pt x="37269" y="30095"/>
                  </a:moveTo>
                  <a:cubicBezTo>
                    <a:pt x="37269" y="10666"/>
                    <a:pt x="37269" y="10666"/>
                    <a:pt x="37269" y="10666"/>
                  </a:cubicBezTo>
                  <a:cubicBezTo>
                    <a:pt x="37269" y="9904"/>
                    <a:pt x="36860" y="9523"/>
                    <a:pt x="36450" y="9142"/>
                  </a:cubicBezTo>
                  <a:cubicBezTo>
                    <a:pt x="36040" y="8761"/>
                    <a:pt x="35631" y="8380"/>
                    <a:pt x="34812" y="8380"/>
                  </a:cubicBezTo>
                  <a:cubicBezTo>
                    <a:pt x="30307" y="8380"/>
                    <a:pt x="30307" y="8380"/>
                    <a:pt x="30307" y="8380"/>
                  </a:cubicBezTo>
                  <a:cubicBezTo>
                    <a:pt x="29488" y="8380"/>
                    <a:pt x="29078" y="8761"/>
                    <a:pt x="28668" y="9142"/>
                  </a:cubicBezTo>
                  <a:cubicBezTo>
                    <a:pt x="28259" y="9523"/>
                    <a:pt x="27849" y="9904"/>
                    <a:pt x="27849" y="10666"/>
                  </a:cubicBezTo>
                  <a:cubicBezTo>
                    <a:pt x="27849" y="30095"/>
                    <a:pt x="27849" y="30095"/>
                    <a:pt x="27849" y="30095"/>
                  </a:cubicBezTo>
                  <a:cubicBezTo>
                    <a:pt x="27849" y="30476"/>
                    <a:pt x="28259" y="31238"/>
                    <a:pt x="28668" y="31619"/>
                  </a:cubicBezTo>
                  <a:cubicBezTo>
                    <a:pt x="29078" y="32000"/>
                    <a:pt x="29488" y="32000"/>
                    <a:pt x="30307" y="32000"/>
                  </a:cubicBezTo>
                  <a:cubicBezTo>
                    <a:pt x="34812" y="32000"/>
                    <a:pt x="34812" y="32000"/>
                    <a:pt x="34812" y="32000"/>
                  </a:cubicBezTo>
                  <a:cubicBezTo>
                    <a:pt x="35631" y="32000"/>
                    <a:pt x="36040" y="32000"/>
                    <a:pt x="36450" y="31619"/>
                  </a:cubicBezTo>
                  <a:cubicBezTo>
                    <a:pt x="36860" y="31238"/>
                    <a:pt x="37269" y="30476"/>
                    <a:pt x="37269" y="30095"/>
                  </a:cubicBezTo>
                  <a:close/>
                  <a:moveTo>
                    <a:pt x="92559" y="30095"/>
                  </a:moveTo>
                  <a:cubicBezTo>
                    <a:pt x="92559" y="10666"/>
                    <a:pt x="92559" y="10666"/>
                    <a:pt x="92559" y="10666"/>
                  </a:cubicBezTo>
                  <a:cubicBezTo>
                    <a:pt x="92559" y="9904"/>
                    <a:pt x="92150" y="9523"/>
                    <a:pt x="91740" y="9142"/>
                  </a:cubicBezTo>
                  <a:cubicBezTo>
                    <a:pt x="91331" y="8761"/>
                    <a:pt x="90921" y="8380"/>
                    <a:pt x="90102" y="8380"/>
                  </a:cubicBezTo>
                  <a:cubicBezTo>
                    <a:pt x="85597" y="8380"/>
                    <a:pt x="85597" y="8380"/>
                    <a:pt x="85597" y="8380"/>
                  </a:cubicBezTo>
                  <a:cubicBezTo>
                    <a:pt x="84778" y="8380"/>
                    <a:pt x="84368" y="8761"/>
                    <a:pt x="83959" y="9142"/>
                  </a:cubicBezTo>
                  <a:cubicBezTo>
                    <a:pt x="83549" y="9523"/>
                    <a:pt x="83139" y="9904"/>
                    <a:pt x="83139" y="10666"/>
                  </a:cubicBezTo>
                  <a:cubicBezTo>
                    <a:pt x="83139" y="30095"/>
                    <a:pt x="83139" y="30095"/>
                    <a:pt x="83139" y="30095"/>
                  </a:cubicBezTo>
                  <a:cubicBezTo>
                    <a:pt x="83139" y="30476"/>
                    <a:pt x="83549" y="31238"/>
                    <a:pt x="83959" y="31619"/>
                  </a:cubicBezTo>
                  <a:cubicBezTo>
                    <a:pt x="84368" y="32000"/>
                    <a:pt x="84778" y="32000"/>
                    <a:pt x="85597" y="32000"/>
                  </a:cubicBezTo>
                  <a:cubicBezTo>
                    <a:pt x="90102" y="32000"/>
                    <a:pt x="90102" y="32000"/>
                    <a:pt x="90102" y="32000"/>
                  </a:cubicBezTo>
                  <a:cubicBezTo>
                    <a:pt x="90921" y="32000"/>
                    <a:pt x="91331" y="32000"/>
                    <a:pt x="91740" y="31619"/>
                  </a:cubicBezTo>
                  <a:cubicBezTo>
                    <a:pt x="92150" y="31238"/>
                    <a:pt x="92559" y="30476"/>
                    <a:pt x="92559" y="30095"/>
                  </a:cubicBezTo>
                  <a:close/>
                  <a:moveTo>
                    <a:pt x="120000" y="25523"/>
                  </a:moveTo>
                  <a:cubicBezTo>
                    <a:pt x="120000" y="111619"/>
                    <a:pt x="120000" y="111619"/>
                    <a:pt x="120000" y="111619"/>
                  </a:cubicBezTo>
                  <a:cubicBezTo>
                    <a:pt x="120000" y="113904"/>
                    <a:pt x="119180" y="115809"/>
                    <a:pt x="117542" y="117714"/>
                  </a:cubicBezTo>
                  <a:cubicBezTo>
                    <a:pt x="115494" y="119238"/>
                    <a:pt x="113447" y="120000"/>
                    <a:pt x="110989" y="120000"/>
                  </a:cubicBezTo>
                  <a:cubicBezTo>
                    <a:pt x="9419" y="120000"/>
                    <a:pt x="9419" y="120000"/>
                    <a:pt x="9419" y="120000"/>
                  </a:cubicBezTo>
                  <a:cubicBezTo>
                    <a:pt x="6962" y="120000"/>
                    <a:pt x="4914" y="119238"/>
                    <a:pt x="2866" y="117714"/>
                  </a:cubicBezTo>
                  <a:cubicBezTo>
                    <a:pt x="1228" y="115809"/>
                    <a:pt x="0" y="113904"/>
                    <a:pt x="0" y="111619"/>
                  </a:cubicBezTo>
                  <a:cubicBezTo>
                    <a:pt x="0" y="25523"/>
                    <a:pt x="0" y="25523"/>
                    <a:pt x="0" y="25523"/>
                  </a:cubicBezTo>
                  <a:cubicBezTo>
                    <a:pt x="0" y="23238"/>
                    <a:pt x="1228" y="21333"/>
                    <a:pt x="2866" y="19809"/>
                  </a:cubicBezTo>
                  <a:cubicBezTo>
                    <a:pt x="4914" y="17904"/>
                    <a:pt x="6962" y="17142"/>
                    <a:pt x="9419" y="17142"/>
                  </a:cubicBezTo>
                  <a:cubicBezTo>
                    <a:pt x="18430" y="17142"/>
                    <a:pt x="18430" y="17142"/>
                    <a:pt x="18430" y="17142"/>
                  </a:cubicBezTo>
                  <a:cubicBezTo>
                    <a:pt x="18430" y="10666"/>
                    <a:pt x="18430" y="10666"/>
                    <a:pt x="18430" y="10666"/>
                  </a:cubicBezTo>
                  <a:cubicBezTo>
                    <a:pt x="18430" y="7619"/>
                    <a:pt x="19658" y="5333"/>
                    <a:pt x="22116" y="3047"/>
                  </a:cubicBezTo>
                  <a:cubicBezTo>
                    <a:pt x="24163" y="1142"/>
                    <a:pt x="27030" y="0"/>
                    <a:pt x="30307" y="0"/>
                  </a:cubicBezTo>
                  <a:cubicBezTo>
                    <a:pt x="34812" y="0"/>
                    <a:pt x="34812" y="0"/>
                    <a:pt x="34812" y="0"/>
                  </a:cubicBezTo>
                  <a:cubicBezTo>
                    <a:pt x="38088" y="0"/>
                    <a:pt x="40546" y="1142"/>
                    <a:pt x="43003" y="3047"/>
                  </a:cubicBezTo>
                  <a:cubicBezTo>
                    <a:pt x="45051" y="5333"/>
                    <a:pt x="46279" y="7619"/>
                    <a:pt x="46279" y="10666"/>
                  </a:cubicBezTo>
                  <a:cubicBezTo>
                    <a:pt x="46279" y="17142"/>
                    <a:pt x="46279" y="17142"/>
                    <a:pt x="46279" y="17142"/>
                  </a:cubicBezTo>
                  <a:cubicBezTo>
                    <a:pt x="74129" y="17142"/>
                    <a:pt x="74129" y="17142"/>
                    <a:pt x="74129" y="17142"/>
                  </a:cubicBezTo>
                  <a:cubicBezTo>
                    <a:pt x="74129" y="10666"/>
                    <a:pt x="74129" y="10666"/>
                    <a:pt x="74129" y="10666"/>
                  </a:cubicBezTo>
                  <a:cubicBezTo>
                    <a:pt x="74129" y="7619"/>
                    <a:pt x="74948" y="5333"/>
                    <a:pt x="77406" y="3047"/>
                  </a:cubicBezTo>
                  <a:cubicBezTo>
                    <a:pt x="79453" y="1142"/>
                    <a:pt x="82320" y="0"/>
                    <a:pt x="85597" y="0"/>
                  </a:cubicBezTo>
                  <a:cubicBezTo>
                    <a:pt x="90102" y="0"/>
                    <a:pt x="90102" y="0"/>
                    <a:pt x="90102" y="0"/>
                  </a:cubicBezTo>
                  <a:cubicBezTo>
                    <a:pt x="93378" y="0"/>
                    <a:pt x="95836" y="1142"/>
                    <a:pt x="98293" y="3047"/>
                  </a:cubicBezTo>
                  <a:cubicBezTo>
                    <a:pt x="100341" y="5333"/>
                    <a:pt x="101569" y="7619"/>
                    <a:pt x="101569" y="10666"/>
                  </a:cubicBezTo>
                  <a:cubicBezTo>
                    <a:pt x="101569" y="17142"/>
                    <a:pt x="101569" y="17142"/>
                    <a:pt x="101569" y="17142"/>
                  </a:cubicBezTo>
                  <a:cubicBezTo>
                    <a:pt x="110989" y="17142"/>
                    <a:pt x="110989" y="17142"/>
                    <a:pt x="110989" y="17142"/>
                  </a:cubicBezTo>
                  <a:cubicBezTo>
                    <a:pt x="113447" y="17142"/>
                    <a:pt x="115494" y="17904"/>
                    <a:pt x="117542" y="19809"/>
                  </a:cubicBezTo>
                  <a:cubicBezTo>
                    <a:pt x="119180" y="21333"/>
                    <a:pt x="120000" y="23238"/>
                    <a:pt x="120000" y="25523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lIns="0" tIns="60933" rIns="0" bIns="60933" anchor="ctr" anchorCtr="0">
              <a:noAutofit/>
            </a:bodyPr>
            <a:lstStyle/>
            <a:p>
              <a:pPr defTabSz="1219170">
                <a:lnSpc>
                  <a:spcPct val="80000"/>
                </a:lnSpc>
              </a:pPr>
              <a:endParaRPr sz="2000">
                <a:solidFill>
                  <a:srgbClr val="FFFFFF"/>
                </a:solidFill>
                <a:ea typeface="Lato"/>
                <a:cs typeface="Lato"/>
                <a:sym typeface="Lato"/>
              </a:endParaRPr>
            </a:p>
          </p:txBody>
        </p:sp>
        <p:sp>
          <p:nvSpPr>
            <p:cNvPr id="107" name="Shape 107"/>
            <p:cNvSpPr/>
            <p:nvPr/>
          </p:nvSpPr>
          <p:spPr>
            <a:xfrm>
              <a:off x="5013575" y="835600"/>
              <a:ext cx="550200" cy="312600"/>
            </a:xfrm>
            <a:prstGeom prst="rect">
              <a:avLst/>
            </a:prstGeom>
            <a:grpFill/>
            <a:ln>
              <a:noFill/>
            </a:ln>
          </p:spPr>
          <p:txBody>
            <a:bodyPr lIns="0" tIns="121900" rIns="0" bIns="121900" anchor="ctr" anchorCtr="0">
              <a:noAutofit/>
            </a:bodyPr>
            <a:lstStyle/>
            <a:p>
              <a:pPr algn="ctr" defTabSz="1219170">
                <a:lnSpc>
                  <a:spcPct val="80000"/>
                </a:lnSpc>
              </a:pPr>
              <a:r>
                <a:rPr lang="en-US" sz="2000" b="1" dirty="0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15</a:t>
              </a:r>
            </a:p>
            <a:p>
              <a:pPr algn="ctr" defTabSz="1219170">
                <a:lnSpc>
                  <a:spcPct val="80000"/>
                </a:lnSpc>
              </a:pPr>
              <a:r>
                <a:rPr lang="en-US" sz="1100" dirty="0">
                  <a:solidFill>
                    <a:srgbClr val="FFFFFF"/>
                  </a:solidFill>
                  <a:ea typeface="Lato"/>
                  <a:cs typeface="Lato"/>
                  <a:sym typeface="Lato"/>
                </a:rPr>
                <a:t>August</a:t>
              </a:r>
            </a:p>
          </p:txBody>
        </p:sp>
      </p:grpSp>
      <p:sp>
        <p:nvSpPr>
          <p:cNvPr id="108" name="Shape 108"/>
          <p:cNvSpPr/>
          <p:nvPr/>
        </p:nvSpPr>
        <p:spPr>
          <a:xfrm>
            <a:off x="7690200" y="5279733"/>
            <a:ext cx="3632400" cy="822000"/>
          </a:xfrm>
          <a:prstGeom prst="roundRect">
            <a:avLst>
              <a:gd name="adj" fmla="val 16667"/>
            </a:avLst>
          </a:prstGeom>
          <a:solidFill>
            <a:schemeClr val="tx1">
              <a:alpha val="5000"/>
            </a:schemeClr>
          </a:solidFill>
          <a:ln w="6350" cap="rnd" cmpd="sng">
            <a:noFill/>
            <a:prstDash val="solid"/>
            <a:round/>
            <a:headEnd type="none" w="med" len="med"/>
            <a:tailEnd type="none" w="med" len="med"/>
          </a:ln>
        </p:spPr>
        <p:txBody>
          <a:bodyPr lIns="121900" tIns="121900" rIns="121900" bIns="121900" anchor="ctr" anchorCtr="0">
            <a:noAutofit/>
          </a:bodyPr>
          <a:lstStyle/>
          <a:p>
            <a:pPr defTabSz="1219170"/>
            <a:r>
              <a:rPr lang="en-US" sz="1400">
                <a:ea typeface="Lato"/>
                <a:cs typeface="Lato"/>
                <a:sym typeface="Lato"/>
              </a:rPr>
              <a:t>Lorem Ipsum is simply dummy text of the printing and typesetting industry. </a:t>
            </a:r>
          </a:p>
        </p:txBody>
      </p:sp>
      <p:sp>
        <p:nvSpPr>
          <p:cNvPr id="109" name="Shape 109"/>
          <p:cNvSpPr txBox="1"/>
          <p:nvPr/>
        </p:nvSpPr>
        <p:spPr>
          <a:xfrm>
            <a:off x="912284" y="923487"/>
            <a:ext cx="3721600" cy="1256400"/>
          </a:xfrm>
          <a:prstGeom prst="rect">
            <a:avLst/>
          </a:prstGeom>
          <a:noFill/>
          <a:ln>
            <a:noFill/>
          </a:ln>
        </p:spPr>
        <p:txBody>
          <a:bodyPr lIns="121900" tIns="60933" rIns="121900" bIns="60933" anchor="b" anchorCtr="0">
            <a:noAutofit/>
          </a:bodyPr>
          <a:lstStyle/>
          <a:p>
            <a:pPr defTabSz="1219170">
              <a:buSzPct val="25000"/>
            </a:pPr>
            <a:r>
              <a:rPr lang="en-US" sz="4000" dirty="0">
                <a:solidFill>
                  <a:srgbClr val="ED4A43"/>
                </a:solidFill>
                <a:latin typeface="+mj-lt"/>
                <a:ea typeface="Roboto Slab"/>
                <a:cs typeface="Roboto Slab"/>
                <a:sym typeface="Roboto Slab"/>
              </a:rPr>
              <a:t>Project Status </a:t>
            </a:r>
          </a:p>
        </p:txBody>
      </p:sp>
    </p:spTree>
    <p:extLst>
      <p:ext uri="{BB962C8B-B14F-4D97-AF65-F5344CB8AC3E}">
        <p14:creationId xmlns:p14="http://schemas.microsoft.com/office/powerpoint/2010/main" val="904469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K_241">
      <a:dk1>
        <a:srgbClr val="2C2C2C"/>
      </a:dk1>
      <a:lt1>
        <a:srgbClr val="FFFFFF"/>
      </a:lt1>
      <a:dk2>
        <a:srgbClr val="2C2C2C"/>
      </a:dk2>
      <a:lt2>
        <a:srgbClr val="F8F8F8"/>
      </a:lt2>
      <a:accent1>
        <a:srgbClr val="F1574D"/>
      </a:accent1>
      <a:accent2>
        <a:srgbClr val="28AFC3"/>
      </a:accent2>
      <a:accent3>
        <a:srgbClr val="A0CE4E"/>
      </a:accent3>
      <a:accent4>
        <a:srgbClr val="F8CB0C"/>
      </a:accent4>
      <a:accent5>
        <a:srgbClr val="35BAF2"/>
      </a:accent5>
      <a:accent6>
        <a:srgbClr val="9989CA"/>
      </a:accent6>
      <a:hlink>
        <a:srgbClr val="0070C0"/>
      </a:hlink>
      <a:folHlink>
        <a:srgbClr val="7030A0"/>
      </a:folHlink>
    </a:clrScheme>
    <a:fontScheme name="Custom 1">
      <a:majorFont>
        <a:latin typeface="Roboto Slab"/>
        <a:ea typeface=""/>
        <a:cs typeface=""/>
      </a:majorFont>
      <a:minorFont>
        <a:latin typeface="Lato"/>
        <a:ea typeface=""/>
        <a:cs typeface=""/>
      </a:minorFont>
    </a:fontScheme>
    <a:fmtScheme name="Coutur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8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9050" h="3175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1127</TotalTime>
  <Words>1541</Words>
  <Application>Microsoft Office PowerPoint</Application>
  <PresentationFormat>Widescreen</PresentationFormat>
  <Paragraphs>237</Paragraphs>
  <Slides>15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1" baseType="lpstr">
      <vt:lpstr>Arial</vt:lpstr>
      <vt:lpstr>Calibri</vt:lpstr>
      <vt:lpstr>Lato</vt:lpstr>
      <vt:lpstr>Roboto Slab</vt:lpstr>
      <vt:lpstr>Wingdings</vt:lpstr>
      <vt:lpstr>1_Office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Project Name</vt:lpstr>
      <vt:lpstr>PowerPoint Presentation</vt:lpstr>
      <vt:lpstr>PowerPoint Presentation</vt:lpstr>
      <vt:lpstr>Project Phases</vt:lpstr>
      <vt:lpstr>Project Status</vt:lpstr>
      <vt:lpstr>Task Status</vt:lpstr>
      <vt:lpstr>Project Status</vt:lpstr>
      <vt:lpstr>Project Status</vt:lpstr>
      <vt:lpstr>Project Status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HOME</dc:creator>
  <cp:lastModifiedBy>MUHAMMAD SALMAN</cp:lastModifiedBy>
  <cp:revision>176</cp:revision>
  <dcterms:created xsi:type="dcterms:W3CDTF">2019-10-24T11:31:14Z</dcterms:created>
  <dcterms:modified xsi:type="dcterms:W3CDTF">2023-02-14T17:56:40Z</dcterms:modified>
</cp:coreProperties>
</file>

<file path=docProps/thumbnail.jpeg>
</file>